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146847349" r:id="rId5"/>
    <p:sldId id="2147470505" r:id="rId6"/>
    <p:sldId id="2147471445" r:id="rId7"/>
    <p:sldId id="2147470507" r:id="rId8"/>
    <p:sldId id="2146847339" r:id="rId9"/>
    <p:sldId id="2147471464" r:id="rId10"/>
    <p:sldId id="2146847300" r:id="rId11"/>
    <p:sldId id="2147471448" r:id="rId12"/>
    <p:sldId id="2147471465" r:id="rId13"/>
    <p:sldId id="2147471466" r:id="rId14"/>
    <p:sldId id="2147471446" r:id="rId15"/>
    <p:sldId id="2147471447" r:id="rId16"/>
    <p:sldId id="214747144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48F711-AC70-6BD6-EE70-F97E856DD7E3}" name="Hanson, Brett" initials="HB" userId="S::brett.hanson@optum.com::a002d711-310a-41a6-af27-876773e8bb1a" providerId="AD"/>
  <p188:author id="{DA3A0D45-585E-1971-3AC7-56DC9E4A2214}" name="Le, Peter" initials="LP" userId="S::peter.le@optum.com::5020c305-c33a-46c0-b4db-f1fa921cb893" providerId="AD"/>
  <p188:author id="{0FD2D546-0B5D-2849-7F8E-7E58055B8C0B}" name="Wheeler-Nicholson, Ian" initials="WI" userId="S::ian.wheeler@optum.com::94a1c91d-a570-4b59-827a-f13e495541f3" providerId="AD"/>
  <p188:author id="{4A6C758A-E552-CCF4-19ED-E2DD4FCFD400}" name="Sanford, Brett A" initials="" userId="S::brett.sanford@optum.com::1e45146c-10a8-4a28-9ad9-aca0eaaa93b6" providerId="AD"/>
  <p188:author id="{760152A1-DBAA-56FB-593D-C653B891342B}" name="Pozinski, Vince T" initials="PVT" userId="S::vince.t.pozinski@optum.com::6e2cbf4e-183b-4c61-a42d-b4d357f7c30b" providerId="AD"/>
  <p188:author id="{38667BA6-AA8D-35E2-2B62-4DBB11C0ADA8}" name="Markling, Liza" initials="ML" userId="S::elizabeth.markling@optum.com::8eeca64d-9824-49d1-a5bb-00ec485a9e99" providerId="AD"/>
  <p188:author id="{160DE5C6-7EE0-B412-18E9-5B99EAD86807}" name="Meron, Jonathan Yoni" initials="JM" userId="S::jonathan.meron@optum.com::c1b5e174-e989-4121-a302-d0ae4936cfb5" providerId="AD"/>
  <p188:author id="{CA21ADE8-C3F8-DFF1-2E48-3BE27945A9F8}" name="D'Onofrio, Eve" initials="DE" userId="S::eve.donofrio@optum.com::42cf4ccd-5025-485b-b29e-88cfd13c3fd8" providerId="AD"/>
  <p188:author id="{EE9C28FE-C5B8-0FDC-8019-3BF6AA3532BD}" name="Waterman, Cassandra R" initials="WR" userId="S::cassandra.waterman@optum.com::1b84e9a7-b25b-468d-9042-2d495fd8ea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D2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EC3542-1BF2-4284-890A-DE6F8D317770}" v="1" dt="2024-07-22T20:21:11.443"/>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93961" autoAdjust="0"/>
  </p:normalViewPr>
  <p:slideViewPr>
    <p:cSldViewPr snapToGrid="0">
      <p:cViewPr varScale="1">
        <p:scale>
          <a:sx n="73" d="100"/>
          <a:sy n="73" d="100"/>
        </p:scale>
        <p:origin x="376" y="44"/>
      </p:cViewPr>
      <p:guideLst>
        <p:guide orient="horz" pos="2184"/>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verty, Alexandra" userId="29da4363-5894-4e56-8eb7-c0e089481df1" providerId="ADAL" clId="{42EC3542-1BF2-4284-890A-DE6F8D317770}"/>
    <pc:docChg chg="custSel addSld modSld">
      <pc:chgData name="Laverty, Alexandra" userId="29da4363-5894-4e56-8eb7-c0e089481df1" providerId="ADAL" clId="{42EC3542-1BF2-4284-890A-DE6F8D317770}" dt="2024-07-24T13:05:12.412" v="783" actId="20577"/>
      <pc:docMkLst>
        <pc:docMk/>
      </pc:docMkLst>
      <pc:sldChg chg="modSp mod">
        <pc:chgData name="Laverty, Alexandra" userId="29da4363-5894-4e56-8eb7-c0e089481df1" providerId="ADAL" clId="{42EC3542-1BF2-4284-890A-DE6F8D317770}" dt="2024-07-22T18:08:10.274" v="78" actId="20577"/>
        <pc:sldMkLst>
          <pc:docMk/>
          <pc:sldMk cId="3823665775" sldId="2146847339"/>
        </pc:sldMkLst>
        <pc:spChg chg="mod">
          <ac:chgData name="Laverty, Alexandra" userId="29da4363-5894-4e56-8eb7-c0e089481df1" providerId="ADAL" clId="{42EC3542-1BF2-4284-890A-DE6F8D317770}" dt="2024-07-22T18:08:10.274" v="78" actId="20577"/>
          <ac:spMkLst>
            <pc:docMk/>
            <pc:sldMk cId="3823665775" sldId="2146847339"/>
            <ac:spMk id="15" creationId="{8885693E-3635-AF69-CC1A-A14C488C59A5}"/>
          </ac:spMkLst>
        </pc:spChg>
      </pc:sldChg>
      <pc:sldChg chg="modSp mod">
        <pc:chgData name="Laverty, Alexandra" userId="29da4363-5894-4e56-8eb7-c0e089481df1" providerId="ADAL" clId="{42EC3542-1BF2-4284-890A-DE6F8D317770}" dt="2024-07-22T18:06:58.129" v="74" actId="20577"/>
        <pc:sldMkLst>
          <pc:docMk/>
          <pc:sldMk cId="3035600546" sldId="2147470507"/>
        </pc:sldMkLst>
        <pc:graphicFrameChg chg="modGraphic">
          <ac:chgData name="Laverty, Alexandra" userId="29da4363-5894-4e56-8eb7-c0e089481df1" providerId="ADAL" clId="{42EC3542-1BF2-4284-890A-DE6F8D317770}" dt="2024-07-22T18:06:58.129" v="74" actId="20577"/>
          <ac:graphicFrameMkLst>
            <pc:docMk/>
            <pc:sldMk cId="3035600546" sldId="2147470507"/>
            <ac:graphicFrameMk id="2" creationId="{BEB1E97D-730D-418F-A843-BE16E8D32EEA}"/>
          </ac:graphicFrameMkLst>
        </pc:graphicFrameChg>
      </pc:sldChg>
      <pc:sldChg chg="modSp mod modNotesTx">
        <pc:chgData name="Laverty, Alexandra" userId="29da4363-5894-4e56-8eb7-c0e089481df1" providerId="ADAL" clId="{42EC3542-1BF2-4284-890A-DE6F8D317770}" dt="2024-07-24T13:05:03.649" v="782" actId="14100"/>
        <pc:sldMkLst>
          <pc:docMk/>
          <pc:sldMk cId="599222500" sldId="2147471446"/>
        </pc:sldMkLst>
        <pc:spChg chg="mod">
          <ac:chgData name="Laverty, Alexandra" userId="29da4363-5894-4e56-8eb7-c0e089481df1" providerId="ADAL" clId="{42EC3542-1BF2-4284-890A-DE6F8D317770}" dt="2024-07-24T13:04:58.582" v="780" actId="1076"/>
          <ac:spMkLst>
            <pc:docMk/>
            <pc:sldMk cId="599222500" sldId="2147471446"/>
            <ac:spMk id="6" creationId="{16B2C937-C109-DC16-74D7-E2A08271DB71}"/>
          </ac:spMkLst>
        </pc:spChg>
        <pc:picChg chg="mod">
          <ac:chgData name="Laverty, Alexandra" userId="29da4363-5894-4e56-8eb7-c0e089481df1" providerId="ADAL" clId="{42EC3542-1BF2-4284-890A-DE6F8D317770}" dt="2024-07-24T13:05:03.649" v="782" actId="14100"/>
          <ac:picMkLst>
            <pc:docMk/>
            <pc:sldMk cId="599222500" sldId="2147471446"/>
            <ac:picMk id="8" creationId="{ED43E629-BE76-9666-AD93-E7EC66E89A8F}"/>
          </ac:picMkLst>
        </pc:picChg>
      </pc:sldChg>
      <pc:sldChg chg="addSp modSp mod modNotesTx">
        <pc:chgData name="Laverty, Alexandra" userId="29da4363-5894-4e56-8eb7-c0e089481df1" providerId="ADAL" clId="{42EC3542-1BF2-4284-890A-DE6F8D317770}" dt="2024-07-24T13:05:12.412" v="783" actId="20577"/>
        <pc:sldMkLst>
          <pc:docMk/>
          <pc:sldMk cId="959687967" sldId="2147471447"/>
        </pc:sldMkLst>
        <pc:picChg chg="add mod">
          <ac:chgData name="Laverty, Alexandra" userId="29da4363-5894-4e56-8eb7-c0e089481df1" providerId="ADAL" clId="{42EC3542-1BF2-4284-890A-DE6F8D317770}" dt="2024-07-22T20:27:20.872" v="754" actId="1076"/>
          <ac:picMkLst>
            <pc:docMk/>
            <pc:sldMk cId="959687967" sldId="2147471447"/>
            <ac:picMk id="5" creationId="{2A63583D-1369-855A-CA6F-624E397203E6}"/>
          </ac:picMkLst>
        </pc:picChg>
        <pc:picChg chg="add mod">
          <ac:chgData name="Laverty, Alexandra" userId="29da4363-5894-4e56-8eb7-c0e089481df1" providerId="ADAL" clId="{42EC3542-1BF2-4284-890A-DE6F8D317770}" dt="2024-07-22T20:27:24.180" v="755" actId="1076"/>
          <ac:picMkLst>
            <pc:docMk/>
            <pc:sldMk cId="959687967" sldId="2147471447"/>
            <ac:picMk id="9" creationId="{D11907B2-D94A-1C0A-6B42-14D3322F28F4}"/>
          </ac:picMkLst>
        </pc:picChg>
      </pc:sldChg>
      <pc:sldChg chg="addSp delSp modSp mod modNotesTx">
        <pc:chgData name="Laverty, Alexandra" userId="29da4363-5894-4e56-8eb7-c0e089481df1" providerId="ADAL" clId="{42EC3542-1BF2-4284-890A-DE6F8D317770}" dt="2024-07-24T13:04:24.582" v="762" actId="208"/>
        <pc:sldMkLst>
          <pc:docMk/>
          <pc:sldMk cId="826675326" sldId="2147471448"/>
        </pc:sldMkLst>
        <pc:spChg chg="mod">
          <ac:chgData name="Laverty, Alexandra" userId="29da4363-5894-4e56-8eb7-c0e089481df1" providerId="ADAL" clId="{42EC3542-1BF2-4284-890A-DE6F8D317770}" dt="2024-07-22T17:00:44.225" v="70" actId="20577"/>
          <ac:spMkLst>
            <pc:docMk/>
            <pc:sldMk cId="826675326" sldId="2147471448"/>
            <ac:spMk id="3" creationId="{44CAA8D9-ABE5-3738-242F-6B80D77BA967}"/>
          </ac:spMkLst>
        </pc:spChg>
        <pc:picChg chg="del mod">
          <ac:chgData name="Laverty, Alexandra" userId="29da4363-5894-4e56-8eb7-c0e089481df1" providerId="ADAL" clId="{42EC3542-1BF2-4284-890A-DE6F8D317770}" dt="2024-07-22T20:14:38.840" v="453" actId="478"/>
          <ac:picMkLst>
            <pc:docMk/>
            <pc:sldMk cId="826675326" sldId="2147471448"/>
            <ac:picMk id="4" creationId="{D5F5A85B-4A04-DEAC-B783-913F6BF1A5FA}"/>
          </ac:picMkLst>
        </pc:picChg>
        <pc:picChg chg="add mod">
          <ac:chgData name="Laverty, Alexandra" userId="29da4363-5894-4e56-8eb7-c0e089481df1" providerId="ADAL" clId="{42EC3542-1BF2-4284-890A-DE6F8D317770}" dt="2024-07-24T13:04:24.582" v="762" actId="208"/>
          <ac:picMkLst>
            <pc:docMk/>
            <pc:sldMk cId="826675326" sldId="2147471448"/>
            <ac:picMk id="5" creationId="{27691509-CF6E-2062-7198-F413CBBE51D9}"/>
          </ac:picMkLst>
        </pc:picChg>
        <pc:picChg chg="del mod">
          <ac:chgData name="Laverty, Alexandra" userId="29da4363-5894-4e56-8eb7-c0e089481df1" providerId="ADAL" clId="{42EC3542-1BF2-4284-890A-DE6F8D317770}" dt="2024-07-22T20:15:13.778" v="457" actId="478"/>
          <ac:picMkLst>
            <pc:docMk/>
            <pc:sldMk cId="826675326" sldId="2147471448"/>
            <ac:picMk id="5" creationId="{D9034617-2ECD-CD61-0021-3D9CEB6CE503}"/>
          </ac:picMkLst>
        </pc:picChg>
        <pc:picChg chg="add del mod">
          <ac:chgData name="Laverty, Alexandra" userId="29da4363-5894-4e56-8eb7-c0e089481df1" providerId="ADAL" clId="{42EC3542-1BF2-4284-890A-DE6F8D317770}" dt="2024-07-24T13:04:08.178" v="759" actId="478"/>
          <ac:picMkLst>
            <pc:docMk/>
            <pc:sldMk cId="826675326" sldId="2147471448"/>
            <ac:picMk id="7" creationId="{82BDBCBB-A9A7-40CE-8A1D-4C90B2FD891A}"/>
          </ac:picMkLst>
        </pc:picChg>
      </pc:sldChg>
      <pc:sldChg chg="addSp delSp modSp new mod">
        <pc:chgData name="Laverty, Alexandra" userId="29da4363-5894-4e56-8eb7-c0e089481df1" providerId="ADAL" clId="{42EC3542-1BF2-4284-890A-DE6F8D317770}" dt="2024-07-22T20:15:56.614" v="465" actId="1076"/>
        <pc:sldMkLst>
          <pc:docMk/>
          <pc:sldMk cId="2171095837" sldId="2147471465"/>
        </pc:sldMkLst>
        <pc:spChg chg="mod">
          <ac:chgData name="Laverty, Alexandra" userId="29da4363-5894-4e56-8eb7-c0e089481df1" providerId="ADAL" clId="{42EC3542-1BF2-4284-890A-DE6F8D317770}" dt="2024-07-22T20:14:23.448" v="451"/>
          <ac:spMkLst>
            <pc:docMk/>
            <pc:sldMk cId="2171095837" sldId="2147471465"/>
            <ac:spMk id="2" creationId="{957BBB46-907B-104B-E9FC-1A3C33B43347}"/>
          </ac:spMkLst>
        </pc:spChg>
        <pc:spChg chg="add mod">
          <ac:chgData name="Laverty, Alexandra" userId="29da4363-5894-4e56-8eb7-c0e089481df1" providerId="ADAL" clId="{42EC3542-1BF2-4284-890A-DE6F8D317770}" dt="2024-07-22T20:12:32.740" v="444" actId="255"/>
          <ac:spMkLst>
            <pc:docMk/>
            <pc:sldMk cId="2171095837" sldId="2147471465"/>
            <ac:spMk id="10" creationId="{32F91F42-14E6-57FF-1886-3582D2B84816}"/>
          </ac:spMkLst>
        </pc:spChg>
        <pc:picChg chg="add mod">
          <ac:chgData name="Laverty, Alexandra" userId="29da4363-5894-4e56-8eb7-c0e089481df1" providerId="ADAL" clId="{42EC3542-1BF2-4284-890A-DE6F8D317770}" dt="2024-07-22T20:15:56.614" v="465" actId="1076"/>
          <ac:picMkLst>
            <pc:docMk/>
            <pc:sldMk cId="2171095837" sldId="2147471465"/>
            <ac:picMk id="4" creationId="{4F72A047-4262-A2DA-2087-9B2BB8AD1C92}"/>
          </ac:picMkLst>
        </pc:picChg>
        <pc:picChg chg="add del mod">
          <ac:chgData name="Laverty, Alexandra" userId="29da4363-5894-4e56-8eb7-c0e089481df1" providerId="ADAL" clId="{42EC3542-1BF2-4284-890A-DE6F8D317770}" dt="2024-07-22T20:08:51.751" v="400" actId="478"/>
          <ac:picMkLst>
            <pc:docMk/>
            <pc:sldMk cId="2171095837" sldId="2147471465"/>
            <ac:picMk id="6" creationId="{33577588-A64A-0C60-3D34-7FAFD901D97F}"/>
          </ac:picMkLst>
        </pc:picChg>
        <pc:picChg chg="add mod">
          <ac:chgData name="Laverty, Alexandra" userId="29da4363-5894-4e56-8eb7-c0e089481df1" providerId="ADAL" clId="{42EC3542-1BF2-4284-890A-DE6F8D317770}" dt="2024-07-22T20:12:47.213" v="446" actId="1076"/>
          <ac:picMkLst>
            <pc:docMk/>
            <pc:sldMk cId="2171095837" sldId="2147471465"/>
            <ac:picMk id="8" creationId="{6B62F314-217B-BD71-5E29-05451200B309}"/>
          </ac:picMkLst>
        </pc:picChg>
      </pc:sldChg>
      <pc:sldChg chg="addSp delSp modSp new mod">
        <pc:chgData name="Laverty, Alexandra" userId="29da4363-5894-4e56-8eb7-c0e089481df1" providerId="ADAL" clId="{42EC3542-1BF2-4284-890A-DE6F8D317770}" dt="2024-07-24T13:04:47.990" v="779" actId="20577"/>
        <pc:sldMkLst>
          <pc:docMk/>
          <pc:sldMk cId="3923435042" sldId="2147471466"/>
        </pc:sldMkLst>
        <pc:spChg chg="mod">
          <ac:chgData name="Laverty, Alexandra" userId="29da4363-5894-4e56-8eb7-c0e089481df1" providerId="ADAL" clId="{42EC3542-1BF2-4284-890A-DE6F8D317770}" dt="2024-07-22T20:20:53.308" v="586" actId="20577"/>
          <ac:spMkLst>
            <pc:docMk/>
            <pc:sldMk cId="3923435042" sldId="2147471466"/>
            <ac:spMk id="2" creationId="{1CB4BACD-C8DC-F4DC-4597-AAEBA98FF2CA}"/>
          </ac:spMkLst>
        </pc:spChg>
        <pc:spChg chg="add mod">
          <ac:chgData name="Laverty, Alexandra" userId="29da4363-5894-4e56-8eb7-c0e089481df1" providerId="ADAL" clId="{42EC3542-1BF2-4284-890A-DE6F8D317770}" dt="2024-07-24T13:04:47.990" v="779" actId="20577"/>
          <ac:spMkLst>
            <pc:docMk/>
            <pc:sldMk cId="3923435042" sldId="2147471466"/>
            <ac:spMk id="9" creationId="{A0E9A248-D164-64A2-EB39-A2719B2FE23E}"/>
          </ac:spMkLst>
        </pc:spChg>
        <pc:picChg chg="add mod">
          <ac:chgData name="Laverty, Alexandra" userId="29da4363-5894-4e56-8eb7-c0e089481df1" providerId="ADAL" clId="{42EC3542-1BF2-4284-890A-DE6F8D317770}" dt="2024-07-22T20:24:24.455" v="749" actId="1076"/>
          <ac:picMkLst>
            <pc:docMk/>
            <pc:sldMk cId="3923435042" sldId="2147471466"/>
            <ac:picMk id="4" creationId="{CDFD9D88-DDAC-B6D7-3A99-01B9F4C8EA1A}"/>
          </ac:picMkLst>
        </pc:picChg>
        <pc:picChg chg="add del mod">
          <ac:chgData name="Laverty, Alexandra" userId="29da4363-5894-4e56-8eb7-c0e089481df1" providerId="ADAL" clId="{42EC3542-1BF2-4284-890A-DE6F8D317770}" dt="2024-07-22T20:24:16.364" v="747" actId="478"/>
          <ac:picMkLst>
            <pc:docMk/>
            <pc:sldMk cId="3923435042" sldId="2147471466"/>
            <ac:picMk id="6" creationId="{BD919FBF-A2A5-6649-F26A-6C9942F892B8}"/>
          </ac:picMkLst>
        </pc:picChg>
        <pc:picChg chg="add mod">
          <ac:chgData name="Laverty, Alexandra" userId="29da4363-5894-4e56-8eb7-c0e089481df1" providerId="ADAL" clId="{42EC3542-1BF2-4284-890A-DE6F8D317770}" dt="2024-07-22T20:23:24.704" v="743" actId="1076"/>
          <ac:picMkLst>
            <pc:docMk/>
            <pc:sldMk cId="3923435042" sldId="2147471466"/>
            <ac:picMk id="8" creationId="{0A573DC6-2D99-D0EF-010B-4D716B58004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19F032-53C1-4EE3-9E67-4B8CDE8C71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F4F1F5-4CAA-4EE9-86E4-08109754C1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25276F-4347-4A77-8779-25794A5FA3F1}" type="datetimeFigureOut">
              <a:rPr lang="en-US" smtClean="0"/>
              <a:t>7/24/2024</a:t>
            </a:fld>
            <a:endParaRPr lang="en-US"/>
          </a:p>
        </p:txBody>
      </p:sp>
      <p:sp>
        <p:nvSpPr>
          <p:cNvPr id="4" name="Footer Placeholder 3">
            <a:extLst>
              <a:ext uri="{FF2B5EF4-FFF2-40B4-BE49-F238E27FC236}">
                <a16:creationId xmlns:a16="http://schemas.microsoft.com/office/drawing/2014/main" id="{5CEF2806-7C9E-4564-812D-E429CAC3FB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7F9D17-42B3-4D87-99EA-88FFB2D9DA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7FF870-1514-40BF-9921-34C59D16DE59}" type="slidenum">
              <a:rPr lang="en-US" smtClean="0"/>
              <a:t>‹#›</a:t>
            </a:fld>
            <a:endParaRPr lang="en-US"/>
          </a:p>
        </p:txBody>
      </p:sp>
    </p:spTree>
    <p:extLst>
      <p:ext uri="{BB962C8B-B14F-4D97-AF65-F5344CB8AC3E}">
        <p14:creationId xmlns:p14="http://schemas.microsoft.com/office/powerpoint/2010/main" val="2837579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2CE62-7DAD-4D46-9C44-FB8B2B29EAD6}"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6350" cap="rnd">
            <a:solidFill>
              <a:schemeClr val="accent1"/>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E816B-EE8A-4A59-BF27-832760D86835}" type="slidenum">
              <a:rPr lang="en-US" smtClean="0"/>
              <a:t>‹#›</a:t>
            </a:fld>
            <a:endParaRPr lang="en-US"/>
          </a:p>
        </p:txBody>
      </p:sp>
    </p:spTree>
    <p:extLst>
      <p:ext uri="{BB962C8B-B14F-4D97-AF65-F5344CB8AC3E}">
        <p14:creationId xmlns:p14="http://schemas.microsoft.com/office/powerpoint/2010/main" val="4096842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1AA27-3892-4360-B986-D6B124C223BF}" type="slidenum">
              <a:rPr lang="en-US" smtClean="0"/>
              <a:t>1</a:t>
            </a:fld>
            <a:endParaRPr lang="en-US"/>
          </a:p>
        </p:txBody>
      </p:sp>
    </p:spTree>
    <p:extLst>
      <p:ext uri="{BB962C8B-B14F-4D97-AF65-F5344CB8AC3E}">
        <p14:creationId xmlns:p14="http://schemas.microsoft.com/office/powerpoint/2010/main" val="240975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5E816B-EE8A-4A59-BF27-832760D86835}" type="slidenum">
              <a:rPr lang="en-US" smtClean="0"/>
              <a:t>2</a:t>
            </a:fld>
            <a:endParaRPr lang="en-US"/>
          </a:p>
        </p:txBody>
      </p:sp>
    </p:spTree>
    <p:extLst>
      <p:ext uri="{BB962C8B-B14F-4D97-AF65-F5344CB8AC3E}">
        <p14:creationId xmlns:p14="http://schemas.microsoft.com/office/powerpoint/2010/main" val="46480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Speak to: Columbia does not share SSN, so this will not be a viable way to register</a:t>
            </a:r>
          </a:p>
          <a:p>
            <a:endParaRPr lang="en-US" dirty="0"/>
          </a:p>
          <a:p>
            <a:r>
              <a:rPr lang="en-US" dirty="0"/>
              <a:t>Add a slide about membership being instant </a:t>
            </a:r>
          </a:p>
        </p:txBody>
      </p:sp>
      <p:sp>
        <p:nvSpPr>
          <p:cNvPr id="4" name="Slide Number Placeholder 3"/>
          <p:cNvSpPr>
            <a:spLocks noGrp="1"/>
          </p:cNvSpPr>
          <p:nvPr>
            <p:ph type="sldNum" sz="quarter" idx="5"/>
          </p:nvPr>
        </p:nvSpPr>
        <p:spPr/>
        <p:txBody>
          <a:bodyPr/>
          <a:lstStyle/>
          <a:p>
            <a:fld id="{2D5E816B-EE8A-4A59-BF27-832760D86835}" type="slidenum">
              <a:rPr lang="en-US" smtClean="0"/>
              <a:t>8</a:t>
            </a:fld>
            <a:endParaRPr lang="en-US"/>
          </a:p>
        </p:txBody>
      </p:sp>
    </p:spTree>
    <p:extLst>
      <p:ext uri="{BB962C8B-B14F-4D97-AF65-F5344CB8AC3E}">
        <p14:creationId xmlns:p14="http://schemas.microsoft.com/office/powerpoint/2010/main" val="148215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10</a:t>
            </a:fld>
            <a:endParaRPr lang="en-US"/>
          </a:p>
        </p:txBody>
      </p:sp>
    </p:spTree>
    <p:extLst>
      <p:ext uri="{BB962C8B-B14F-4D97-AF65-F5344CB8AC3E}">
        <p14:creationId xmlns:p14="http://schemas.microsoft.com/office/powerpoint/2010/main" val="4069088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11</a:t>
            </a:fld>
            <a:endParaRPr lang="en-US"/>
          </a:p>
        </p:txBody>
      </p:sp>
    </p:spTree>
    <p:extLst>
      <p:ext uri="{BB962C8B-B14F-4D97-AF65-F5344CB8AC3E}">
        <p14:creationId xmlns:p14="http://schemas.microsoft.com/office/powerpoint/2010/main" val="3482069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12</a:t>
            </a:fld>
            <a:endParaRPr lang="en-US"/>
          </a:p>
        </p:txBody>
      </p:sp>
    </p:spTree>
    <p:extLst>
      <p:ext uri="{BB962C8B-B14F-4D97-AF65-F5344CB8AC3E}">
        <p14:creationId xmlns:p14="http://schemas.microsoft.com/office/powerpoint/2010/main" val="2197643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2.svg"/></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Master" Target="../slideMasters/slideMaster1.xml"/><Relationship Id="rId4" Type="http://schemas.openxmlformats.org/officeDocument/2006/relationships/tags" Target="../tags/tag5.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slideMaster" Target="../slideMasters/slideMaster1.xml"/><Relationship Id="rId4" Type="http://schemas.openxmlformats.org/officeDocument/2006/relationships/tags" Target="../tags/tag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9B688F-3869-4ECE-BE40-DE3ADDF3F0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gray">
          <a:xfrm>
            <a:off x="5122888" y="4242380"/>
            <a:ext cx="3298775" cy="1857119"/>
          </a:xfrm>
          <a:prstGeom prst="rect">
            <a:avLst/>
          </a:prstGeom>
          <a:ln w="6350">
            <a:solidFill>
              <a:schemeClr val="accent2"/>
            </a:solidFill>
          </a:ln>
        </p:spPr>
      </p:pic>
      <p:pic>
        <p:nvPicPr>
          <p:cNvPr id="20" name="Picture 19">
            <a:extLst>
              <a:ext uri="{FF2B5EF4-FFF2-40B4-BE49-F238E27FC236}">
                <a16:creationId xmlns:a16="http://schemas.microsoft.com/office/drawing/2014/main" id="{5EB3950A-EFEF-4170-8936-5F3D5792ECB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gray">
          <a:xfrm>
            <a:off x="8421497" y="4243004"/>
            <a:ext cx="3310128" cy="1856495"/>
          </a:xfrm>
          <a:prstGeom prst="rect">
            <a:avLst/>
          </a:prstGeom>
          <a:ln w="6350">
            <a:solidFill>
              <a:schemeClr val="accent2"/>
            </a:solidFill>
          </a:ln>
        </p:spPr>
      </p:pic>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userDrawn="1"/>
        </p:nvSpPr>
        <p:spPr bwMode="gray">
          <a:xfrm>
            <a:off x="0" y="1"/>
            <a:ext cx="4556043"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a:solidFill>
                <a:schemeClr val="bg1"/>
              </a:solidFill>
            </a:endParaRPr>
          </a:p>
        </p:txBody>
      </p:sp>
      <p:sp>
        <p:nvSpPr>
          <p:cNvPr id="8" name="TextBox 7">
            <a:extLst>
              <a:ext uri="{FF2B5EF4-FFF2-40B4-BE49-F238E27FC236}">
                <a16:creationId xmlns:a16="http://schemas.microsoft.com/office/drawing/2014/main" id="{144308BD-A2EF-404E-BE32-E7DA086E8C83}"/>
              </a:ext>
            </a:extLst>
          </p:cNvPr>
          <p:cNvSpPr txBox="1"/>
          <p:nvPr userDrawn="1"/>
        </p:nvSpPr>
        <p:spPr bwMode="gray">
          <a:xfrm>
            <a:off x="824247" y="2825509"/>
            <a:ext cx="1758315" cy="1000274"/>
          </a:xfrm>
          <a:prstGeom prst="rect">
            <a:avLst/>
          </a:prstGeom>
          <a:noFill/>
        </p:spPr>
        <p:txBody>
          <a:bodyPr wrap="square" lIns="0" tIns="0" rIns="0" bIns="0" rtlCol="0">
            <a:spAutoFit/>
          </a:bodyPr>
          <a:lstStyle/>
          <a:p>
            <a:pPr algn="l">
              <a:spcBef>
                <a:spcPts val="714"/>
              </a:spcBef>
            </a:pPr>
            <a:r>
              <a:rPr lang="en-US" sz="6500" b="1">
                <a:solidFill>
                  <a:schemeClr val="accent6"/>
                </a:solidFill>
              </a:rPr>
              <a:t>16:9</a:t>
            </a:r>
          </a:p>
        </p:txBody>
      </p:sp>
      <p:sp>
        <p:nvSpPr>
          <p:cNvPr id="10" name="TextBox 9">
            <a:extLst>
              <a:ext uri="{FF2B5EF4-FFF2-40B4-BE49-F238E27FC236}">
                <a16:creationId xmlns:a16="http://schemas.microsoft.com/office/drawing/2014/main" id="{FD38DA28-EF8F-43D1-AD7F-CCB3640760DD}"/>
              </a:ext>
            </a:extLst>
          </p:cNvPr>
          <p:cNvSpPr txBox="1"/>
          <p:nvPr userDrawn="1"/>
        </p:nvSpPr>
        <p:spPr bwMode="gray">
          <a:xfrm>
            <a:off x="822196" y="4598065"/>
            <a:ext cx="3584240" cy="200055"/>
          </a:xfrm>
          <a:prstGeom prst="rect">
            <a:avLst/>
          </a:prstGeom>
          <a:noFill/>
        </p:spPr>
        <p:txBody>
          <a:bodyPr wrap="square" lIns="0" tIns="0" rIns="0" bIns="0" rtlCol="0">
            <a:spAutoFit/>
          </a:bodyPr>
          <a:lstStyle/>
          <a:p>
            <a:pPr algn="l">
              <a:spcBef>
                <a:spcPts val="714"/>
              </a:spcBef>
            </a:pPr>
            <a:r>
              <a:rPr lang="en-US" sz="1300" noProof="0">
                <a:solidFill>
                  <a:schemeClr val="tx1"/>
                </a:solidFill>
              </a:rPr>
              <a:t>Released January 2022</a:t>
            </a:r>
          </a:p>
        </p:txBody>
      </p:sp>
      <p:sp>
        <p:nvSpPr>
          <p:cNvPr id="22" name="TextBox 21">
            <a:extLst>
              <a:ext uri="{FF2B5EF4-FFF2-40B4-BE49-F238E27FC236}">
                <a16:creationId xmlns:a16="http://schemas.microsoft.com/office/drawing/2014/main" id="{3E57223A-B05B-4614-AAEA-675CF58D9E9B}"/>
              </a:ext>
            </a:extLst>
          </p:cNvPr>
          <p:cNvSpPr txBox="1"/>
          <p:nvPr userDrawn="1"/>
        </p:nvSpPr>
        <p:spPr bwMode="gray">
          <a:xfrm>
            <a:off x="824247" y="3597791"/>
            <a:ext cx="2436843" cy="615553"/>
          </a:xfrm>
          <a:prstGeom prst="rect">
            <a:avLst/>
          </a:prstGeom>
          <a:noFill/>
        </p:spPr>
        <p:txBody>
          <a:bodyPr wrap="square" lIns="0" tIns="0" rIns="0" bIns="0" rtlCol="0">
            <a:spAutoFit/>
          </a:bodyPr>
          <a:lstStyle/>
          <a:p>
            <a:pPr algn="l">
              <a:spcBef>
                <a:spcPts val="0"/>
              </a:spcBef>
            </a:pPr>
            <a:r>
              <a:rPr lang="en-US" sz="4000" b="0">
                <a:solidFill>
                  <a:schemeClr val="accent6"/>
                </a:solidFill>
              </a:rPr>
              <a:t>on-screen</a:t>
            </a:r>
          </a:p>
        </p:txBody>
      </p:sp>
      <p:pic>
        <p:nvPicPr>
          <p:cNvPr id="17" name="Picture 16">
            <a:extLst>
              <a:ext uri="{FF2B5EF4-FFF2-40B4-BE49-F238E27FC236}">
                <a16:creationId xmlns:a16="http://schemas.microsoft.com/office/drawing/2014/main" id="{819BE298-EAEE-4EF5-9588-71610469B37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bwMode="gray">
          <a:xfrm>
            <a:off x="5122888" y="525529"/>
            <a:ext cx="6606362" cy="3714176"/>
          </a:xfrm>
          <a:prstGeom prst="rect">
            <a:avLst/>
          </a:prstGeom>
          <a:ln w="6350">
            <a:solidFill>
              <a:schemeClr val="accent2"/>
            </a:solidFill>
          </a:ln>
        </p:spPr>
      </p:pic>
      <p:pic>
        <p:nvPicPr>
          <p:cNvPr id="2" name="Picture 2" descr="Medicare Memberships | Life Time">
            <a:extLst>
              <a:ext uri="{FF2B5EF4-FFF2-40B4-BE49-F238E27FC236}">
                <a16:creationId xmlns:a16="http://schemas.microsoft.com/office/drawing/2014/main" id="{0F27B237-C9D8-B09C-D401-437A2B2BCEF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3056" y="574707"/>
            <a:ext cx="2084199" cy="38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72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a:xfrm>
            <a:off x="0" y="7170924"/>
            <a:ext cx="914400" cy="30778"/>
          </a:xfrm>
          <a:prstGeom prst="rect">
            <a:avLst/>
          </a:prstGeom>
        </p:spPr>
        <p:txBody>
          <a:bodyPr/>
          <a:lstStyle/>
          <a:p>
            <a:fld id="{C9C2E934-DCF6-42A5-85FE-8C1CB869FF21}" type="datetime1">
              <a:rPr lang="en-US" smtClean="0"/>
              <a:t>7/24/2024</a:t>
            </a:fld>
            <a:endParaRPr lang="en-US"/>
          </a:p>
        </p:txBody>
      </p:sp>
      <p:sp>
        <p:nvSpPr>
          <p:cNvPr id="8" name="Slide Number Placeholder 7" hidden="1">
            <a:extLst>
              <a:ext uri="{FF2B5EF4-FFF2-40B4-BE49-F238E27FC236}">
                <a16:creationId xmlns:a16="http://schemas.microsoft.com/office/drawing/2014/main" id="{8B45D769-A041-452F-B2B9-DCBF82634579}"/>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2F19E74A-0080-4967-9833-9ACB7226DDE7}"/>
              </a:ext>
            </a:extLst>
          </p:cNvPr>
          <p:cNvSpPr>
            <a:spLocks noGrp="1"/>
          </p:cNvSpPr>
          <p:nvPr>
            <p:ph type="ftr" sz="quarter" idx="11"/>
          </p:nvPr>
        </p:nvSpPr>
        <p:spPr>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a:t>Slide title; Arial 22pt bold, sentence case. This layout accommodates a slide title that extends downward to a second line (max. 2 lines).</a:t>
            </a:r>
          </a:p>
        </p:txBody>
      </p:sp>
    </p:spTree>
    <p:extLst>
      <p:ext uri="{BB962C8B-B14F-4D97-AF65-F5344CB8AC3E}">
        <p14:creationId xmlns:p14="http://schemas.microsoft.com/office/powerpoint/2010/main" val="975390374"/>
      </p:ext>
    </p:extLst>
  </p:cSld>
  <p:clrMapOvr>
    <a:masterClrMapping/>
  </p:clrMapOvr>
  <p:extLst>
    <p:ext uri="{DCECCB84-F9BA-43D5-87BE-67443E8EF086}">
      <p15:sldGuideLst xmlns:p15="http://schemas.microsoft.com/office/powerpoint/2012/main">
        <p15:guide id="1" orient="horz" pos="3776" userDrawn="1">
          <p15:clr>
            <a:srgbClr val="FBAE40"/>
          </p15:clr>
        </p15:guide>
        <p15:guide id="3" orient="horz" pos="1016" userDrawn="1">
          <p15:clr>
            <a:srgbClr val="FBAE40"/>
          </p15:clr>
        </p15:guide>
        <p15:guide id="4" orient="horz" pos="3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a:xfrm>
            <a:off x="0" y="7170924"/>
            <a:ext cx="914400" cy="30778"/>
          </a:xfrm>
          <a:prstGeom prst="rect">
            <a:avLst/>
          </a:prstGeom>
        </p:spPr>
        <p:txBody>
          <a:bodyPr/>
          <a:lstStyle/>
          <a:p>
            <a:fld id="{91B49150-1D91-41AC-9706-7B003B9B505B}" type="datetime1">
              <a:rPr lang="en-US" smtClean="0"/>
              <a:t>7/24/2024</a:t>
            </a:fld>
            <a:endParaRPr lang="en-US"/>
          </a:p>
        </p:txBody>
      </p:sp>
      <p:sp>
        <p:nvSpPr>
          <p:cNvPr id="6" name="Slide Number Placeholder 5" hidden="1">
            <a:extLst>
              <a:ext uri="{FF2B5EF4-FFF2-40B4-BE49-F238E27FC236}">
                <a16:creationId xmlns:a16="http://schemas.microsoft.com/office/drawing/2014/main" id="{E92844E1-DCBE-4FE7-B46C-155141DCD59B}"/>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C6F9B0AB-0E2D-494E-B617-49AC025A7447}"/>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1217844453"/>
      </p:ext>
    </p:extLst>
  </p:cSld>
  <p:clrMapOvr>
    <a:masterClrMapping/>
  </p:clrMapOvr>
  <p:extLst>
    <p:ext uri="{DCECCB84-F9BA-43D5-87BE-67443E8EF086}">
      <p15:sldGuideLst xmlns:p15="http://schemas.microsoft.com/office/powerpoint/2012/main">
        <p15:guide id="1" orient="horz" pos="3776" userDrawn="1">
          <p15:clr>
            <a:srgbClr val="FBAE40"/>
          </p15:clr>
        </p15:guide>
        <p15:guide id="2" orient="horz" pos="792" userDrawn="1">
          <p15:clr>
            <a:srgbClr val="FBAE40"/>
          </p15:clr>
        </p15:guide>
        <p15:guide id="3" orient="horz" pos="3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a:xfrm>
            <a:off x="0" y="7170924"/>
            <a:ext cx="914400" cy="30778"/>
          </a:xfrm>
          <a:prstGeom prst="rect">
            <a:avLst/>
          </a:prstGeom>
        </p:spPr>
        <p:txBody>
          <a:bodyPr/>
          <a:lstStyle/>
          <a:p>
            <a:fld id="{0979BA85-8310-4250-AB3A-A97C30E154CC}" type="datetime1">
              <a:rPr lang="en-US" smtClean="0"/>
              <a:t>7/24/2024</a:t>
            </a:fld>
            <a:endParaRPr lang="en-US"/>
          </a:p>
        </p:txBody>
      </p:sp>
      <p:sp>
        <p:nvSpPr>
          <p:cNvPr id="4" name="Slide Number Placeholder 3" hidden="1">
            <a:extLst>
              <a:ext uri="{FF2B5EF4-FFF2-40B4-BE49-F238E27FC236}">
                <a16:creationId xmlns:a16="http://schemas.microsoft.com/office/drawing/2014/main" id="{7F8E785F-27DE-459F-AC73-FAA76F4C475F}"/>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t>‹#›</a:t>
            </a:fld>
            <a:endParaRPr lang="en-US"/>
          </a:p>
        </p:txBody>
      </p:sp>
      <p:sp>
        <p:nvSpPr>
          <p:cNvPr id="3" name="Footer Placeholder 2" hidden="1">
            <a:extLst>
              <a:ext uri="{FF2B5EF4-FFF2-40B4-BE49-F238E27FC236}">
                <a16:creationId xmlns:a16="http://schemas.microsoft.com/office/drawing/2014/main" id="{D820AF22-0BC8-4D54-AFFC-11C9299ACFC0}"/>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Tree>
    <p:extLst>
      <p:ext uri="{BB962C8B-B14F-4D97-AF65-F5344CB8AC3E}">
        <p14:creationId xmlns:p14="http://schemas.microsoft.com/office/powerpoint/2010/main" val="3283214495"/>
      </p:ext>
    </p:extLst>
  </p:cSld>
  <p:clrMapOvr>
    <a:masterClrMapping/>
  </p:clrMapOvr>
  <p:extLst>
    <p:ext uri="{DCECCB84-F9BA-43D5-87BE-67443E8EF086}">
      <p15:sldGuideLst xmlns:p15="http://schemas.microsoft.com/office/powerpoint/2012/main">
        <p15:guide id="1" orient="horz" pos="3776" userDrawn="1">
          <p15:clr>
            <a:srgbClr val="FBAE40"/>
          </p15:clr>
        </p15:guide>
        <p15:guide id="4" orient="horz" pos="3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Quotes/</a:t>
            </a:r>
            <a:br>
              <a:rPr lang="en-US" sz="15000" b="1">
                <a:solidFill>
                  <a:schemeClr val="bg1"/>
                </a:solidFill>
              </a:rPr>
            </a:br>
            <a:r>
              <a:rPr lang="en-US" sz="15000" b="1">
                <a:solidFill>
                  <a:schemeClr val="bg1"/>
                </a:solidFill>
              </a:rPr>
              <a:t>facts</a:t>
            </a:r>
          </a:p>
        </p:txBody>
      </p:sp>
      <p:cxnSp>
        <p:nvCxnSpPr>
          <p:cNvPr id="4" name="Orange 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4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13B8E4E7-F449-402F-9339-239906911B51}" type="datetime1">
              <a:rPr lang="en-US" smtClean="0"/>
              <a:t>7/24/2024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5859458" y="1735745"/>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2445437"/>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2335421038"/>
      </p:ext>
    </p:extLst>
  </p:cSld>
  <p:clrMapOvr>
    <a:masterClrMapping/>
  </p:clrMapOvr>
  <p:extLst>
    <p:ext uri="{DCECCB84-F9BA-43D5-87BE-67443E8EF086}">
      <p15:sldGuideLst xmlns:p15="http://schemas.microsoft.com/office/powerpoint/2012/main">
        <p15:guide id="1" orient="horz" pos="1160" userDrawn="1">
          <p15:clr>
            <a:srgbClr val="FBAE40"/>
          </p15:clr>
        </p15:guide>
        <p15:guide id="2" pos="1245" userDrawn="1">
          <p15:clr>
            <a:srgbClr val="FBAE40"/>
          </p15:clr>
        </p15:guide>
        <p15:guide id="3" pos="6433" userDrawn="1">
          <p15:clr>
            <a:srgbClr val="FBAE40"/>
          </p15:clr>
        </p15:guide>
        <p15:guide id="4" orient="horz" pos="292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13B8E4E7-F449-402F-9339-239906911B51}" type="datetime1">
              <a:rPr lang="en-US" smtClean="0"/>
              <a:t>7/24/2024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a:t>Insert attribution photo</a:t>
            </a:r>
          </a:p>
        </p:txBody>
      </p:sp>
    </p:spTree>
    <p:extLst>
      <p:ext uri="{BB962C8B-B14F-4D97-AF65-F5344CB8AC3E}">
        <p14:creationId xmlns:p14="http://schemas.microsoft.com/office/powerpoint/2010/main" val="3320868232"/>
      </p:ext>
    </p:extLst>
  </p:cSld>
  <p:clrMapOvr>
    <a:masterClrMapping/>
  </p:clrMapOvr>
  <p:extLst>
    <p:ext uri="{DCECCB84-F9BA-43D5-87BE-67443E8EF086}">
      <p15:sldGuideLst xmlns:p15="http://schemas.microsoft.com/office/powerpoint/2012/main">
        <p15:guide id="1" pos="1248" userDrawn="1">
          <p15:clr>
            <a:srgbClr val="FFC000"/>
          </p15:clr>
        </p15:guide>
        <p15:guide id="2" pos="6432" userDrawn="1">
          <p15:clr>
            <a:srgbClr val="FFC000"/>
          </p15:clr>
        </p15:guide>
        <p15:guide id="3" orient="horz" pos="904" userDrawn="1">
          <p15:clr>
            <a:srgbClr val="FFC000"/>
          </p15:clr>
        </p15:guide>
        <p15:guide id="4" orient="horz" pos="2448" userDrawn="1">
          <p15:clr>
            <a:srgbClr val="FFC00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13B8E4E7-F449-402F-9339-239906911B51}" type="datetime1">
              <a:rPr lang="en-US" smtClean="0"/>
              <a:t>7/24/2024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3207771130"/>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with Photo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13B8E4E7-F449-402F-9339-239906911B51}" type="datetime1">
              <a:rPr lang="en-US" smtClean="0"/>
              <a:t>7/24/2024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a:t>Insert attribution photo</a:t>
            </a:r>
          </a:p>
        </p:txBody>
      </p:sp>
    </p:spTree>
    <p:extLst>
      <p:ext uri="{BB962C8B-B14F-4D97-AF65-F5344CB8AC3E}">
        <p14:creationId xmlns:p14="http://schemas.microsoft.com/office/powerpoint/2010/main" val="352463988"/>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036ADD23-4A78-494A-B65C-40278CD67B03}" type="datetime1">
              <a:rPr lang="en-US" smtClean="0"/>
              <a:t>7/24/2024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4214562763"/>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Fact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036ADD23-4A78-494A-B65C-40278CD67B03}" type="datetime1">
              <a:rPr lang="en-US" smtClean="0"/>
              <a:t>7/24/2024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2863239634"/>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cxnSp>
        <p:nvCxnSpPr>
          <p:cNvPr id="10" name="Orange 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3EA1280-EBAC-4C3E-A925-EA7813219784}"/>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Covers</a:t>
            </a:r>
          </a:p>
        </p:txBody>
      </p:sp>
    </p:spTree>
    <p:extLst>
      <p:ext uri="{BB962C8B-B14F-4D97-AF65-F5344CB8AC3E}">
        <p14:creationId xmlns:p14="http://schemas.microsoft.com/office/powerpoint/2010/main" val="3796714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Closing</a:t>
            </a:r>
          </a:p>
        </p:txBody>
      </p:sp>
      <p:cxnSp>
        <p:nvCxnSpPr>
          <p:cNvPr id="4" name="Orange 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840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a:solidFill>
                  <a:schemeClr val="tx1"/>
                </a:solidFill>
                <a:latin typeface="+mn-lt"/>
              </a:rPr>
              <a:t>© 2023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2004102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C4000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B0B3D229-4274-4EDF-910A-B6C2E87EC949}"/>
              </a:ext>
            </a:extLst>
          </p:cNvPr>
          <p:cNvSpPr txBox="1"/>
          <p:nvPr userDrawn="1"/>
        </p:nvSpPr>
        <p:spPr bwMode="gray">
          <a:xfrm>
            <a:off x="742998" y="312763"/>
            <a:ext cx="9891327" cy="6232475"/>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Layouts not for use.</a:t>
            </a:r>
          </a:p>
        </p:txBody>
      </p:sp>
      <p:cxnSp>
        <p:nvCxnSpPr>
          <p:cNvPr id="4" name="Orange arrow">
            <a:extLst>
              <a:ext uri="{FF2B5EF4-FFF2-40B4-BE49-F238E27FC236}">
                <a16:creationId xmlns:a16="http://schemas.microsoft.com/office/drawing/2014/main" id="{F3C0B7D9-B70B-4C5C-87F9-2330B866F444}"/>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72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AF0C85-44B2-4CC0-932D-2F9ADF1FFD31}"/>
              </a:ext>
            </a:extLst>
          </p:cNvPr>
          <p:cNvSpPr>
            <a:spLocks noGrp="1"/>
          </p:cNvSpPr>
          <p:nvPr>
            <p:ph type="subTitle" idx="1" hasCustomPrompt="1"/>
          </p:nvPr>
        </p:nvSpPr>
        <p:spPr bwMode="gray">
          <a:xfrm>
            <a:off x="1524000" y="3602038"/>
            <a:ext cx="9144000" cy="1130600"/>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layout is not intended for use within Optum presentations.</a:t>
            </a:r>
          </a:p>
        </p:txBody>
      </p:sp>
      <p:sp>
        <p:nvSpPr>
          <p:cNvPr id="4" name="Date Placeholder 3">
            <a:extLst>
              <a:ext uri="{FF2B5EF4-FFF2-40B4-BE49-F238E27FC236}">
                <a16:creationId xmlns:a16="http://schemas.microsoft.com/office/drawing/2014/main" id="{372CD502-C58E-4BBA-9A0D-8801688B5209}"/>
              </a:ext>
            </a:extLst>
          </p:cNvPr>
          <p:cNvSpPr>
            <a:spLocks noGrp="1"/>
          </p:cNvSpPr>
          <p:nvPr>
            <p:ph type="dt" sz="half" idx="10"/>
          </p:nvPr>
        </p:nvSpPr>
        <p:spPr bwMode="gray">
          <a:xfrm>
            <a:off x="0" y="7170924"/>
            <a:ext cx="914400" cy="30778"/>
          </a:xfrm>
          <a:prstGeom prst="rect">
            <a:avLst/>
          </a:prstGeom>
        </p:spPr>
        <p:txBody>
          <a:bodyPr/>
          <a:lstStyle/>
          <a:p>
            <a:fld id="{62F8985E-27B6-4353-B1C2-FF7D91FB676E}" type="datetime1">
              <a:rPr lang="en-US" smtClean="0"/>
              <a:t>7/24/2024</a:t>
            </a:fld>
            <a:endParaRPr lang="en-US"/>
          </a:p>
        </p:txBody>
      </p:sp>
      <p:sp>
        <p:nvSpPr>
          <p:cNvPr id="5" name="Footer Placeholder 4">
            <a:extLst>
              <a:ext uri="{FF2B5EF4-FFF2-40B4-BE49-F238E27FC236}">
                <a16:creationId xmlns:a16="http://schemas.microsoft.com/office/drawing/2014/main" id="{6A126410-8F3C-4F0B-B7C5-2D48B3EF1A6A}"/>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D02FE67C-069E-48A9-B723-DEF10C50C013}"/>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57B99AAD-1C70-4066-97B8-7CB0AFCDBCB0}"/>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CC7F2822-6E66-4825-AC91-8ACF317F5B78}"/>
              </a:ext>
              <a:ext uri="{C183D7F6-B498-43B3-948B-1728B52AA6E4}">
                <adec:decorative xmlns:adec="http://schemas.microsoft.com/office/drawing/2017/decorative" val="0"/>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
        <p:nvSpPr>
          <p:cNvPr id="2" name="Title 1">
            <a:extLst>
              <a:ext uri="{FF2B5EF4-FFF2-40B4-BE49-F238E27FC236}">
                <a16:creationId xmlns:a16="http://schemas.microsoft.com/office/drawing/2014/main" id="{B7568664-50C7-4DB8-8C47-CFB226FB188C}"/>
              </a:ext>
            </a:extLst>
          </p:cNvPr>
          <p:cNvSpPr>
            <a:spLocks noGrp="1"/>
          </p:cNvSpPr>
          <p:nvPr>
            <p:ph type="ctrTitle" hasCustomPrompt="1"/>
          </p:nvPr>
        </p:nvSpPr>
        <p:spPr bwMode="gray">
          <a:xfrm>
            <a:off x="1524000" y="2886715"/>
            <a:ext cx="9144000" cy="623248"/>
          </a:xfrm>
        </p:spPr>
        <p:txBody>
          <a:bodyPr anchor="b"/>
          <a:lstStyle>
            <a:lvl1pPr algn="ctr">
              <a:defRPr sz="4500"/>
            </a:lvl1pPr>
          </a:lstStyle>
          <a:p>
            <a:r>
              <a:rPr lang="en-US"/>
              <a:t>Not for use. Microsoft default.</a:t>
            </a:r>
          </a:p>
        </p:txBody>
      </p:sp>
    </p:spTree>
    <p:extLst>
      <p:ext uri="{BB962C8B-B14F-4D97-AF65-F5344CB8AC3E}">
        <p14:creationId xmlns:p14="http://schemas.microsoft.com/office/powerpoint/2010/main" val="4191430146"/>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4AA-3234-4FFB-B4D3-512ED6FA45CB}"/>
              </a:ext>
            </a:extLst>
          </p:cNvPr>
          <p:cNvSpPr>
            <a:spLocks noGrp="1"/>
          </p:cNvSpPr>
          <p:nvPr>
            <p:ph type="title" hasCustomPrompt="1"/>
          </p:nvPr>
        </p:nvSpPr>
        <p:spPr bwMode="gray">
          <a:xfrm>
            <a:off x="457199" y="555639"/>
            <a:ext cx="11274425" cy="304699"/>
          </a:xfrm>
        </p:spPr>
        <p:txBody>
          <a:bodyPr/>
          <a:lstStyle>
            <a:lvl1pPr>
              <a:defRPr/>
            </a:lvl1pPr>
          </a:lstStyle>
          <a:p>
            <a:r>
              <a:rPr lang="en-US"/>
              <a:t>Not for use. This is a Microsoft default.</a:t>
            </a:r>
          </a:p>
        </p:txBody>
      </p:sp>
      <p:sp>
        <p:nvSpPr>
          <p:cNvPr id="3" name="Content Placeholder 2">
            <a:extLst>
              <a:ext uri="{FF2B5EF4-FFF2-40B4-BE49-F238E27FC236}">
                <a16:creationId xmlns:a16="http://schemas.microsoft.com/office/drawing/2014/main" id="{4ABCB17D-A7A6-41F6-83CB-566500CE0480}"/>
              </a:ext>
            </a:extLst>
          </p:cNvPr>
          <p:cNvSpPr>
            <a:spLocks noGrp="1"/>
          </p:cNvSpPr>
          <p:nvPr>
            <p:ph sz="half" idx="1" hasCustomPrompt="1"/>
          </p:nvPr>
        </p:nvSpPr>
        <p:spPr bwMode="gray">
          <a:xfrm>
            <a:off x="838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F25F9-31AF-45D7-90BD-D4D634628BC9}"/>
              </a:ext>
            </a:extLst>
          </p:cNvPr>
          <p:cNvSpPr>
            <a:spLocks noGrp="1"/>
          </p:cNvSpPr>
          <p:nvPr>
            <p:ph sz="half" idx="2" hasCustomPrompt="1"/>
          </p:nvPr>
        </p:nvSpPr>
        <p:spPr bwMode="gray">
          <a:xfrm>
            <a:off x="6172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20815-B520-464A-809E-9A762EE28066}"/>
              </a:ext>
            </a:extLst>
          </p:cNvPr>
          <p:cNvSpPr>
            <a:spLocks noGrp="1"/>
          </p:cNvSpPr>
          <p:nvPr>
            <p:ph type="dt" sz="half" idx="10"/>
          </p:nvPr>
        </p:nvSpPr>
        <p:spPr bwMode="gray">
          <a:xfrm>
            <a:off x="0" y="7170924"/>
            <a:ext cx="914400" cy="30778"/>
          </a:xfrm>
          <a:prstGeom prst="rect">
            <a:avLst/>
          </a:prstGeom>
        </p:spPr>
        <p:txBody>
          <a:bodyPr/>
          <a:lstStyle/>
          <a:p>
            <a:fld id="{DFC8DD5C-8FB7-4018-9662-98EAE87793EC}" type="datetime1">
              <a:rPr lang="en-US" smtClean="0"/>
              <a:t>7/24/2024</a:t>
            </a:fld>
            <a:endParaRPr lang="en-US"/>
          </a:p>
        </p:txBody>
      </p:sp>
      <p:sp>
        <p:nvSpPr>
          <p:cNvPr id="6" name="Footer Placeholder 5">
            <a:extLst>
              <a:ext uri="{FF2B5EF4-FFF2-40B4-BE49-F238E27FC236}">
                <a16:creationId xmlns:a16="http://schemas.microsoft.com/office/drawing/2014/main" id="{562DD608-68C8-4550-8B5B-0AD9AE479018}"/>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469831F6-C4D6-424D-B187-C11B57AE40DB}"/>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8" name="TextBox 7">
            <a:extLst>
              <a:ext uri="{FF2B5EF4-FFF2-40B4-BE49-F238E27FC236}">
                <a16:creationId xmlns:a16="http://schemas.microsoft.com/office/drawing/2014/main" id="{CD70083E-4733-4C8E-B27B-09B287FF1688}"/>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9" name="Multiply 45" descr="A large &quot;x&quot; indicating that this layout is not approved for use.">
            <a:extLst>
              <a:ext uri="{FF2B5EF4-FFF2-40B4-BE49-F238E27FC236}">
                <a16:creationId xmlns:a16="http://schemas.microsoft.com/office/drawing/2014/main" id="{E3B84647-6F26-4054-9D48-B442E97479F6}"/>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50800"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2711221741"/>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E2E3-6B30-46B0-B4B4-027D6D07175E}"/>
              </a:ext>
            </a:extLst>
          </p:cNvPr>
          <p:cNvSpPr>
            <a:spLocks noGrp="1"/>
          </p:cNvSpPr>
          <p:nvPr>
            <p:ph type="title" hasCustomPrompt="1"/>
          </p:nvPr>
        </p:nvSpPr>
        <p:spPr bwMode="gray">
          <a:xfrm>
            <a:off x="457199" y="555639"/>
            <a:ext cx="11274426" cy="304699"/>
          </a:xfrm>
        </p:spPr>
        <p:txBody>
          <a:bodyPr/>
          <a:lstStyle>
            <a:lvl1pPr>
              <a:defRPr/>
            </a:lvl1pPr>
          </a:lstStyle>
          <a:p>
            <a:r>
              <a:rPr lang="en-US"/>
              <a:t>Not for use. This is a Microsoft default.</a:t>
            </a:r>
          </a:p>
        </p:txBody>
      </p:sp>
      <p:sp>
        <p:nvSpPr>
          <p:cNvPr id="3" name="Text Placeholder 2">
            <a:extLst>
              <a:ext uri="{FF2B5EF4-FFF2-40B4-BE49-F238E27FC236}">
                <a16:creationId xmlns:a16="http://schemas.microsoft.com/office/drawing/2014/main" id="{FCE00B74-BF12-4966-8AA7-173AC3483119}"/>
              </a:ext>
            </a:extLst>
          </p:cNvPr>
          <p:cNvSpPr>
            <a:spLocks noGrp="1"/>
          </p:cNvSpPr>
          <p:nvPr>
            <p:ph type="body" idx="1"/>
          </p:nvPr>
        </p:nvSpPr>
        <p:spPr bwMode="gray">
          <a:xfrm>
            <a:off x="839787" y="1469346"/>
            <a:ext cx="5184132"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24F8A-D5E1-459D-8864-ECDE8305BEE3}"/>
              </a:ext>
            </a:extLst>
          </p:cNvPr>
          <p:cNvSpPr>
            <a:spLocks noGrp="1"/>
          </p:cNvSpPr>
          <p:nvPr>
            <p:ph sz="half" idx="2" hasCustomPrompt="1"/>
          </p:nvPr>
        </p:nvSpPr>
        <p:spPr bwMode="gray">
          <a:xfrm>
            <a:off x="839787" y="2293257"/>
            <a:ext cx="5184132" cy="352784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30C-8D3A-4BEE-B54E-02D7DF9EEB6D}"/>
              </a:ext>
            </a:extLst>
          </p:cNvPr>
          <p:cNvSpPr>
            <a:spLocks noGrp="1"/>
          </p:cNvSpPr>
          <p:nvPr>
            <p:ph type="body" sz="quarter" idx="3"/>
          </p:nvPr>
        </p:nvSpPr>
        <p:spPr bwMode="gray">
          <a:xfrm>
            <a:off x="6172200" y="1469346"/>
            <a:ext cx="5183188"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75553-3346-44A6-9C9C-B79A3C596C9C}"/>
              </a:ext>
            </a:extLst>
          </p:cNvPr>
          <p:cNvSpPr>
            <a:spLocks noGrp="1"/>
          </p:cNvSpPr>
          <p:nvPr>
            <p:ph sz="quarter" idx="4" hasCustomPrompt="1"/>
          </p:nvPr>
        </p:nvSpPr>
        <p:spPr bwMode="gray">
          <a:xfrm>
            <a:off x="6172200" y="2293258"/>
            <a:ext cx="5183188" cy="3527844"/>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1E6BBF-F3E7-49D2-A6BF-EC70F1823AB9}"/>
              </a:ext>
            </a:extLst>
          </p:cNvPr>
          <p:cNvSpPr>
            <a:spLocks noGrp="1"/>
          </p:cNvSpPr>
          <p:nvPr>
            <p:ph type="dt" sz="half" idx="10"/>
          </p:nvPr>
        </p:nvSpPr>
        <p:spPr bwMode="gray">
          <a:xfrm>
            <a:off x="0" y="7170924"/>
            <a:ext cx="914400" cy="30778"/>
          </a:xfrm>
          <a:prstGeom prst="rect">
            <a:avLst/>
          </a:prstGeom>
        </p:spPr>
        <p:txBody>
          <a:bodyPr/>
          <a:lstStyle/>
          <a:p>
            <a:fld id="{BA550BF9-5CC0-45E0-A929-0C64F4DB7AB1}" type="datetime1">
              <a:rPr lang="en-US" smtClean="0"/>
              <a:t>7/24/2024</a:t>
            </a:fld>
            <a:endParaRPr lang="en-US"/>
          </a:p>
        </p:txBody>
      </p:sp>
      <p:sp>
        <p:nvSpPr>
          <p:cNvPr id="8" name="Footer Placeholder 7">
            <a:extLst>
              <a:ext uri="{FF2B5EF4-FFF2-40B4-BE49-F238E27FC236}">
                <a16:creationId xmlns:a16="http://schemas.microsoft.com/office/drawing/2014/main" id="{208D5CB4-1D71-40A2-9087-19CAB8292F6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9" name="Slide Number Placeholder 8">
            <a:extLst>
              <a:ext uri="{FF2B5EF4-FFF2-40B4-BE49-F238E27FC236}">
                <a16:creationId xmlns:a16="http://schemas.microsoft.com/office/drawing/2014/main" id="{64858ABD-186B-4697-ADA0-B1768243BB63}"/>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10" name="TextBox 9">
            <a:extLst>
              <a:ext uri="{FF2B5EF4-FFF2-40B4-BE49-F238E27FC236}">
                <a16:creationId xmlns:a16="http://schemas.microsoft.com/office/drawing/2014/main" id="{E00E51F3-FA16-4CC6-97C6-6EECCB9AFCB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1" name="Multiply 45" descr="A large &quot;x&quot; indicating that this layout is not approved for use.">
            <a:extLst>
              <a:ext uri="{FF2B5EF4-FFF2-40B4-BE49-F238E27FC236}">
                <a16:creationId xmlns:a16="http://schemas.microsoft.com/office/drawing/2014/main" id="{08AB274D-12CA-4F3C-A2F4-FCB00909EC9C}"/>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488667748"/>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8FED-F893-4202-9729-070B73F89088}"/>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3" name="Content Placeholder 2">
            <a:extLst>
              <a:ext uri="{FF2B5EF4-FFF2-40B4-BE49-F238E27FC236}">
                <a16:creationId xmlns:a16="http://schemas.microsoft.com/office/drawing/2014/main" id="{FAAB0851-1B55-4EF9-9DB6-030D02FC7FC5}"/>
              </a:ext>
            </a:extLst>
          </p:cNvPr>
          <p:cNvSpPr>
            <a:spLocks noGrp="1"/>
          </p:cNvSpPr>
          <p:nvPr>
            <p:ph idx="1" hasCustomPrompt="1"/>
          </p:nvPr>
        </p:nvSpPr>
        <p:spPr bwMode="gray">
          <a:xfrm>
            <a:off x="5183188" y="959471"/>
            <a:ext cx="6172200" cy="4531785"/>
          </a:xfrm>
        </p:spPr>
        <p:txBody>
          <a:bodyPr/>
          <a:lstStyle>
            <a:lvl1pPr>
              <a:defRPr sz="18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CF252D-B8C8-459E-A3CF-ADE2DCB40929}"/>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5" name="Date Placeholder 4">
            <a:extLst>
              <a:ext uri="{FF2B5EF4-FFF2-40B4-BE49-F238E27FC236}">
                <a16:creationId xmlns:a16="http://schemas.microsoft.com/office/drawing/2014/main" id="{B5E4B62D-C99F-4CC3-9E19-1114B3E55C1F}"/>
              </a:ext>
            </a:extLst>
          </p:cNvPr>
          <p:cNvSpPr>
            <a:spLocks noGrp="1"/>
          </p:cNvSpPr>
          <p:nvPr>
            <p:ph type="dt" sz="half" idx="10"/>
          </p:nvPr>
        </p:nvSpPr>
        <p:spPr bwMode="gray">
          <a:xfrm>
            <a:off x="0" y="7170924"/>
            <a:ext cx="914400" cy="30778"/>
          </a:xfrm>
          <a:prstGeom prst="rect">
            <a:avLst/>
          </a:prstGeom>
        </p:spPr>
        <p:txBody>
          <a:bodyPr/>
          <a:lstStyle/>
          <a:p>
            <a:fld id="{49DC409E-992A-4539-8EF9-A32E9543A062}" type="datetime1">
              <a:rPr lang="en-US" smtClean="0"/>
              <a:t>7/24/2024</a:t>
            </a:fld>
            <a:endParaRPr lang="en-US"/>
          </a:p>
        </p:txBody>
      </p:sp>
      <p:sp>
        <p:nvSpPr>
          <p:cNvPr id="6" name="Footer Placeholder 5">
            <a:extLst>
              <a:ext uri="{FF2B5EF4-FFF2-40B4-BE49-F238E27FC236}">
                <a16:creationId xmlns:a16="http://schemas.microsoft.com/office/drawing/2014/main" id="{1F63B6A4-E537-4167-B34F-EDFE426E1E8F}"/>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D8D5DB69-D84E-44DD-8501-317F2D6B91BC}"/>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9" name="TextBox 8">
            <a:extLst>
              <a:ext uri="{FF2B5EF4-FFF2-40B4-BE49-F238E27FC236}">
                <a16:creationId xmlns:a16="http://schemas.microsoft.com/office/drawing/2014/main" id="{2A212493-ED92-4B1B-901F-F8694A916BC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CB82732-EB0E-440B-A61E-F00B16BF0965}"/>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3119207609"/>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F256-EE8B-4C42-8A9F-D709E45FC9CE}"/>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3" name="Picture Placeholder 2">
            <a:extLst>
              <a:ext uri="{FF2B5EF4-FFF2-40B4-BE49-F238E27FC236}">
                <a16:creationId xmlns:a16="http://schemas.microsoft.com/office/drawing/2014/main" id="{F9491D2A-A402-47AC-9A86-6002422F21C9}"/>
              </a:ext>
            </a:extLst>
          </p:cNvPr>
          <p:cNvSpPr>
            <a:spLocks noGrp="1"/>
          </p:cNvSpPr>
          <p:nvPr>
            <p:ph type="pic" idx="1"/>
          </p:nvPr>
        </p:nvSpPr>
        <p:spPr bwMode="gray">
          <a:xfrm>
            <a:off x="5183188" y="959471"/>
            <a:ext cx="6172200" cy="453178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2DB0F51-CDD0-41D4-A559-624A4917070B}"/>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5" name="Date Placeholder 4">
            <a:extLst>
              <a:ext uri="{FF2B5EF4-FFF2-40B4-BE49-F238E27FC236}">
                <a16:creationId xmlns:a16="http://schemas.microsoft.com/office/drawing/2014/main" id="{14CD89A7-8ADC-4D39-B15F-96B3FCC81854}"/>
              </a:ext>
            </a:extLst>
          </p:cNvPr>
          <p:cNvSpPr>
            <a:spLocks noGrp="1"/>
          </p:cNvSpPr>
          <p:nvPr>
            <p:ph type="dt" sz="half" idx="10"/>
          </p:nvPr>
        </p:nvSpPr>
        <p:spPr bwMode="gray">
          <a:xfrm>
            <a:off x="0" y="7170924"/>
            <a:ext cx="914400" cy="30778"/>
          </a:xfrm>
          <a:prstGeom prst="rect">
            <a:avLst/>
          </a:prstGeom>
        </p:spPr>
        <p:txBody>
          <a:bodyPr/>
          <a:lstStyle/>
          <a:p>
            <a:fld id="{93CC6C9D-7D35-441A-8E7D-B481D2DC7F21}" type="datetime1">
              <a:rPr lang="en-US" smtClean="0"/>
              <a:t>7/24/2024</a:t>
            </a:fld>
            <a:endParaRPr lang="en-US"/>
          </a:p>
        </p:txBody>
      </p:sp>
      <p:sp>
        <p:nvSpPr>
          <p:cNvPr id="6" name="Footer Placeholder 5">
            <a:extLst>
              <a:ext uri="{FF2B5EF4-FFF2-40B4-BE49-F238E27FC236}">
                <a16:creationId xmlns:a16="http://schemas.microsoft.com/office/drawing/2014/main" id="{17F543A3-3277-40A0-B1C2-CADD5AB0387B}"/>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F13D95E8-D049-4386-B18A-005E76673283}"/>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9" name="TextBox 8">
            <a:extLst>
              <a:ext uri="{FF2B5EF4-FFF2-40B4-BE49-F238E27FC236}">
                <a16:creationId xmlns:a16="http://schemas.microsoft.com/office/drawing/2014/main" id="{349FD152-129D-41A4-81CE-BC9A8DCD0B3A}"/>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6B6567B-A13A-474B-8D2F-ECF1267DF687}"/>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103367083"/>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D853-E248-4BE3-8F8C-4FF1369CBDAE}"/>
              </a:ext>
            </a:extLst>
          </p:cNvPr>
          <p:cNvSpPr>
            <a:spLocks noGrp="1"/>
          </p:cNvSpPr>
          <p:nvPr>
            <p:ph type="title" hasCustomPrompt="1"/>
          </p:nvPr>
        </p:nvSpPr>
        <p:spPr bwMode="gray"/>
        <p:txBody>
          <a:bodyPr/>
          <a:lstStyle/>
          <a:p>
            <a:r>
              <a:rPr lang="en-US"/>
              <a:t>Not for use. This is a Microsoft default.</a:t>
            </a:r>
          </a:p>
        </p:txBody>
      </p:sp>
      <p:sp>
        <p:nvSpPr>
          <p:cNvPr id="3" name="Vertical Text Placeholder 2">
            <a:extLst>
              <a:ext uri="{FF2B5EF4-FFF2-40B4-BE49-F238E27FC236}">
                <a16:creationId xmlns:a16="http://schemas.microsoft.com/office/drawing/2014/main" id="{E7268BF8-16E9-442C-865D-E015BE37821F}"/>
              </a:ext>
            </a:extLst>
          </p:cNvPr>
          <p:cNvSpPr>
            <a:spLocks noGrp="1"/>
          </p:cNvSpPr>
          <p:nvPr>
            <p:ph type="body" orient="vert" idx="1" hasCustomPrompt="1"/>
          </p:nvPr>
        </p:nvSpPr>
        <p:spPr bwMode="gray">
          <a:xfrm>
            <a:off x="1524000" y="1468197"/>
            <a:ext cx="9144000" cy="3930085"/>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24B87-31C9-4BD9-B6CB-469EE19051A3}"/>
              </a:ext>
            </a:extLst>
          </p:cNvPr>
          <p:cNvSpPr>
            <a:spLocks noGrp="1"/>
          </p:cNvSpPr>
          <p:nvPr>
            <p:ph type="dt" sz="half" idx="10"/>
          </p:nvPr>
        </p:nvSpPr>
        <p:spPr bwMode="gray">
          <a:xfrm>
            <a:off x="0" y="7170924"/>
            <a:ext cx="914400" cy="30778"/>
          </a:xfrm>
          <a:prstGeom prst="rect">
            <a:avLst/>
          </a:prstGeom>
        </p:spPr>
        <p:txBody>
          <a:bodyPr/>
          <a:lstStyle/>
          <a:p>
            <a:fld id="{BA27F08E-62AF-4984-9352-B1BF15FE0584}" type="datetime1">
              <a:rPr lang="en-US" smtClean="0"/>
              <a:t>7/24/2024</a:t>
            </a:fld>
            <a:endParaRPr lang="en-US"/>
          </a:p>
        </p:txBody>
      </p:sp>
      <p:sp>
        <p:nvSpPr>
          <p:cNvPr id="5" name="Footer Placeholder 4">
            <a:extLst>
              <a:ext uri="{FF2B5EF4-FFF2-40B4-BE49-F238E27FC236}">
                <a16:creationId xmlns:a16="http://schemas.microsoft.com/office/drawing/2014/main" id="{0765FB1D-8B17-4CDB-BAAD-56DCBE7C6507}"/>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A563E8E-48A6-4825-9CB7-1E5880454802}"/>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C2B6F59F-8687-492F-A2D4-E8EBFECAC4AB}"/>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340CE423-4A52-449C-9C78-E284D9A049E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1500397949"/>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8F935-64F2-4650-80FF-CFD09440797C}"/>
              </a:ext>
            </a:extLst>
          </p:cNvPr>
          <p:cNvSpPr>
            <a:spLocks noGrp="1"/>
          </p:cNvSpPr>
          <p:nvPr>
            <p:ph type="title" orient="vert" hasCustomPrompt="1"/>
          </p:nvPr>
        </p:nvSpPr>
        <p:spPr bwMode="gray">
          <a:xfrm>
            <a:off x="10945256" y="546100"/>
            <a:ext cx="786369" cy="5297292"/>
          </a:xfrm>
        </p:spPr>
        <p:txBody>
          <a:bodyPr vert="eaVert"/>
          <a:lstStyle/>
          <a:p>
            <a:r>
              <a:rPr lang="en-US"/>
              <a:t>Not for use. This is a Microsoft default.</a:t>
            </a:r>
          </a:p>
        </p:txBody>
      </p:sp>
      <p:sp>
        <p:nvSpPr>
          <p:cNvPr id="3" name="Vertical Text Placeholder 2">
            <a:extLst>
              <a:ext uri="{FF2B5EF4-FFF2-40B4-BE49-F238E27FC236}">
                <a16:creationId xmlns:a16="http://schemas.microsoft.com/office/drawing/2014/main" id="{1A0DAF3A-9FF6-438D-AEE6-0F69D361006E}"/>
              </a:ext>
            </a:extLst>
          </p:cNvPr>
          <p:cNvSpPr>
            <a:spLocks noGrp="1"/>
          </p:cNvSpPr>
          <p:nvPr>
            <p:ph type="body" orient="vert" idx="1" hasCustomPrompt="1"/>
          </p:nvPr>
        </p:nvSpPr>
        <p:spPr bwMode="gray">
          <a:xfrm>
            <a:off x="3058556" y="546100"/>
            <a:ext cx="7734300" cy="5297292"/>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8046B-162A-46A6-A5E8-53242F87888E}"/>
              </a:ext>
            </a:extLst>
          </p:cNvPr>
          <p:cNvSpPr>
            <a:spLocks noGrp="1"/>
          </p:cNvSpPr>
          <p:nvPr>
            <p:ph type="dt" sz="half" idx="10"/>
          </p:nvPr>
        </p:nvSpPr>
        <p:spPr bwMode="gray">
          <a:xfrm>
            <a:off x="0" y="7170924"/>
            <a:ext cx="914400" cy="30778"/>
          </a:xfrm>
          <a:prstGeom prst="rect">
            <a:avLst/>
          </a:prstGeom>
        </p:spPr>
        <p:txBody>
          <a:bodyPr/>
          <a:lstStyle/>
          <a:p>
            <a:fld id="{64BD37AA-1D3A-4134-B436-1DCEC1BAB4B1}" type="datetime1">
              <a:rPr lang="en-US" smtClean="0"/>
              <a:t>7/24/2024</a:t>
            </a:fld>
            <a:endParaRPr lang="en-US"/>
          </a:p>
        </p:txBody>
      </p:sp>
      <p:sp>
        <p:nvSpPr>
          <p:cNvPr id="5" name="Footer Placeholder 4">
            <a:extLst>
              <a:ext uri="{FF2B5EF4-FFF2-40B4-BE49-F238E27FC236}">
                <a16:creationId xmlns:a16="http://schemas.microsoft.com/office/drawing/2014/main" id="{9D3EA6C7-F505-4DA8-9747-410A859FC904}"/>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8DD75DA2-D743-4167-8A0F-F9B035E62107}"/>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C05104E2-CEF6-4BD8-B7C0-2C8692A17794}"/>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D8807564-3DF6-491D-A764-145269B5B37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1334358615"/>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FBF9F4"/>
        </a:solidFill>
        <a:effectLst/>
      </p:bgPr>
    </p:bg>
    <p:spTree>
      <p:nvGrpSpPr>
        <p:cNvPr id="1" name=""/>
        <p:cNvGrpSpPr/>
        <p:nvPr/>
      </p:nvGrpSpPr>
      <p:grpSpPr>
        <a:xfrm>
          <a:off x="0" y="0"/>
          <a:ext cx="0" cy="0"/>
          <a:chOff x="0" y="0"/>
          <a:chExt cx="0" cy="0"/>
        </a:xfrm>
      </p:grpSpPr>
      <p:pic>
        <p:nvPicPr>
          <p:cNvPr id="10" name="Picture Placeholder 7" descr="A picture containing person, outdoor, ground&#10;&#10;Description automatically generated">
            <a:extLst>
              <a:ext uri="{FF2B5EF4-FFF2-40B4-BE49-F238E27FC236}">
                <a16:creationId xmlns:a16="http://schemas.microsoft.com/office/drawing/2014/main" id="{FEF0DD64-EF35-43FA-ABB9-6B7700BB71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6016752" y="0"/>
            <a:ext cx="6175248" cy="6858000"/>
          </a:xfrm>
          <a:prstGeom prst="rect">
            <a:avLst/>
          </a:prstGeom>
        </p:spPr>
      </p:pic>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a:xfrm>
            <a:off x="0" y="7170924"/>
            <a:ext cx="914400" cy="30778"/>
          </a:xfrm>
          <a:prstGeom prst="rect">
            <a:avLst/>
          </a:prstGeom>
        </p:spPr>
        <p:txBody>
          <a:bodyPr/>
          <a:lstStyle/>
          <a:p>
            <a:fld id="{32546DB0-88F2-4EC8-91FB-D7E51BBBDDDF}" type="datetime1">
              <a:rPr lang="en-US" smtClean="0"/>
              <a:t>7/24/2024</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Tree>
    <p:extLst>
      <p:ext uri="{BB962C8B-B14F-4D97-AF65-F5344CB8AC3E}">
        <p14:creationId xmlns:p14="http://schemas.microsoft.com/office/powerpoint/2010/main" val="1465427059"/>
      </p:ext>
    </p:extLst>
  </p:cSld>
  <p:clrMapOvr>
    <a:masterClrMapping/>
  </p:clrMapOvr>
  <p:extLst>
    <p:ext uri="{DCECCB84-F9BA-43D5-87BE-67443E8EF086}">
      <p15:sldGuideLst xmlns:p15="http://schemas.microsoft.com/office/powerpoint/2012/main">
        <p15:guide id="2" pos="3259" userDrawn="1">
          <p15:clr>
            <a:srgbClr val="FBAE40"/>
          </p15:clr>
        </p15:guide>
        <p15:guide id="3" orient="horz" pos="2722" userDrawn="1">
          <p15:clr>
            <a:srgbClr val="FBAE40"/>
          </p15:clr>
        </p15:guide>
        <p15:guide id="4" orient="horz" pos="29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 Customize">
    <p:spTree>
      <p:nvGrpSpPr>
        <p:cNvPr id="1" name=""/>
        <p:cNvGrpSpPr/>
        <p:nvPr/>
      </p:nvGrpSpPr>
      <p:grpSpPr>
        <a:xfrm>
          <a:off x="0" y="0"/>
          <a:ext cx="0" cy="0"/>
          <a:chOff x="0" y="0"/>
          <a:chExt cx="0" cy="0"/>
        </a:xfrm>
      </p:grpSpPr>
      <p:sp>
        <p:nvSpPr>
          <p:cNvPr id="8" name="Picture Placeholder 7">
            <a:extLst>
              <a:ext uri="{C183D7F6-B498-43B3-948B-1728B52AA6E4}">
                <adec:decorative xmlns:adec="http://schemas.microsoft.com/office/drawing/2017/decorative" val="1"/>
              </a:ext>
            </a:extLst>
          </p:cNvPr>
          <p:cNvSpPr>
            <a:spLocks noGrp="1"/>
          </p:cNvSpPr>
          <p:nvPr>
            <p:ph type="pic" sz="quarter" idx="14" hasCustomPrompt="1"/>
          </p:nvPr>
        </p:nvSpPr>
        <p:spPr bwMode="gray">
          <a:xfrm>
            <a:off x="5552608" y="606728"/>
            <a:ext cx="6639391" cy="5643195"/>
          </a:xfrm>
          <a:solidFill>
            <a:schemeClr val="bg1">
              <a:lumMod val="95000"/>
            </a:schemeClr>
          </a:solidFill>
        </p:spPr>
        <p:txBody>
          <a:bodyPr lIns="914400" rIns="914400" anchor="ctr"/>
          <a:lstStyle>
            <a:lvl1pPr algn="ctr">
              <a:lnSpc>
                <a:spcPct val="110000"/>
              </a:lnSpc>
              <a:spcBef>
                <a:spcPts val="0"/>
              </a:spcBef>
              <a:spcAft>
                <a:spcPts val="0"/>
              </a:spcAft>
              <a:defRPr sz="1400"/>
            </a:lvl1pPr>
          </a:lstStyle>
          <a:p>
            <a:br>
              <a:rPr lang="en-US"/>
            </a:br>
            <a:br>
              <a:rPr lang="en-US"/>
            </a:br>
            <a:br>
              <a:rPr lang="en-US"/>
            </a:br>
            <a:br>
              <a:rPr lang="en-US"/>
            </a:br>
            <a:br>
              <a:rPr lang="en-US"/>
            </a:br>
            <a:br>
              <a:rPr lang="en-US"/>
            </a:br>
            <a:br>
              <a:rPr lang="en-US"/>
            </a:br>
            <a:br>
              <a:rPr lang="en-US"/>
            </a:br>
            <a:br>
              <a:rPr lang="en-US"/>
            </a:br>
            <a:br>
              <a:rPr lang="en-US"/>
            </a:br>
            <a:br>
              <a:rPr lang="en-US"/>
            </a:br>
            <a:r>
              <a:rPr lang="en-US"/>
              <a:t>An image may be inserted into this region, but the dimensions should remain unchanged. To access brand photography, visit: library.optum.com.</a:t>
            </a:r>
            <a:br>
              <a:rPr lang="en-US"/>
            </a:br>
            <a:br>
              <a:rPr lang="en-US"/>
            </a:br>
            <a:r>
              <a:rPr lang="en-US"/>
              <a:t>Accessing the above library requires users to be a part of a SECURE group: Optum_Library_Access_Photography.</a:t>
            </a:r>
            <a:br>
              <a:rPr lang="en-US"/>
            </a:br>
            <a:br>
              <a:rPr lang="en-US"/>
            </a:br>
            <a:r>
              <a:rPr lang="en-US"/>
              <a:t>Request access if necessary.</a:t>
            </a:r>
          </a:p>
        </p:txBody>
      </p:sp>
      <p:sp>
        <p:nvSpPr>
          <p:cNvPr id="14" name="Text Placeholder 3"/>
          <p:cNvSpPr>
            <a:spLocks noGrp="1"/>
          </p:cNvSpPr>
          <p:nvPr>
            <p:ph type="body" sz="quarter" idx="16" hasCustomPrompt="1"/>
          </p:nvPr>
        </p:nvSpPr>
        <p:spPr bwMode="gray">
          <a:xfrm>
            <a:off x="12096745" y="20364"/>
            <a:ext cx="73775" cy="60600"/>
          </a:xfr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lvl1pPr>
              <a:defRPr lang="en-US" sz="2000" dirty="0">
                <a:gradFill>
                  <a:gsLst>
                    <a:gs pos="0">
                      <a:srgbClr val="FFFFFF"/>
                    </a:gs>
                    <a:gs pos="100000">
                      <a:srgbClr val="FFFFFF"/>
                    </a:gs>
                  </a:gsLst>
                  <a:lin ang="5400000" scaled="0"/>
                </a:gradFill>
                <a:latin typeface="Arial" panose="020B0604020202020204" pitchFamily="34" charset="0"/>
              </a:defRPr>
            </a:lvl1pPr>
          </a:lstStyle>
          <a:p>
            <a:pPr lvl="0" algn="ctr" defTabSz="914196" fontAlgn="base">
              <a:spcBef>
                <a:spcPct val="0"/>
              </a:spcBef>
              <a:spcAft>
                <a:spcPct val="0"/>
              </a:spcAft>
            </a:pPr>
            <a:r>
              <a:rPr lang="en-US"/>
              <a:t> </a:t>
            </a:r>
          </a:p>
        </p:txBody>
      </p:sp>
      <p:sp>
        <p:nvSpPr>
          <p:cNvPr id="2" name="Title"/>
          <p:cNvSpPr>
            <a:spLocks noGrp="1"/>
          </p:cNvSpPr>
          <p:nvPr>
            <p:ph type="ctrTitle" hasCustomPrompt="1"/>
          </p:nvPr>
        </p:nvSpPr>
        <p:spPr bwMode="gray">
          <a:xfrm>
            <a:off x="663575" y="2195273"/>
            <a:ext cx="4544568" cy="1578894"/>
          </a:xfrm>
        </p:spPr>
        <p:txBody>
          <a:bodyPr anchor="b">
            <a:spAutoFit/>
          </a:bodyPr>
          <a:lstStyle>
            <a:lvl1pPr algn="l">
              <a:defRPr sz="3800">
                <a:solidFill>
                  <a:schemeClr val="tx1"/>
                </a:solidFill>
              </a:defRPr>
            </a:lvl1pPr>
          </a:lstStyle>
          <a:p>
            <a:r>
              <a:rPr lang="en-US"/>
              <a:t>Insightful presentation title (mx. 3 lines)</a:t>
            </a:r>
          </a:p>
        </p:txBody>
      </p:sp>
      <p:sp>
        <p:nvSpPr>
          <p:cNvPr id="3" name="Subtitle"/>
          <p:cNvSpPr>
            <a:spLocks noGrp="1"/>
          </p:cNvSpPr>
          <p:nvPr>
            <p:ph type="subTitle" idx="1" hasCustomPrompt="1"/>
          </p:nvPr>
        </p:nvSpPr>
        <p:spPr bwMode="gray">
          <a:xfrm>
            <a:off x="663575" y="4495492"/>
            <a:ext cx="4544568" cy="332399"/>
          </a:xfrm>
        </p:spPr>
        <p:txBody>
          <a:bodyPr>
            <a:spAutoFit/>
          </a:bodyPr>
          <a:lstStyle>
            <a:lvl1pPr marL="0" indent="0" algn="l">
              <a:lnSpc>
                <a:spcPct val="90000"/>
              </a:lnSpc>
              <a:spcBef>
                <a:spcPts val="120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Event City or Speaker Name</a:t>
            </a:r>
          </a:p>
        </p:txBody>
      </p:sp>
      <p:sp>
        <p:nvSpPr>
          <p:cNvPr id="11" name="Date"/>
          <p:cNvSpPr>
            <a:spLocks noGrp="1"/>
          </p:cNvSpPr>
          <p:nvPr>
            <p:ph type="body" sz="quarter" idx="13" hasCustomPrompt="1"/>
          </p:nvPr>
        </p:nvSpPr>
        <p:spPr bwMode="gray">
          <a:xfrm>
            <a:off x="663575" y="606729"/>
            <a:ext cx="4544568" cy="176972"/>
          </a:xfrm>
        </p:spPr>
        <p:txBody>
          <a:bodyPr>
            <a:spAutoFit/>
          </a:bodyPr>
          <a:lstStyle>
            <a:lvl1pPr>
              <a:lnSpc>
                <a:spcPct val="100000"/>
              </a:lnSpc>
              <a:spcBef>
                <a:spcPts val="0"/>
              </a:spcBef>
              <a:spcAft>
                <a:spcPts val="0"/>
              </a:spcAft>
              <a:defRPr sz="1150">
                <a:solidFill>
                  <a:schemeClr val="tx1"/>
                </a:solidFill>
                <a:latin typeface="Arial Black" panose="020B0A04020102020204" pitchFamily="34" charset="0"/>
              </a:defRPr>
            </a:lvl1pPr>
          </a:lstStyle>
          <a:p>
            <a:pPr lvl="0"/>
            <a:r>
              <a:rPr lang="en-US"/>
              <a:t>Month DD, YYYY</a:t>
            </a:r>
          </a:p>
        </p:txBody>
      </p:sp>
      <p:sp>
        <p:nvSpPr>
          <p:cNvPr id="34" name="MIO_LOGOPLACEHOLDER#LowerLeftMediumWide" hidden="1"/>
          <p:cNvSpPr/>
          <p:nvPr userDrawn="1"/>
        </p:nvSpPr>
        <p:spPr>
          <a:xfrm>
            <a:off x="583916" y="5841607"/>
            <a:ext cx="584484" cy="63269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endParaRPr>
          </a:p>
        </p:txBody>
      </p:sp>
      <p:sp>
        <p:nvSpPr>
          <p:cNvPr id="20" name="Rectangle 19" hidden="1"/>
          <p:cNvSpPr/>
          <p:nvPr userDrawn="1">
            <p:custDataLst>
              <p:tags r:id="rId1"/>
            </p:custDataLst>
          </p:nvPr>
        </p:nvSpPr>
        <p:spPr>
          <a:xfrm>
            <a:off x="457200" y="415636"/>
            <a:ext cx="76581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endParaRPr>
          </a:p>
        </p:txBody>
      </p:sp>
      <p:cxnSp>
        <p:nvCxnSpPr>
          <p:cNvPr id="12" name="Straight Connector 11">
            <a:extLst>
              <a:ext uri="{FF2B5EF4-FFF2-40B4-BE49-F238E27FC236}">
                <a16:creationId xmlns:a16="http://schemas.microsoft.com/office/drawing/2014/main" id="{DAF5F427-BBE0-4292-BEFF-2F85430D1E4B}"/>
              </a:ext>
              <a:ext uri="{C183D7F6-B498-43B3-948B-1728B52AA6E4}">
                <adec:decorative xmlns:adec="http://schemas.microsoft.com/office/drawing/2017/decorative" val="1"/>
              </a:ext>
            </a:extLst>
          </p:cNvPr>
          <p:cNvCxnSpPr>
            <a:cxnSpLocks/>
          </p:cNvCxnSpPr>
          <p:nvPr userDrawn="1"/>
        </p:nvCxnSpPr>
        <p:spPr bwMode="gray">
          <a:xfrm>
            <a:off x="663575" y="3951962"/>
            <a:ext cx="4540988" cy="0"/>
          </a:xfrm>
          <a:prstGeom prst="line">
            <a:avLst/>
          </a:prstGeom>
          <a:ln w="50800" cap="rnd">
            <a:solidFill>
              <a:srgbClr val="E8772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FFA0DD12-0BEF-457A-807D-5BED4ED4D4F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7811" y="5651673"/>
            <a:ext cx="2093979" cy="635252"/>
          </a:xfrm>
          <a:prstGeom prst="rect">
            <a:avLst/>
          </a:prstGeom>
        </p:spPr>
      </p:pic>
    </p:spTree>
    <p:extLst>
      <p:ext uri="{BB962C8B-B14F-4D97-AF65-F5344CB8AC3E}">
        <p14:creationId xmlns:p14="http://schemas.microsoft.com/office/powerpoint/2010/main" val="1291162145"/>
      </p:ext>
    </p:extLst>
  </p:cSld>
  <p:clrMapOvr>
    <a:masterClrMapping/>
  </p:clrMapOvr>
  <p:extLst>
    <p:ext uri="{DCECCB84-F9BA-43D5-87BE-67443E8EF086}">
      <p15:sldGuideLst xmlns:p15="http://schemas.microsoft.com/office/powerpoint/2012/main">
        <p15:guide id="1" pos="3280">
          <p15:clr>
            <a:srgbClr val="FFC000"/>
          </p15:clr>
        </p15:guide>
        <p15:guide id="2" pos="416">
          <p15:clr>
            <a:srgbClr val="FFC000"/>
          </p15:clr>
        </p15:guide>
        <p15:guide id="3" orient="horz" pos="376">
          <p15:clr>
            <a:srgbClr val="FFC000"/>
          </p15:clr>
        </p15:guide>
        <p15:guide id="4" orient="horz" pos="2376">
          <p15:clr>
            <a:srgbClr val="FFC000"/>
          </p15:clr>
        </p15:guide>
        <p15:guide id="5" orient="horz" pos="2832">
          <p15:clr>
            <a:srgbClr val="FFC000"/>
          </p15:clr>
        </p15:guide>
        <p15:guide id="6" pos="3496">
          <p15:clr>
            <a:srgbClr val="FBAE40"/>
          </p15:clr>
        </p15:guide>
        <p15:guide id="7" orient="horz" pos="39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 icons">
    <p:spTree>
      <p:nvGrpSpPr>
        <p:cNvPr id="1" name=""/>
        <p:cNvGrpSpPr/>
        <p:nvPr/>
      </p:nvGrpSpPr>
      <p:grpSpPr>
        <a:xfrm>
          <a:off x="0" y="0"/>
          <a:ext cx="0" cy="0"/>
          <a:chOff x="0" y="0"/>
          <a:chExt cx="0" cy="0"/>
        </a:xfrm>
      </p:grpSpPr>
      <p:sp>
        <p:nvSpPr>
          <p:cNvPr id="13" name="Content 1"/>
          <p:cNvSpPr>
            <a:spLocks noGrp="1"/>
          </p:cNvSpPr>
          <p:nvPr>
            <p:ph sz="half" idx="1" hasCustomPrompt="1"/>
          </p:nvPr>
        </p:nvSpPr>
        <p:spPr bwMode="gray">
          <a:xfrm>
            <a:off x="713546" y="4420478"/>
            <a:ext cx="3335482" cy="1277273"/>
          </a:xfrm>
        </p:spPr>
        <p:txBody>
          <a:bodyPr>
            <a:spAutoFit/>
          </a:bodyPr>
          <a:lstStyle>
            <a:lvl1pPr>
              <a:lnSpc>
                <a:spcPct val="90000"/>
              </a:lnSpc>
              <a:spcBef>
                <a:spcPts val="600"/>
              </a:spcBef>
              <a:spcAft>
                <a:spcPts val="0"/>
              </a:spcAft>
              <a:defRPr sz="1400">
                <a:solidFill>
                  <a:schemeClr val="tx1"/>
                </a:solidFill>
              </a:defRPr>
            </a:lvl1pPr>
            <a:lvl2pPr marL="169863" indent="-169863">
              <a:lnSpc>
                <a:spcPct val="90000"/>
              </a:lnSpc>
              <a:spcBef>
                <a:spcPts val="600"/>
              </a:spcBef>
              <a:spcAft>
                <a:spcPts val="0"/>
              </a:spcAft>
              <a:buFont typeface="Arial" panose="020B0604020202020204" pitchFamily="34" charset="0"/>
              <a:buChar char="•"/>
              <a:defRPr sz="1400">
                <a:solidFill>
                  <a:schemeClr val="tx1"/>
                </a:solidFill>
              </a:defRPr>
            </a:lvl2pPr>
            <a:lvl3pPr marL="344488" indent="-174625">
              <a:lnSpc>
                <a:spcPct val="90000"/>
              </a:lnSpc>
              <a:spcBef>
                <a:spcPts val="600"/>
              </a:spcBef>
              <a:spcAft>
                <a:spcPts val="0"/>
              </a:spcAft>
              <a:buClr>
                <a:schemeClr val="tx1"/>
              </a:buClr>
              <a:buFont typeface="Arial" panose="020B0604020202020204" pitchFamily="34" charset="0"/>
              <a:buChar char="−"/>
              <a:defRPr sz="1400">
                <a:solidFill>
                  <a:schemeClr val="tx1"/>
                </a:solidFill>
              </a:defRPr>
            </a:lvl3pPr>
            <a:lvl4pPr marL="514350" indent="-169863">
              <a:lnSpc>
                <a:spcPct val="90000"/>
              </a:lnSpc>
              <a:spcBef>
                <a:spcPts val="600"/>
              </a:spcBef>
              <a:spcAft>
                <a:spcPts val="0"/>
              </a:spcAft>
              <a:buFont typeface="Arial" panose="020B0604020202020204" pitchFamily="34" charset="0"/>
              <a:buChar char="•"/>
              <a:defRPr sz="1400">
                <a:solidFill>
                  <a:schemeClr val="tx1"/>
                </a:solidFill>
              </a:defRPr>
            </a:lvl4pPr>
            <a:lvl5pPr marL="514350" indent="-169863">
              <a:lnSpc>
                <a:spcPct val="90000"/>
              </a:lnSpc>
              <a:spcBef>
                <a:spcPts val="600"/>
              </a:spcBef>
              <a:spcAft>
                <a:spcPts val="0"/>
              </a:spcAft>
              <a:defRPr sz="1400">
                <a:solidFill>
                  <a:schemeClr val="tx1"/>
                </a:solidFill>
              </a:defRPr>
            </a:lvl5pPr>
          </a:lstStyle>
          <a:p>
            <a:pPr lvl="0"/>
            <a:r>
              <a:rPr lang="en-US"/>
              <a:t>Type Arial 14pt regular (max. 3 lines)</a:t>
            </a:r>
          </a:p>
          <a:p>
            <a:pPr lvl="1"/>
            <a:r>
              <a:rPr lang="en-US"/>
              <a:t>Second level</a:t>
            </a:r>
          </a:p>
          <a:p>
            <a:pPr lvl="2"/>
            <a:r>
              <a:rPr lang="en-US"/>
              <a:t>Third level</a:t>
            </a:r>
          </a:p>
          <a:p>
            <a:pPr lvl="3"/>
            <a:r>
              <a:rPr lang="en-US"/>
              <a:t>Fourth level</a:t>
            </a:r>
          </a:p>
          <a:p>
            <a:pPr lvl="4"/>
            <a:r>
              <a:rPr lang="en-US"/>
              <a:t>Fifth level</a:t>
            </a:r>
          </a:p>
        </p:txBody>
      </p:sp>
      <p:sp>
        <p:nvSpPr>
          <p:cNvPr id="16" name="Content 2">
            <a:extLst>
              <a:ext uri="{FF2B5EF4-FFF2-40B4-BE49-F238E27FC236}">
                <a16:creationId xmlns:a16="http://schemas.microsoft.com/office/drawing/2014/main" id="{91B99C12-BC4B-42D3-9852-1F9B4101E133}"/>
              </a:ext>
            </a:extLst>
          </p:cNvPr>
          <p:cNvSpPr>
            <a:spLocks noGrp="1"/>
          </p:cNvSpPr>
          <p:nvPr>
            <p:ph sz="half" idx="17" hasCustomPrompt="1"/>
          </p:nvPr>
        </p:nvSpPr>
        <p:spPr bwMode="gray">
          <a:xfrm>
            <a:off x="4428260" y="4420478"/>
            <a:ext cx="3335482" cy="1277273"/>
          </a:xfrm>
        </p:spPr>
        <p:txBody>
          <a:bodyPr>
            <a:spAutoFit/>
          </a:bodyPr>
          <a:lstStyle>
            <a:lvl1pPr>
              <a:lnSpc>
                <a:spcPct val="90000"/>
              </a:lnSpc>
              <a:spcBef>
                <a:spcPts val="600"/>
              </a:spcBef>
              <a:spcAft>
                <a:spcPts val="0"/>
              </a:spcAft>
              <a:defRPr sz="1400">
                <a:solidFill>
                  <a:schemeClr val="tx1"/>
                </a:solidFill>
              </a:defRPr>
            </a:lvl1pPr>
            <a:lvl2pPr marL="169863" indent="-169863">
              <a:lnSpc>
                <a:spcPct val="90000"/>
              </a:lnSpc>
              <a:spcBef>
                <a:spcPts val="600"/>
              </a:spcBef>
              <a:spcAft>
                <a:spcPts val="0"/>
              </a:spcAft>
              <a:buFont typeface="Arial" panose="020B0604020202020204" pitchFamily="34" charset="0"/>
              <a:buChar char="•"/>
              <a:defRPr sz="1400">
                <a:solidFill>
                  <a:schemeClr val="tx1"/>
                </a:solidFill>
              </a:defRPr>
            </a:lvl2pPr>
            <a:lvl3pPr marL="344488" indent="-174625">
              <a:lnSpc>
                <a:spcPct val="90000"/>
              </a:lnSpc>
              <a:spcBef>
                <a:spcPts val="600"/>
              </a:spcBef>
              <a:spcAft>
                <a:spcPts val="0"/>
              </a:spcAft>
              <a:buClr>
                <a:schemeClr val="tx1"/>
              </a:buClr>
              <a:buFont typeface="Arial" panose="020B0604020202020204" pitchFamily="34" charset="0"/>
              <a:buChar char="−"/>
              <a:defRPr sz="1400">
                <a:solidFill>
                  <a:schemeClr val="tx1"/>
                </a:solidFill>
              </a:defRPr>
            </a:lvl3pPr>
            <a:lvl4pPr marL="514350" indent="-169863">
              <a:lnSpc>
                <a:spcPct val="90000"/>
              </a:lnSpc>
              <a:spcBef>
                <a:spcPts val="600"/>
              </a:spcBef>
              <a:spcAft>
                <a:spcPts val="0"/>
              </a:spcAft>
              <a:buFont typeface="Arial" panose="020B0604020202020204" pitchFamily="34" charset="0"/>
              <a:buChar char="•"/>
              <a:defRPr sz="1400">
                <a:solidFill>
                  <a:schemeClr val="tx1"/>
                </a:solidFill>
              </a:defRPr>
            </a:lvl4pPr>
            <a:lvl5pPr marL="514350" indent="-169863">
              <a:lnSpc>
                <a:spcPct val="90000"/>
              </a:lnSpc>
              <a:spcBef>
                <a:spcPts val="600"/>
              </a:spcBef>
              <a:spcAft>
                <a:spcPts val="0"/>
              </a:spcAft>
              <a:defRPr sz="1400">
                <a:solidFill>
                  <a:schemeClr val="tx1"/>
                </a:solidFill>
              </a:defRPr>
            </a:lvl5pPr>
          </a:lstStyle>
          <a:p>
            <a:pPr lvl="0"/>
            <a:r>
              <a:rPr lang="en-US"/>
              <a:t>Type Arial 14pt regular (max. 3 lines)</a:t>
            </a:r>
          </a:p>
          <a:p>
            <a:pPr lvl="1"/>
            <a:r>
              <a:rPr lang="en-US"/>
              <a:t>Second level</a:t>
            </a:r>
          </a:p>
          <a:p>
            <a:pPr lvl="2"/>
            <a:r>
              <a:rPr lang="en-US"/>
              <a:t>Third level</a:t>
            </a:r>
          </a:p>
          <a:p>
            <a:pPr lvl="3"/>
            <a:r>
              <a:rPr lang="en-US"/>
              <a:t>Fourth level</a:t>
            </a:r>
          </a:p>
          <a:p>
            <a:pPr lvl="4"/>
            <a:r>
              <a:rPr lang="en-US"/>
              <a:t>Fifth level</a:t>
            </a:r>
          </a:p>
        </p:txBody>
      </p:sp>
      <p:sp>
        <p:nvSpPr>
          <p:cNvPr id="17" name="Content 3">
            <a:extLst>
              <a:ext uri="{FF2B5EF4-FFF2-40B4-BE49-F238E27FC236}">
                <a16:creationId xmlns:a16="http://schemas.microsoft.com/office/drawing/2014/main" id="{D9004B96-D94C-4153-B36B-4355853060EA}"/>
              </a:ext>
            </a:extLst>
          </p:cNvPr>
          <p:cNvSpPr>
            <a:spLocks noGrp="1"/>
          </p:cNvSpPr>
          <p:nvPr>
            <p:ph sz="half" idx="18" hasCustomPrompt="1"/>
          </p:nvPr>
        </p:nvSpPr>
        <p:spPr bwMode="gray">
          <a:xfrm>
            <a:off x="8142974" y="4420478"/>
            <a:ext cx="3335482" cy="1277273"/>
          </a:xfrm>
        </p:spPr>
        <p:txBody>
          <a:bodyPr>
            <a:spAutoFit/>
          </a:bodyPr>
          <a:lstStyle>
            <a:lvl1pPr>
              <a:lnSpc>
                <a:spcPct val="90000"/>
              </a:lnSpc>
              <a:spcBef>
                <a:spcPts val="600"/>
              </a:spcBef>
              <a:spcAft>
                <a:spcPts val="0"/>
              </a:spcAft>
              <a:defRPr sz="1400">
                <a:solidFill>
                  <a:schemeClr val="tx1"/>
                </a:solidFill>
              </a:defRPr>
            </a:lvl1pPr>
            <a:lvl2pPr marL="169863" indent="-169863">
              <a:lnSpc>
                <a:spcPct val="90000"/>
              </a:lnSpc>
              <a:spcBef>
                <a:spcPts val="600"/>
              </a:spcBef>
              <a:spcAft>
                <a:spcPts val="0"/>
              </a:spcAft>
              <a:buFont typeface="Arial" panose="020B0604020202020204" pitchFamily="34" charset="0"/>
              <a:buChar char="•"/>
              <a:defRPr sz="1400">
                <a:solidFill>
                  <a:schemeClr val="tx1"/>
                </a:solidFill>
              </a:defRPr>
            </a:lvl2pPr>
            <a:lvl3pPr marL="344488" indent="-174625">
              <a:lnSpc>
                <a:spcPct val="90000"/>
              </a:lnSpc>
              <a:spcBef>
                <a:spcPts val="600"/>
              </a:spcBef>
              <a:spcAft>
                <a:spcPts val="0"/>
              </a:spcAft>
              <a:buClr>
                <a:schemeClr val="tx1"/>
              </a:buClr>
              <a:buFont typeface="Arial" panose="020B0604020202020204" pitchFamily="34" charset="0"/>
              <a:buChar char="−"/>
              <a:defRPr sz="1400">
                <a:solidFill>
                  <a:schemeClr val="tx1"/>
                </a:solidFill>
              </a:defRPr>
            </a:lvl3pPr>
            <a:lvl4pPr marL="514350" indent="-169863">
              <a:lnSpc>
                <a:spcPct val="90000"/>
              </a:lnSpc>
              <a:spcBef>
                <a:spcPts val="600"/>
              </a:spcBef>
              <a:spcAft>
                <a:spcPts val="0"/>
              </a:spcAft>
              <a:buFont typeface="Arial" panose="020B0604020202020204" pitchFamily="34" charset="0"/>
              <a:buChar char="•"/>
              <a:defRPr sz="1400">
                <a:solidFill>
                  <a:schemeClr val="tx1"/>
                </a:solidFill>
              </a:defRPr>
            </a:lvl4pPr>
            <a:lvl5pPr marL="514350" indent="-169863">
              <a:lnSpc>
                <a:spcPct val="90000"/>
              </a:lnSpc>
              <a:spcBef>
                <a:spcPts val="600"/>
              </a:spcBef>
              <a:spcAft>
                <a:spcPts val="0"/>
              </a:spcAft>
              <a:defRPr sz="1400">
                <a:solidFill>
                  <a:schemeClr val="tx1"/>
                </a:solidFill>
              </a:defRPr>
            </a:lvl5pPr>
          </a:lstStyle>
          <a:p>
            <a:pPr lvl="0"/>
            <a:r>
              <a:rPr lang="en-US"/>
              <a:t>Type Arial 14pt regular (max. 3 lines)</a:t>
            </a:r>
          </a:p>
          <a:p>
            <a:pPr lvl="1"/>
            <a:r>
              <a:rPr lang="en-US"/>
              <a:t>Second level</a:t>
            </a:r>
          </a:p>
          <a:p>
            <a:pPr lvl="2"/>
            <a:r>
              <a:rPr lang="en-US"/>
              <a:t>Third level</a:t>
            </a:r>
          </a:p>
          <a:p>
            <a:pPr lvl="3"/>
            <a:r>
              <a:rPr lang="en-US"/>
              <a:t>Fourth level</a:t>
            </a:r>
          </a:p>
          <a:p>
            <a:pPr lvl="4"/>
            <a:r>
              <a:rPr lang="en-US"/>
              <a:t>Fifth level</a:t>
            </a:r>
          </a:p>
        </p:txBody>
      </p:sp>
      <p:sp>
        <p:nvSpPr>
          <p:cNvPr id="8" name="Orange title 1">
            <a:extLst>
              <a:ext uri="{FF2B5EF4-FFF2-40B4-BE49-F238E27FC236}">
                <a16:creationId xmlns:a16="http://schemas.microsoft.com/office/drawing/2014/main" id="{4736416D-EB4F-4346-8783-FC896DC0CA68}"/>
              </a:ext>
            </a:extLst>
          </p:cNvPr>
          <p:cNvSpPr>
            <a:spLocks noGrp="1"/>
          </p:cNvSpPr>
          <p:nvPr>
            <p:ph type="body" sz="quarter" idx="19" hasCustomPrompt="1"/>
          </p:nvPr>
        </p:nvSpPr>
        <p:spPr bwMode="gray">
          <a:xfrm>
            <a:off x="713546" y="3868738"/>
            <a:ext cx="3335482" cy="457200"/>
          </a:xfrm>
        </p:spPr>
        <p:txBody>
          <a:bodyPr anchor="b" anchorCtr="0">
            <a:spAutoFit/>
          </a:bodyPr>
          <a:lstStyle>
            <a:lvl1pPr algn="l">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18" name="Orange title 2">
            <a:extLst>
              <a:ext uri="{FF2B5EF4-FFF2-40B4-BE49-F238E27FC236}">
                <a16:creationId xmlns:a16="http://schemas.microsoft.com/office/drawing/2014/main" id="{5BAB981D-A627-42CC-B2DE-02C26E3DF946}"/>
              </a:ext>
            </a:extLst>
          </p:cNvPr>
          <p:cNvSpPr>
            <a:spLocks noGrp="1"/>
          </p:cNvSpPr>
          <p:nvPr>
            <p:ph type="body" sz="quarter" idx="20" hasCustomPrompt="1"/>
          </p:nvPr>
        </p:nvSpPr>
        <p:spPr bwMode="gray">
          <a:xfrm>
            <a:off x="4428260" y="3868738"/>
            <a:ext cx="3335482" cy="457200"/>
          </a:xfrm>
        </p:spPr>
        <p:txBody>
          <a:bodyPr anchor="b" anchorCtr="0">
            <a:spAutoFit/>
          </a:bodyPr>
          <a:lstStyle>
            <a:lvl1pPr algn="l">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19" name="Orange title 3">
            <a:extLst>
              <a:ext uri="{FF2B5EF4-FFF2-40B4-BE49-F238E27FC236}">
                <a16:creationId xmlns:a16="http://schemas.microsoft.com/office/drawing/2014/main" id="{E65F5722-9D51-4EC9-BA8C-FDC59DB84633}"/>
              </a:ext>
            </a:extLst>
          </p:cNvPr>
          <p:cNvSpPr>
            <a:spLocks noGrp="1"/>
          </p:cNvSpPr>
          <p:nvPr>
            <p:ph type="body" sz="quarter" idx="21" hasCustomPrompt="1"/>
          </p:nvPr>
        </p:nvSpPr>
        <p:spPr bwMode="gray">
          <a:xfrm>
            <a:off x="8142974" y="3868738"/>
            <a:ext cx="3335482" cy="457200"/>
          </a:xfrm>
        </p:spPr>
        <p:txBody>
          <a:bodyPr anchor="b" anchorCtr="0">
            <a:spAutoFit/>
          </a:bodyPr>
          <a:lstStyle>
            <a:lvl1pPr algn="l">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12" name="Circle 3"/>
          <p:cNvSpPr>
            <a:spLocks noGrp="1" noChangeAspect="1"/>
          </p:cNvSpPr>
          <p:nvPr>
            <p:ph type="body" sz="quarter" idx="16" hasCustomPrompt="1"/>
          </p:nvPr>
        </p:nvSpPr>
        <p:spPr bwMode="gray">
          <a:xfrm>
            <a:off x="8897061" y="1828800"/>
            <a:ext cx="1827307" cy="1828800"/>
          </a:xfrm>
          <a:prstGeom prst="ellipse">
            <a:avLst/>
          </a:prstGeom>
          <a:ln w="19050">
            <a:solidFill>
              <a:srgbClr val="E87722"/>
            </a:solidFill>
          </a:ln>
        </p:spPr>
        <p:txBody>
          <a:bodyPr anchor="ctr"/>
          <a:lstStyle>
            <a:lvl1pPr algn="ctr">
              <a:buNone/>
              <a:defRPr sz="1200">
                <a:solidFill>
                  <a:schemeClr val="tx1"/>
                </a:solidFill>
              </a:defRPr>
            </a:lvl1pPr>
          </a:lstStyle>
          <a:p>
            <a:pPr lvl="0"/>
            <a:r>
              <a:rPr lang="en-US"/>
              <a:t>Place icon here. </a:t>
            </a:r>
            <a:br>
              <a:rPr lang="en-US"/>
            </a:br>
            <a:r>
              <a:rPr lang="en-US"/>
              <a:t>To hide this text, place cursor, then hit space bar. Duplicate or delete as needed.</a:t>
            </a:r>
          </a:p>
        </p:txBody>
      </p:sp>
      <p:sp>
        <p:nvSpPr>
          <p:cNvPr id="11" name="Circle 2"/>
          <p:cNvSpPr>
            <a:spLocks noGrp="1" noChangeAspect="1"/>
          </p:cNvSpPr>
          <p:nvPr>
            <p:ph type="body" sz="quarter" idx="15" hasCustomPrompt="1"/>
          </p:nvPr>
        </p:nvSpPr>
        <p:spPr bwMode="gray">
          <a:xfrm>
            <a:off x="5181601" y="1828800"/>
            <a:ext cx="1828800" cy="1828800"/>
          </a:xfrm>
          <a:prstGeom prst="ellipse">
            <a:avLst/>
          </a:prstGeom>
          <a:ln w="19050">
            <a:solidFill>
              <a:srgbClr val="E87722"/>
            </a:solidFill>
          </a:ln>
        </p:spPr>
        <p:txBody>
          <a:bodyPr anchor="ctr"/>
          <a:lstStyle>
            <a:lvl1pPr algn="ctr">
              <a:buNone/>
              <a:defRPr sz="1200">
                <a:solidFill>
                  <a:schemeClr val="tx1"/>
                </a:solidFill>
              </a:defRPr>
            </a:lvl1pPr>
          </a:lstStyle>
          <a:p>
            <a:pPr lvl="0"/>
            <a:r>
              <a:rPr lang="en-US"/>
              <a:t>Place icon here. </a:t>
            </a:r>
            <a:br>
              <a:rPr lang="en-US"/>
            </a:br>
            <a:r>
              <a:rPr lang="en-US"/>
              <a:t>To hide this text, place cursor, then hit space bar. Duplicate or delete as needed.</a:t>
            </a:r>
          </a:p>
        </p:txBody>
      </p:sp>
      <p:sp>
        <p:nvSpPr>
          <p:cNvPr id="10" name="Circle 1"/>
          <p:cNvSpPr>
            <a:spLocks noGrp="1" noChangeAspect="1"/>
          </p:cNvSpPr>
          <p:nvPr>
            <p:ph type="body" sz="quarter" idx="14" hasCustomPrompt="1"/>
          </p:nvPr>
        </p:nvSpPr>
        <p:spPr bwMode="gray">
          <a:xfrm>
            <a:off x="1467634" y="1828800"/>
            <a:ext cx="1827307" cy="1828800"/>
          </a:xfrm>
          <a:prstGeom prst="ellipse">
            <a:avLst/>
          </a:prstGeom>
          <a:ln w="19050">
            <a:solidFill>
              <a:srgbClr val="E87722"/>
            </a:solidFill>
          </a:ln>
        </p:spPr>
        <p:txBody>
          <a:bodyPr anchor="ctr"/>
          <a:lstStyle>
            <a:lvl1pPr algn="ctr">
              <a:buNone/>
              <a:defRPr sz="1200">
                <a:solidFill>
                  <a:schemeClr val="tx1"/>
                </a:solidFill>
              </a:defRPr>
            </a:lvl1pPr>
          </a:lstStyle>
          <a:p>
            <a:pPr lvl="0"/>
            <a:r>
              <a:rPr lang="en-US"/>
              <a:t>Place icon here. </a:t>
            </a:r>
            <a:br>
              <a:rPr lang="en-US"/>
            </a:br>
            <a:r>
              <a:rPr lang="en-US"/>
              <a:t>To hide this text, place cursor, then hit space bar. Duplicate or delete as needed.</a:t>
            </a:r>
          </a:p>
        </p:txBody>
      </p:sp>
      <p:sp>
        <p:nvSpPr>
          <p:cNvPr id="6" name="Subtitle"/>
          <p:cNvSpPr>
            <a:spLocks noGrp="1"/>
          </p:cNvSpPr>
          <p:nvPr>
            <p:ph type="body" sz="quarter" idx="13" hasCustomPrompt="1"/>
          </p:nvPr>
        </p:nvSpPr>
        <p:spPr bwMode="gray">
          <a:xfrm>
            <a:off x="495300" y="1143334"/>
            <a:ext cx="11201400" cy="304699"/>
          </a:xfrm>
        </p:spPr>
        <p:txBody>
          <a:bodyPr>
            <a:spAutoFit/>
          </a:bodyPr>
          <a:lstStyle>
            <a:lvl1pPr>
              <a:lnSpc>
                <a:spcPct val="90000"/>
              </a:lnSpc>
              <a:spcBef>
                <a:spcPts val="0"/>
              </a:spcBef>
              <a:spcAft>
                <a:spcPts val="0"/>
              </a:spcAft>
              <a:defRPr sz="2200">
                <a:solidFill>
                  <a:schemeClr val="tx1"/>
                </a:solidFill>
              </a:defRPr>
            </a:lvl1pPr>
          </a:lstStyle>
          <a:p>
            <a:pPr lvl="0"/>
            <a:r>
              <a:rPr lang="en-US"/>
              <a:t>Slide subtitle (optional); Arial 22pt regular, sentence case (1 line)</a:t>
            </a:r>
          </a:p>
        </p:txBody>
      </p:sp>
      <p:sp>
        <p:nvSpPr>
          <p:cNvPr id="2" name="Title"/>
          <p:cNvSpPr>
            <a:spLocks noGrp="1"/>
          </p:cNvSpPr>
          <p:nvPr>
            <p:ph type="title" hasCustomPrompt="1"/>
          </p:nvPr>
        </p:nvSpPr>
        <p:spPr bwMode="gray"/>
        <p:txBody>
          <a:bodyPr/>
          <a:lstStyle>
            <a:lvl1pPr>
              <a:defRPr/>
            </a:lvl1pPr>
          </a:lstStyle>
          <a:p>
            <a:r>
              <a:rPr lang="en-US"/>
              <a:t>Slide title; Arial 30pt bold, sentence case (1 line)</a:t>
            </a:r>
          </a:p>
        </p:txBody>
      </p:sp>
      <p:sp>
        <p:nvSpPr>
          <p:cNvPr id="20" name="Rectangle 19" hidden="1"/>
          <p:cNvSpPr/>
          <p:nvPr userDrawn="1">
            <p:custDataLst>
              <p:tags r:id="rId1"/>
            </p:custDataLst>
          </p:nvPr>
        </p:nvSpPr>
        <p:spPr>
          <a:xfrm>
            <a:off x="457200" y="1143000"/>
            <a:ext cx="11353800" cy="4849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1" name="Rectangle 20" hidden="1"/>
          <p:cNvSpPr/>
          <p:nvPr userDrawn="1">
            <p:custDataLst>
              <p:tags r:id="rId2"/>
            </p:custDataLst>
          </p:nvPr>
        </p:nvSpPr>
        <p:spPr>
          <a:xfrm>
            <a:off x="304800" y="6084051"/>
            <a:ext cx="2214664"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2" name="Rectangle 21" hidden="1"/>
          <p:cNvSpPr/>
          <p:nvPr userDrawn="1">
            <p:custDataLst>
              <p:tags r:id="rId3"/>
            </p:custDataLst>
          </p:nvPr>
        </p:nvSpPr>
        <p:spPr>
          <a:xfrm>
            <a:off x="0" y="0"/>
            <a:ext cx="12191999" cy="418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3" name="Rectangle 22" hidden="1"/>
          <p:cNvSpPr/>
          <p:nvPr userDrawn="1">
            <p:custDataLst>
              <p:tags r:id="rId4"/>
            </p:custDataLst>
          </p:nvPr>
        </p:nvSpPr>
        <p:spPr>
          <a:xfrm>
            <a:off x="5229225" y="6392987"/>
            <a:ext cx="6648450" cy="510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 name="Date Placeholder 2"/>
          <p:cNvSpPr>
            <a:spLocks noGrp="1"/>
          </p:cNvSpPr>
          <p:nvPr>
            <p:ph type="dt" sz="half" idx="22"/>
          </p:nvPr>
        </p:nvSpPr>
        <p:spPr bwMode="gray">
          <a:xfrm>
            <a:off x="0" y="7170924"/>
            <a:ext cx="914400" cy="30778"/>
          </a:xfrm>
          <a:prstGeom prst="rect">
            <a:avLst/>
          </a:prstGeom>
        </p:spPr>
        <p:txBody>
          <a:bodyPr/>
          <a:lstStyle/>
          <a:p>
            <a:fld id="{0177191B-25AF-46C4-B6A2-05BF353AC8F9}" type="datetime1">
              <a:rPr lang="en-US" smtClean="0"/>
              <a:t>7/24/2024</a:t>
            </a:fld>
            <a:endParaRPr lang="en-US"/>
          </a:p>
        </p:txBody>
      </p:sp>
      <p:sp>
        <p:nvSpPr>
          <p:cNvPr id="5" name="Footer Placeholder 4"/>
          <p:cNvSpPr>
            <a:spLocks noGrp="1"/>
          </p:cNvSpPr>
          <p:nvPr>
            <p:ph type="ftr" sz="quarter" idx="23"/>
          </p:nvPr>
        </p:nvSpPr>
        <p:spPr bwMode="gray">
          <a:xfrm>
            <a:off x="0" y="7120415"/>
            <a:ext cx="1155766" cy="30778"/>
          </a:xfrm>
          <a:prstGeom prst="rect">
            <a:avLst/>
          </a:prstGeom>
        </p:spPr>
        <p:txBody>
          <a:bodyPr/>
          <a:lstStyle/>
          <a:p>
            <a:pPr algn="r"/>
            <a:r>
              <a:rPr lang="en-US"/>
              <a:t>© 2021 Optum, Inc. All rights reserved. Confidential property of Optum. Do not distribute or reproduce without express permission from Optum.</a:t>
            </a:r>
          </a:p>
        </p:txBody>
      </p:sp>
      <p:sp>
        <p:nvSpPr>
          <p:cNvPr id="14" name="Slide Number Placeholder 13"/>
          <p:cNvSpPr>
            <a:spLocks noGrp="1"/>
          </p:cNvSpPr>
          <p:nvPr>
            <p:ph type="sldNum" sz="quarter" idx="24"/>
          </p:nvPr>
        </p:nvSpPr>
        <p:spPr bwMode="gray">
          <a:xfrm>
            <a:off x="0" y="7221433"/>
            <a:ext cx="914400" cy="30778"/>
          </a:xfrm>
          <a:prstGeom prst="rect">
            <a:avLst/>
          </a:prstGeom>
        </p:spPr>
        <p:txBody>
          <a:bodyPr/>
          <a:lstStyle/>
          <a:p>
            <a:fld id="{901F1369-4AEB-4520-96C0-9F78886180C1}" type="slidenum">
              <a:rPr lang="en-US" smtClean="0"/>
              <a:pPr/>
              <a:t>‹#›</a:t>
            </a:fld>
            <a:endParaRPr lang="en-US"/>
          </a:p>
        </p:txBody>
      </p:sp>
    </p:spTree>
    <p:extLst>
      <p:ext uri="{BB962C8B-B14F-4D97-AF65-F5344CB8AC3E}">
        <p14:creationId xmlns:p14="http://schemas.microsoft.com/office/powerpoint/2010/main" val="3783868218"/>
      </p:ext>
    </p:extLst>
  </p:cSld>
  <p:clrMapOvr>
    <a:masterClrMapping/>
  </p:clrMapOvr>
  <p:extLst>
    <p:ext uri="{DCECCB84-F9BA-43D5-87BE-67443E8EF086}">
      <p15:sldGuideLst xmlns:p15="http://schemas.microsoft.com/office/powerpoint/2012/main">
        <p15:guide id="1" orient="horz" pos="664">
          <p15:clr>
            <a:srgbClr val="FFC000"/>
          </p15:clr>
        </p15:guide>
        <p15:guide id="2" orient="horz" pos="3792">
          <p15:clr>
            <a:srgbClr val="C35EA4"/>
          </p15:clr>
        </p15:guide>
        <p15:guide id="3" orient="horz" pos="720">
          <p15:clr>
            <a:srgbClr val="FFC00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bwMode="gray"/>
        <p:txBody>
          <a:bodyPr/>
          <a:lstStyle>
            <a:lvl1pPr>
              <a:defRPr/>
            </a:lvl1pPr>
          </a:lstStyle>
          <a:p>
            <a:r>
              <a:rPr lang="en-US"/>
              <a:t>Slide title; Arial 30pt bold, sentence case (1 line)</a:t>
            </a:r>
          </a:p>
        </p:txBody>
      </p:sp>
      <p:sp>
        <p:nvSpPr>
          <p:cNvPr id="3" name="Bullets/content"/>
          <p:cNvSpPr>
            <a:spLocks noGrp="1"/>
          </p:cNvSpPr>
          <p:nvPr>
            <p:ph idx="1" hasCustomPrompt="1"/>
          </p:nvPr>
        </p:nvSpPr>
        <p:spPr bwMode="gray">
          <a:xfrm>
            <a:off x="789137" y="1945933"/>
            <a:ext cx="10613726" cy="3657600"/>
          </a:xfrm>
        </p:spPr>
        <p:txBody>
          <a:bodyPr/>
          <a:lstStyle>
            <a:lvl1pPr>
              <a:defRPr/>
            </a:lvl1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bwMode="gray">
          <a:xfrm>
            <a:off x="495300" y="1143334"/>
            <a:ext cx="11201400" cy="304699"/>
          </a:xfrm>
        </p:spPr>
        <p:txBody>
          <a:bodyPr>
            <a:spAutoFit/>
          </a:bodyPr>
          <a:lstStyle>
            <a:lvl1pPr>
              <a:lnSpc>
                <a:spcPct val="90000"/>
              </a:lnSpc>
              <a:spcBef>
                <a:spcPts val="0"/>
              </a:spcBef>
              <a:spcAft>
                <a:spcPts val="0"/>
              </a:spcAft>
              <a:defRPr sz="2200">
                <a:solidFill>
                  <a:schemeClr val="tx1"/>
                </a:solidFill>
              </a:defRPr>
            </a:lvl1pPr>
          </a:lstStyle>
          <a:p>
            <a:pPr lvl="0"/>
            <a:r>
              <a:rPr lang="en-US"/>
              <a:t>Slide subtitle (optional); Arial 22pt regular, sentence case (1 line)</a:t>
            </a:r>
          </a:p>
        </p:txBody>
      </p:sp>
      <p:sp>
        <p:nvSpPr>
          <p:cNvPr id="9" name="Rectangle 8" hidden="1"/>
          <p:cNvSpPr/>
          <p:nvPr userDrawn="1">
            <p:custDataLst>
              <p:tags r:id="rId1"/>
            </p:custDataLst>
          </p:nvPr>
        </p:nvSpPr>
        <p:spPr>
          <a:xfrm>
            <a:off x="457200" y="1143000"/>
            <a:ext cx="11353800" cy="4849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0" name="Rectangle 9" hidden="1"/>
          <p:cNvSpPr/>
          <p:nvPr userDrawn="1">
            <p:custDataLst>
              <p:tags r:id="rId2"/>
            </p:custDataLst>
          </p:nvPr>
        </p:nvSpPr>
        <p:spPr>
          <a:xfrm>
            <a:off x="304800" y="6084051"/>
            <a:ext cx="2214664"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1" name="Rectangle 10" hidden="1"/>
          <p:cNvSpPr/>
          <p:nvPr userDrawn="1">
            <p:custDataLst>
              <p:tags r:id="rId3"/>
            </p:custDataLst>
          </p:nvPr>
        </p:nvSpPr>
        <p:spPr>
          <a:xfrm>
            <a:off x="0" y="0"/>
            <a:ext cx="12191999" cy="418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2" name="Rectangle 11" hidden="1"/>
          <p:cNvSpPr/>
          <p:nvPr userDrawn="1">
            <p:custDataLst>
              <p:tags r:id="rId4"/>
            </p:custDataLst>
          </p:nvPr>
        </p:nvSpPr>
        <p:spPr>
          <a:xfrm>
            <a:off x="5229225" y="6392987"/>
            <a:ext cx="6648450" cy="510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4" name="Date Placeholder 3"/>
          <p:cNvSpPr>
            <a:spLocks noGrp="1"/>
          </p:cNvSpPr>
          <p:nvPr>
            <p:ph type="dt" sz="half" idx="14"/>
          </p:nvPr>
        </p:nvSpPr>
        <p:spPr bwMode="gray">
          <a:xfrm>
            <a:off x="0" y="7170924"/>
            <a:ext cx="914400" cy="30778"/>
          </a:xfrm>
          <a:prstGeom prst="rect">
            <a:avLst/>
          </a:prstGeom>
        </p:spPr>
        <p:txBody>
          <a:bodyPr/>
          <a:lstStyle/>
          <a:p>
            <a:fld id="{3EECB4B7-92EB-4311-9850-5CB0746BEE39}" type="datetime1">
              <a:rPr lang="en-US" smtClean="0"/>
              <a:t>7/24/2024</a:t>
            </a:fld>
            <a:endParaRPr lang="en-US"/>
          </a:p>
        </p:txBody>
      </p:sp>
      <p:sp>
        <p:nvSpPr>
          <p:cNvPr id="6" name="Footer Placeholder 5"/>
          <p:cNvSpPr>
            <a:spLocks noGrp="1"/>
          </p:cNvSpPr>
          <p:nvPr>
            <p:ph type="ftr" sz="quarter" idx="15"/>
          </p:nvPr>
        </p:nvSpPr>
        <p:spPr bwMode="gray">
          <a:xfrm>
            <a:off x="0" y="7120415"/>
            <a:ext cx="1155766" cy="30778"/>
          </a:xfrm>
          <a:prstGeom prst="rect">
            <a:avLst/>
          </a:prstGeom>
        </p:spPr>
        <p:txBody>
          <a:bodyPr/>
          <a:lstStyle/>
          <a:p>
            <a:pPr algn="r"/>
            <a:r>
              <a:rPr lang="en-US"/>
              <a:t>© 2021 Optum, Inc. All rights reserved. Confidential property of Optum. Do not distribute or reproduce without express permission from Optum.</a:t>
            </a:r>
          </a:p>
        </p:txBody>
      </p:sp>
      <p:sp>
        <p:nvSpPr>
          <p:cNvPr id="7" name="Slide Number Placeholder 6"/>
          <p:cNvSpPr>
            <a:spLocks noGrp="1"/>
          </p:cNvSpPr>
          <p:nvPr>
            <p:ph type="sldNum" sz="quarter" idx="16"/>
          </p:nvPr>
        </p:nvSpPr>
        <p:spPr bwMode="gray">
          <a:xfrm>
            <a:off x="0" y="7221433"/>
            <a:ext cx="914400" cy="30778"/>
          </a:xfrm>
          <a:prstGeom prst="rect">
            <a:avLst/>
          </a:prstGeom>
        </p:spPr>
        <p:txBody>
          <a:bodyPr/>
          <a:lstStyle/>
          <a:p>
            <a:fld id="{901F1369-4AEB-4520-96C0-9F78886180C1}" type="slidenum">
              <a:rPr lang="en-US" smtClean="0"/>
              <a:pPr/>
              <a:t>‹#›</a:t>
            </a:fld>
            <a:endParaRPr lang="en-US"/>
          </a:p>
        </p:txBody>
      </p:sp>
    </p:spTree>
    <p:extLst>
      <p:ext uri="{BB962C8B-B14F-4D97-AF65-F5344CB8AC3E}">
        <p14:creationId xmlns:p14="http://schemas.microsoft.com/office/powerpoint/2010/main" val="2408715918"/>
      </p:ext>
    </p:extLst>
  </p:cSld>
  <p:clrMapOvr>
    <a:masterClrMapping/>
  </p:clrMapOvr>
  <p:extLst>
    <p:ext uri="{DCECCB84-F9BA-43D5-87BE-67443E8EF086}">
      <p15:sldGuideLst xmlns:p15="http://schemas.microsoft.com/office/powerpoint/2012/main">
        <p15:guide id="1" orient="horz" pos="664">
          <p15:clr>
            <a:srgbClr val="FFC000"/>
          </p15:clr>
        </p15:guide>
        <p15:guide id="2" orient="horz" pos="3792">
          <p15:clr>
            <a:srgbClr val="C35EA4"/>
          </p15:clr>
        </p15:guide>
        <p15:guide id="3" orient="horz" pos="720">
          <p15:clr>
            <a:srgbClr val="FFC00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bwMode="gray"/>
        <p:txBody>
          <a:bodyPr/>
          <a:lstStyle>
            <a:lvl1pPr>
              <a:defRPr/>
            </a:lvl1pPr>
          </a:lstStyle>
          <a:p>
            <a:r>
              <a:rPr lang="en-US"/>
              <a:t>Slide title; Arial 30pt bold, sentence case (1 line)</a:t>
            </a:r>
          </a:p>
        </p:txBody>
      </p:sp>
      <p:sp>
        <p:nvSpPr>
          <p:cNvPr id="3" name="Bullets/content"/>
          <p:cNvSpPr>
            <a:spLocks noGrp="1"/>
          </p:cNvSpPr>
          <p:nvPr>
            <p:ph idx="1" hasCustomPrompt="1"/>
          </p:nvPr>
        </p:nvSpPr>
        <p:spPr bwMode="gray">
          <a:xfrm>
            <a:off x="789137" y="1945933"/>
            <a:ext cx="10613726" cy="3657600"/>
          </a:xfrm>
        </p:spPr>
        <p:txBody>
          <a:bodyPr/>
          <a:lstStyle>
            <a:lvl1pPr>
              <a:defRPr/>
            </a:lvl1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bwMode="gray">
          <a:xfrm>
            <a:off x="495300" y="1143334"/>
            <a:ext cx="11201400" cy="304699"/>
          </a:xfrm>
        </p:spPr>
        <p:txBody>
          <a:bodyPr>
            <a:spAutoFit/>
          </a:bodyPr>
          <a:lstStyle>
            <a:lvl1pPr>
              <a:lnSpc>
                <a:spcPct val="90000"/>
              </a:lnSpc>
              <a:spcBef>
                <a:spcPts val="0"/>
              </a:spcBef>
              <a:spcAft>
                <a:spcPts val="0"/>
              </a:spcAft>
              <a:defRPr sz="2200">
                <a:solidFill>
                  <a:schemeClr val="tx1"/>
                </a:solidFill>
              </a:defRPr>
            </a:lvl1pPr>
          </a:lstStyle>
          <a:p>
            <a:pPr lvl="0"/>
            <a:r>
              <a:rPr lang="en-US"/>
              <a:t>Slide subtitle (optional); Arial 22pt regular, sentence case (1 line)</a:t>
            </a:r>
          </a:p>
        </p:txBody>
      </p:sp>
      <p:sp>
        <p:nvSpPr>
          <p:cNvPr id="9" name="Rectangle 8" hidden="1"/>
          <p:cNvSpPr/>
          <p:nvPr userDrawn="1">
            <p:custDataLst>
              <p:tags r:id="rId1"/>
            </p:custDataLst>
          </p:nvPr>
        </p:nvSpPr>
        <p:spPr>
          <a:xfrm>
            <a:off x="457200" y="1143000"/>
            <a:ext cx="11353800" cy="4849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0" name="Rectangle 9" hidden="1"/>
          <p:cNvSpPr/>
          <p:nvPr userDrawn="1">
            <p:custDataLst>
              <p:tags r:id="rId2"/>
            </p:custDataLst>
          </p:nvPr>
        </p:nvSpPr>
        <p:spPr>
          <a:xfrm>
            <a:off x="304800" y="6084051"/>
            <a:ext cx="2214664"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1" name="Rectangle 10" hidden="1"/>
          <p:cNvSpPr/>
          <p:nvPr userDrawn="1">
            <p:custDataLst>
              <p:tags r:id="rId3"/>
            </p:custDataLst>
          </p:nvPr>
        </p:nvSpPr>
        <p:spPr>
          <a:xfrm>
            <a:off x="0" y="0"/>
            <a:ext cx="12191999" cy="418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2" name="Rectangle 11" hidden="1"/>
          <p:cNvSpPr/>
          <p:nvPr userDrawn="1">
            <p:custDataLst>
              <p:tags r:id="rId4"/>
            </p:custDataLst>
          </p:nvPr>
        </p:nvSpPr>
        <p:spPr>
          <a:xfrm>
            <a:off x="5229225" y="6392987"/>
            <a:ext cx="6648450" cy="510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4" name="Date Placeholder 3"/>
          <p:cNvSpPr>
            <a:spLocks noGrp="1"/>
          </p:cNvSpPr>
          <p:nvPr>
            <p:ph type="dt" sz="half" idx="14"/>
          </p:nvPr>
        </p:nvSpPr>
        <p:spPr bwMode="gray">
          <a:xfrm>
            <a:off x="0" y="7170924"/>
            <a:ext cx="914400" cy="30778"/>
          </a:xfrm>
          <a:prstGeom prst="rect">
            <a:avLst/>
          </a:prstGeom>
        </p:spPr>
        <p:txBody>
          <a:bodyPr/>
          <a:lstStyle/>
          <a:p>
            <a:fld id="{3EECB4B7-92EB-4311-9850-5CB0746BEE39}" type="datetime1">
              <a:rPr lang="en-US" smtClean="0"/>
              <a:t>7/24/2024</a:t>
            </a:fld>
            <a:endParaRPr lang="en-US"/>
          </a:p>
        </p:txBody>
      </p:sp>
      <p:sp>
        <p:nvSpPr>
          <p:cNvPr id="6" name="Footer Placeholder 5"/>
          <p:cNvSpPr>
            <a:spLocks noGrp="1"/>
          </p:cNvSpPr>
          <p:nvPr>
            <p:ph type="ftr" sz="quarter" idx="15"/>
          </p:nvPr>
        </p:nvSpPr>
        <p:spPr bwMode="gray">
          <a:xfrm>
            <a:off x="0" y="7120415"/>
            <a:ext cx="1155766" cy="30778"/>
          </a:xfrm>
          <a:prstGeom prst="rect">
            <a:avLst/>
          </a:prstGeom>
        </p:spPr>
        <p:txBody>
          <a:bodyPr/>
          <a:lstStyle/>
          <a:p>
            <a:pPr algn="r"/>
            <a:r>
              <a:rPr lang="en-US"/>
              <a:t>© 2021 Optum, Inc. All rights reserved. Confidential property of Optum. Do not distribute or reproduce without express permission from Optum.</a:t>
            </a:r>
          </a:p>
        </p:txBody>
      </p:sp>
      <p:sp>
        <p:nvSpPr>
          <p:cNvPr id="7" name="Slide Number Placeholder 6"/>
          <p:cNvSpPr>
            <a:spLocks noGrp="1"/>
          </p:cNvSpPr>
          <p:nvPr>
            <p:ph type="sldNum" sz="quarter" idx="16"/>
          </p:nvPr>
        </p:nvSpPr>
        <p:spPr bwMode="gray">
          <a:xfrm>
            <a:off x="0" y="7221433"/>
            <a:ext cx="914400" cy="30778"/>
          </a:xfrm>
          <a:prstGeom prst="rect">
            <a:avLst/>
          </a:prstGeom>
        </p:spPr>
        <p:txBody>
          <a:bodyPr/>
          <a:lstStyle/>
          <a:p>
            <a:fld id="{901F1369-4AEB-4520-96C0-9F78886180C1}" type="slidenum">
              <a:rPr lang="en-US" smtClean="0"/>
              <a:pPr/>
              <a:t>‹#›</a:t>
            </a:fld>
            <a:endParaRPr lang="en-US"/>
          </a:p>
        </p:txBody>
      </p:sp>
    </p:spTree>
    <p:extLst>
      <p:ext uri="{BB962C8B-B14F-4D97-AF65-F5344CB8AC3E}">
        <p14:creationId xmlns:p14="http://schemas.microsoft.com/office/powerpoint/2010/main" val="864254146"/>
      </p:ext>
    </p:extLst>
  </p:cSld>
  <p:clrMapOvr>
    <a:masterClrMapping/>
  </p:clrMapOvr>
  <p:extLst>
    <p:ext uri="{DCECCB84-F9BA-43D5-87BE-67443E8EF086}">
      <p15:sldGuideLst xmlns:p15="http://schemas.microsoft.com/office/powerpoint/2012/main">
        <p15:guide id="1" orient="horz" pos="664">
          <p15:clr>
            <a:srgbClr val="FFC000"/>
          </p15:clr>
        </p15:guide>
        <p15:guide id="2" orient="horz" pos="3792">
          <p15:clr>
            <a:srgbClr val="C35EA4"/>
          </p15:clr>
        </p15:guide>
        <p15:guide id="3" orient="horz" pos="720">
          <p15:clr>
            <a:srgbClr val="FFC00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859C8781-02FB-4D0C-9A70-C1E5497785CD}"/>
              </a:ext>
              <a:ext uri="{C183D7F6-B498-43B3-948B-1728B52AA6E4}">
                <adec:decorative xmlns:adec="http://schemas.microsoft.com/office/drawing/2017/decorative" val="1"/>
              </a:ext>
            </a:extLst>
          </p:cNvPr>
          <p:cNvCxnSpPr>
            <a:cxnSpLocks/>
          </p:cNvCxnSpPr>
          <p:nvPr userDrawn="1"/>
        </p:nvCxnSpPr>
        <p:spPr bwMode="gray">
          <a:xfrm>
            <a:off x="495302" y="2189083"/>
            <a:ext cx="11204573" cy="0"/>
          </a:xfrm>
          <a:prstGeom prst="line">
            <a:avLst/>
          </a:prstGeom>
          <a:ln w="19050" cap="rnd">
            <a:gradFill>
              <a:gsLst>
                <a:gs pos="100000">
                  <a:srgbClr val="F2B411"/>
                </a:gs>
                <a:gs pos="17000">
                  <a:srgbClr val="D13F44"/>
                </a:gs>
              </a:gsLst>
              <a:lin ang="4200000" scaled="0"/>
            </a:gra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C54E2A5-A314-479E-8481-A830DC3F5391}"/>
              </a:ext>
              <a:ext uri="{C183D7F6-B498-43B3-948B-1728B52AA6E4}">
                <adec:decorative xmlns:adec="http://schemas.microsoft.com/office/drawing/2017/decorative" val="1"/>
              </a:ext>
            </a:extLst>
          </p:cNvPr>
          <p:cNvSpPr/>
          <p:nvPr userDrawn="1"/>
        </p:nvSpPr>
        <p:spPr bwMode="gray">
          <a:xfrm>
            <a:off x="4061460" y="1914609"/>
            <a:ext cx="251459" cy="47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b="0" i="0" u="none" baseline="0">
              <a:solidFill>
                <a:srgbClr val="FFFFFF"/>
              </a:solidFill>
              <a:latin typeface="Arial" panose="020B0604020202020204" pitchFamily="34" charset="0"/>
            </a:endParaRPr>
          </a:p>
        </p:txBody>
      </p:sp>
      <p:sp>
        <p:nvSpPr>
          <p:cNvPr id="22" name="Rectangle 21">
            <a:extLst>
              <a:ext uri="{FF2B5EF4-FFF2-40B4-BE49-F238E27FC236}">
                <a16:creationId xmlns:a16="http://schemas.microsoft.com/office/drawing/2014/main" id="{993A5E1F-7467-4E53-B3A9-B84FD24AF5CF}"/>
              </a:ext>
              <a:ext uri="{C183D7F6-B498-43B3-948B-1728B52AA6E4}">
                <adec:decorative xmlns:adec="http://schemas.microsoft.com/office/drawing/2017/decorative" val="1"/>
              </a:ext>
            </a:extLst>
          </p:cNvPr>
          <p:cNvSpPr/>
          <p:nvPr userDrawn="1"/>
        </p:nvSpPr>
        <p:spPr bwMode="gray">
          <a:xfrm>
            <a:off x="7879081" y="1914609"/>
            <a:ext cx="251459" cy="47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b="0" i="0" u="none" baseline="0">
              <a:solidFill>
                <a:srgbClr val="FFFFFF"/>
              </a:solidFill>
              <a:latin typeface="Arial" panose="020B0604020202020204" pitchFamily="34" charset="0"/>
            </a:endParaRPr>
          </a:p>
        </p:txBody>
      </p:sp>
      <p:sp>
        <p:nvSpPr>
          <p:cNvPr id="33" name="Text 3"/>
          <p:cNvSpPr>
            <a:spLocks noGrp="1"/>
          </p:cNvSpPr>
          <p:nvPr>
            <p:ph type="body" sz="quarter" idx="21" hasCustomPrompt="1"/>
          </p:nvPr>
        </p:nvSpPr>
        <p:spPr bwMode="gray">
          <a:xfrm>
            <a:off x="8130540" y="2345351"/>
            <a:ext cx="3566160" cy="3657600"/>
          </a:xfrm>
          <a:solidFill>
            <a:schemeClr val="accent6"/>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a:t>Text — add bullet if needed</a:t>
            </a:r>
          </a:p>
        </p:txBody>
      </p:sp>
      <p:sp>
        <p:nvSpPr>
          <p:cNvPr id="28" name="Header 3"/>
          <p:cNvSpPr>
            <a:spLocks noGrp="1"/>
          </p:cNvSpPr>
          <p:nvPr>
            <p:ph type="body" sz="quarter" idx="16" hasCustomPrompt="1"/>
          </p:nvPr>
        </p:nvSpPr>
        <p:spPr bwMode="gray">
          <a:xfrm>
            <a:off x="8130540" y="1676686"/>
            <a:ext cx="3566160" cy="443198"/>
          </a:xfrm>
          <a:noFill/>
        </p:spPr>
        <p:txBody>
          <a:bodyPr lIns="0" tIns="0" rIns="0" bIns="0" anchor="b" anchorCtr="0">
            <a:spAutoFit/>
          </a:bodyPr>
          <a:lstStyle>
            <a:lvl1pPr>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32" name="Text 2"/>
          <p:cNvSpPr>
            <a:spLocks noGrp="1"/>
          </p:cNvSpPr>
          <p:nvPr>
            <p:ph type="body" sz="quarter" idx="20" hasCustomPrompt="1"/>
          </p:nvPr>
        </p:nvSpPr>
        <p:spPr bwMode="gray">
          <a:xfrm>
            <a:off x="4312920" y="2345351"/>
            <a:ext cx="3566160" cy="3657600"/>
          </a:xfrm>
          <a:solidFill>
            <a:schemeClr val="accent6"/>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a:t>Text — add bullet if needed</a:t>
            </a:r>
          </a:p>
        </p:txBody>
      </p:sp>
      <p:sp>
        <p:nvSpPr>
          <p:cNvPr id="27" name="Header 2"/>
          <p:cNvSpPr>
            <a:spLocks noGrp="1"/>
          </p:cNvSpPr>
          <p:nvPr>
            <p:ph type="body" sz="quarter" idx="15" hasCustomPrompt="1"/>
          </p:nvPr>
        </p:nvSpPr>
        <p:spPr bwMode="gray">
          <a:xfrm>
            <a:off x="4312920" y="1676686"/>
            <a:ext cx="3566160" cy="443198"/>
          </a:xfrm>
          <a:noFill/>
        </p:spPr>
        <p:txBody>
          <a:bodyPr lIns="0" tIns="0" rIns="0" bIns="0" anchor="b" anchorCtr="0">
            <a:spAutoFit/>
          </a:bodyPr>
          <a:lstStyle>
            <a:lvl1pPr>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31" name="Text 1"/>
          <p:cNvSpPr>
            <a:spLocks noGrp="1"/>
          </p:cNvSpPr>
          <p:nvPr>
            <p:ph type="body" sz="quarter" idx="19" hasCustomPrompt="1"/>
          </p:nvPr>
        </p:nvSpPr>
        <p:spPr bwMode="gray">
          <a:xfrm>
            <a:off x="495300" y="2345351"/>
            <a:ext cx="3566160" cy="3657600"/>
          </a:xfrm>
          <a:solidFill>
            <a:schemeClr val="accent6"/>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a:t>Text — add bullet if needed</a:t>
            </a:r>
          </a:p>
        </p:txBody>
      </p:sp>
      <p:sp>
        <p:nvSpPr>
          <p:cNvPr id="8" name="Header 1"/>
          <p:cNvSpPr>
            <a:spLocks noGrp="1"/>
          </p:cNvSpPr>
          <p:nvPr>
            <p:ph type="body" sz="quarter" idx="14" hasCustomPrompt="1"/>
          </p:nvPr>
        </p:nvSpPr>
        <p:spPr bwMode="gray">
          <a:xfrm>
            <a:off x="495300" y="1676686"/>
            <a:ext cx="3566160" cy="443198"/>
          </a:xfrm>
          <a:noFill/>
        </p:spPr>
        <p:txBody>
          <a:bodyPr lIns="0" tIns="0" rIns="0" bIns="0" anchor="b" anchorCtr="0">
            <a:spAutoFit/>
          </a:bodyPr>
          <a:lstStyle>
            <a:lvl1pPr algn="l">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6" name="Subtitle"/>
          <p:cNvSpPr>
            <a:spLocks noGrp="1"/>
          </p:cNvSpPr>
          <p:nvPr>
            <p:ph type="body" sz="quarter" idx="13" hasCustomPrompt="1"/>
          </p:nvPr>
        </p:nvSpPr>
        <p:spPr bwMode="gray">
          <a:xfrm>
            <a:off x="495300" y="1143334"/>
            <a:ext cx="11201400" cy="304699"/>
          </a:xfrm>
        </p:spPr>
        <p:txBody>
          <a:bodyPr>
            <a:spAutoFit/>
          </a:bodyPr>
          <a:lstStyle>
            <a:lvl1pPr>
              <a:lnSpc>
                <a:spcPct val="90000"/>
              </a:lnSpc>
              <a:spcBef>
                <a:spcPts val="0"/>
              </a:spcBef>
              <a:spcAft>
                <a:spcPts val="0"/>
              </a:spcAft>
              <a:defRPr sz="2200">
                <a:solidFill>
                  <a:schemeClr val="tx1"/>
                </a:solidFill>
              </a:defRPr>
            </a:lvl1pPr>
          </a:lstStyle>
          <a:p>
            <a:pPr lvl="0"/>
            <a:r>
              <a:rPr lang="en-US"/>
              <a:t>Slide subtitle (optional); Arial 22pt regular, sentence case (1 line)</a:t>
            </a:r>
          </a:p>
        </p:txBody>
      </p:sp>
      <p:sp>
        <p:nvSpPr>
          <p:cNvPr id="2" name="Title"/>
          <p:cNvSpPr>
            <a:spLocks noGrp="1"/>
          </p:cNvSpPr>
          <p:nvPr>
            <p:ph type="title" hasCustomPrompt="1"/>
          </p:nvPr>
        </p:nvSpPr>
        <p:spPr bwMode="gray">
          <a:xfrm>
            <a:off x="495300" y="639689"/>
            <a:ext cx="11201400" cy="415498"/>
          </a:xfrm>
        </p:spPr>
        <p:txBody>
          <a:bodyPr/>
          <a:lstStyle>
            <a:lvl1pPr>
              <a:defRPr/>
            </a:lvl1pPr>
          </a:lstStyle>
          <a:p>
            <a:r>
              <a:rPr lang="en-US"/>
              <a:t>Slide title; Arial 30pt bold, sentence case (1 line)</a:t>
            </a:r>
          </a:p>
        </p:txBody>
      </p:sp>
      <p:sp>
        <p:nvSpPr>
          <p:cNvPr id="13" name="Rectangle 12" hidden="1"/>
          <p:cNvSpPr/>
          <p:nvPr userDrawn="1">
            <p:custDataLst>
              <p:tags r:id="rId1"/>
            </p:custDataLst>
          </p:nvPr>
        </p:nvSpPr>
        <p:spPr>
          <a:xfrm>
            <a:off x="457200" y="1143000"/>
            <a:ext cx="11353800" cy="4849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4" name="Rectangle 13" hidden="1"/>
          <p:cNvSpPr/>
          <p:nvPr userDrawn="1">
            <p:custDataLst>
              <p:tags r:id="rId2"/>
            </p:custDataLst>
          </p:nvPr>
        </p:nvSpPr>
        <p:spPr>
          <a:xfrm>
            <a:off x="304800" y="6084051"/>
            <a:ext cx="2214664"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5" name="Rectangle 14" hidden="1"/>
          <p:cNvSpPr/>
          <p:nvPr userDrawn="1">
            <p:custDataLst>
              <p:tags r:id="rId3"/>
            </p:custDataLst>
          </p:nvPr>
        </p:nvSpPr>
        <p:spPr>
          <a:xfrm>
            <a:off x="0" y="0"/>
            <a:ext cx="12191999" cy="418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6" name="Rectangle 15" hidden="1"/>
          <p:cNvSpPr/>
          <p:nvPr userDrawn="1">
            <p:custDataLst>
              <p:tags r:id="rId4"/>
            </p:custDataLst>
          </p:nvPr>
        </p:nvSpPr>
        <p:spPr>
          <a:xfrm>
            <a:off x="5229225" y="6392987"/>
            <a:ext cx="6648450" cy="510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 name="Date Placeholder 2"/>
          <p:cNvSpPr>
            <a:spLocks noGrp="1"/>
          </p:cNvSpPr>
          <p:nvPr>
            <p:ph type="dt" sz="half" idx="22"/>
          </p:nvPr>
        </p:nvSpPr>
        <p:spPr bwMode="gray">
          <a:xfrm>
            <a:off x="0" y="7170924"/>
            <a:ext cx="914400" cy="30778"/>
          </a:xfrm>
          <a:prstGeom prst="rect">
            <a:avLst/>
          </a:prstGeom>
        </p:spPr>
        <p:txBody>
          <a:bodyPr/>
          <a:lstStyle/>
          <a:p>
            <a:fld id="{F23EE246-5ED2-4CC5-B7F2-234107A7F2E5}" type="datetime1">
              <a:rPr lang="en-US" smtClean="0"/>
              <a:t>7/24/2024</a:t>
            </a:fld>
            <a:endParaRPr lang="en-US"/>
          </a:p>
        </p:txBody>
      </p:sp>
      <p:sp>
        <p:nvSpPr>
          <p:cNvPr id="5" name="Footer Placeholder 4"/>
          <p:cNvSpPr>
            <a:spLocks noGrp="1"/>
          </p:cNvSpPr>
          <p:nvPr>
            <p:ph type="ftr" sz="quarter" idx="23"/>
          </p:nvPr>
        </p:nvSpPr>
        <p:spPr bwMode="gray">
          <a:xfrm>
            <a:off x="0" y="7120415"/>
            <a:ext cx="1155766" cy="30778"/>
          </a:xfrm>
          <a:prstGeom prst="rect">
            <a:avLst/>
          </a:prstGeom>
        </p:spPr>
        <p:txBody>
          <a:bodyPr/>
          <a:lstStyle/>
          <a:p>
            <a:pPr algn="r"/>
            <a:r>
              <a:rPr lang="en-US"/>
              <a:t>© 2021 Optum, Inc. All rights reserved. Confidential property of Optum. Do not distribute or reproduce without express permission from Optum.</a:t>
            </a:r>
          </a:p>
        </p:txBody>
      </p:sp>
      <p:sp>
        <p:nvSpPr>
          <p:cNvPr id="10" name="Slide Number Placeholder 9"/>
          <p:cNvSpPr>
            <a:spLocks noGrp="1"/>
          </p:cNvSpPr>
          <p:nvPr>
            <p:ph type="sldNum" sz="quarter" idx="24"/>
          </p:nvPr>
        </p:nvSpPr>
        <p:spPr bwMode="gray">
          <a:xfrm>
            <a:off x="0" y="7221433"/>
            <a:ext cx="914400" cy="30778"/>
          </a:xfrm>
          <a:prstGeom prst="rect">
            <a:avLst/>
          </a:prstGeom>
        </p:spPr>
        <p:txBody>
          <a:bodyPr/>
          <a:lstStyle/>
          <a:p>
            <a:fld id="{901F1369-4AEB-4520-96C0-9F78886180C1}" type="slidenum">
              <a:rPr lang="en-US" smtClean="0"/>
              <a:pPr/>
              <a:t>‹#›</a:t>
            </a:fld>
            <a:endParaRPr lang="en-US"/>
          </a:p>
        </p:txBody>
      </p:sp>
    </p:spTree>
    <p:extLst>
      <p:ext uri="{BB962C8B-B14F-4D97-AF65-F5344CB8AC3E}">
        <p14:creationId xmlns:p14="http://schemas.microsoft.com/office/powerpoint/2010/main" val="3681140316"/>
      </p:ext>
    </p:extLst>
  </p:cSld>
  <p:clrMapOvr>
    <a:masterClrMapping/>
  </p:clrMapOvr>
  <p:extLst>
    <p:ext uri="{DCECCB84-F9BA-43D5-87BE-67443E8EF086}">
      <p15:sldGuideLst xmlns:p15="http://schemas.microsoft.com/office/powerpoint/2012/main">
        <p15:guide id="1" orient="horz" pos="664">
          <p15:clr>
            <a:srgbClr val="FFC000"/>
          </p15:clr>
        </p15:guide>
        <p15:guide id="2" orient="horz" pos="3792">
          <p15:clr>
            <a:srgbClr val="C35EA4"/>
          </p15:clr>
        </p15:guide>
        <p15:guide id="3" orient="horz" pos="720">
          <p15:clr>
            <a:srgbClr val="FFC000"/>
          </p15:clr>
        </p15:guide>
        <p15:guide id="4" pos="2560">
          <p15:clr>
            <a:srgbClr val="FBAE40"/>
          </p15:clr>
        </p15:guide>
        <p15:guide id="5" pos="2714">
          <p15:clr>
            <a:srgbClr val="FBAE40"/>
          </p15:clr>
        </p15:guide>
        <p15:guide id="6" pos="4967">
          <p15:clr>
            <a:srgbClr val="FBAE40"/>
          </p15:clr>
        </p15:guide>
        <p15:guide id="7" pos="512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609600" y="1354138"/>
            <a:ext cx="11201400" cy="4792662"/>
          </a:xfrm>
        </p:spPr>
        <p:txBody>
          <a:bodyPr/>
          <a:lstStyle>
            <a:lvl2pPr marL="171450" indent="-171450">
              <a:defRPr/>
            </a:lvl2pPr>
            <a:lvl3pPr marL="403225" indent="-165100">
              <a:defRPr/>
            </a:lvl3pPr>
            <a:lvl4pPr marL="628650" indent="-171450">
              <a:defRPr/>
            </a:lvl4pPr>
            <a:lvl5pPr marL="914400" indent="-22701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609600" y="1066800"/>
            <a:ext cx="112014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11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Section headers</a:t>
            </a:r>
          </a:p>
        </p:txBody>
      </p:sp>
      <p:cxnSp>
        <p:nvCxnSpPr>
          <p:cNvPr id="4" name="Orange 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54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a:xfrm>
            <a:off x="0" y="7170924"/>
            <a:ext cx="914400" cy="30778"/>
          </a:xfrm>
          <a:prstGeom prst="rect">
            <a:avLst/>
          </a:prstGeom>
        </p:spPr>
        <p:txBody>
          <a:bodyPr/>
          <a:lstStyle/>
          <a:p>
            <a:fld id="{8BFB956A-C3EE-4CEE-8CC6-BB9E3DB82FC2}" type="datetime1">
              <a:rPr lang="en-US" smtClean="0"/>
              <a:t>7/24/2024</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24658691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userDrawn="1">
          <p15:clr>
            <a:srgbClr val="FBAE40"/>
          </p15:clr>
        </p15:guide>
        <p15:guide id="2" pos="6576" userDrawn="1">
          <p15:clr>
            <a:srgbClr val="FBAE40"/>
          </p15:clr>
        </p15:guide>
        <p15:guide id="3" orient="horz" pos="2505" userDrawn="1">
          <p15:clr>
            <a:srgbClr val="FBAE40"/>
          </p15:clr>
        </p15:guide>
        <p15:guide id="4" orient="horz" pos="26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a:xfrm>
            <a:off x="0" y="7170924"/>
            <a:ext cx="914400" cy="30778"/>
          </a:xfrm>
          <a:prstGeom prst="rect">
            <a:avLst/>
          </a:prstGeom>
        </p:spPr>
        <p:txBody>
          <a:bodyPr/>
          <a:lstStyle/>
          <a:p>
            <a:fld id="{53CF638C-039E-4A48-A8EB-E2D0262E67A1}" type="datetime1">
              <a:rPr lang="en-US" smtClean="0"/>
              <a:t>7/24/2024</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29125007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userDrawn="1">
          <p15:clr>
            <a:srgbClr val="FBAE40"/>
          </p15:clr>
        </p15:guide>
        <p15:guide id="2" pos="6577" userDrawn="1">
          <p15:clr>
            <a:srgbClr val="FBAE40"/>
          </p15:clr>
        </p15:guide>
        <p15:guide id="3" orient="horz" pos="2505" userDrawn="1">
          <p15:clr>
            <a:srgbClr val="FBAE40"/>
          </p15:clr>
        </p15:guide>
        <p15:guide id="4" orient="horz" pos="26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Standard layouts</a:t>
            </a:r>
          </a:p>
        </p:txBody>
      </p:sp>
      <p:cxnSp>
        <p:nvCxnSpPr>
          <p:cNvPr id="4" name="Orange 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291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a:xfrm>
            <a:off x="0" y="7170924"/>
            <a:ext cx="914400" cy="30778"/>
          </a:xfrm>
          <a:prstGeom prst="rect">
            <a:avLst/>
          </a:prstGeom>
        </p:spPr>
        <p:txBody>
          <a:bodyPr/>
          <a:lstStyle/>
          <a:p>
            <a:fld id="{6017203D-7AF0-48CF-9AA1-1400585FFB1C}" type="datetime1">
              <a:rPr lang="en-US" smtClean="0"/>
              <a:t>7/24/2024</a:t>
            </a:fld>
            <a:endParaRPr lang="en-US"/>
          </a:p>
        </p:txBody>
      </p:sp>
      <p:sp>
        <p:nvSpPr>
          <p:cNvPr id="5" name="Slide Number Placeholder 4" hidden="1">
            <a:extLst>
              <a:ext uri="{FF2B5EF4-FFF2-40B4-BE49-F238E27FC236}">
                <a16:creationId xmlns:a16="http://schemas.microsoft.com/office/drawing/2014/main" id="{C408F62C-9090-4EA7-BBD2-481410405BBE}"/>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t>‹#›</a:t>
            </a:fld>
            <a:endParaRPr lang="en-US"/>
          </a:p>
        </p:txBody>
      </p:sp>
      <p:sp>
        <p:nvSpPr>
          <p:cNvPr id="4" name="Footer Placeholder 3" hidden="1">
            <a:extLst>
              <a:ext uri="{FF2B5EF4-FFF2-40B4-BE49-F238E27FC236}">
                <a16:creationId xmlns:a16="http://schemas.microsoft.com/office/drawing/2014/main" id="{F7BFA8CA-0947-4A58-87AE-004F617F47B1}"/>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1485012413"/>
      </p:ext>
    </p:extLst>
  </p:cSld>
  <p:clrMapOvr>
    <a:masterClrMapping/>
  </p:clrMapOvr>
  <p:extLst>
    <p:ext uri="{DCECCB84-F9BA-43D5-87BE-67443E8EF086}">
      <p15:sldGuideLst xmlns:p15="http://schemas.microsoft.com/office/powerpoint/2012/main">
        <p15:guide id="1" orient="horz" pos="3776" userDrawn="1">
          <p15:clr>
            <a:srgbClr val="FBAE40"/>
          </p15:clr>
        </p15:guide>
        <p15:guide id="3" orient="horz" pos="793" userDrawn="1">
          <p15:clr>
            <a:srgbClr val="FBAE40"/>
          </p15:clr>
        </p15:guide>
        <p15:guide id="4" orient="horz" pos="3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a:xfrm>
            <a:off x="0" y="7170924"/>
            <a:ext cx="914400" cy="30778"/>
          </a:xfrm>
          <a:prstGeom prst="rect">
            <a:avLst/>
          </a:prstGeom>
        </p:spPr>
        <p:txBody>
          <a:bodyPr/>
          <a:lstStyle/>
          <a:p>
            <a:fld id="{4E2E38F6-B9D1-4693-91B2-1BF743544C01}" type="datetime1">
              <a:rPr lang="en-US" smtClean="0"/>
              <a:t>7/24/2024</a:t>
            </a:fld>
            <a:endParaRPr lang="en-US"/>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1078718518"/>
      </p:ext>
    </p:extLst>
  </p:cSld>
  <p:clrMapOvr>
    <a:masterClrMapping/>
  </p:clrMapOvr>
  <p:extLst>
    <p:ext uri="{DCECCB84-F9BA-43D5-87BE-67443E8EF086}">
      <p15:sldGuideLst xmlns:p15="http://schemas.microsoft.com/office/powerpoint/2012/main">
        <p15:guide id="1" orient="horz" pos="3776" userDrawn="1">
          <p15:clr>
            <a:srgbClr val="FBAE40"/>
          </p15:clr>
        </p15:guide>
        <p15:guide id="2" orient="horz" pos="603" userDrawn="1">
          <p15:clr>
            <a:srgbClr val="FBAE40"/>
          </p15:clr>
        </p15:guide>
        <p15:guide id="3" orient="horz" pos="1014" userDrawn="1">
          <p15:clr>
            <a:srgbClr val="FBAE40"/>
          </p15:clr>
        </p15:guide>
        <p15:guide id="4" orient="horz" pos="3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4" name="Copyright">
            <a:extLst>
              <a:ext uri="{FF2B5EF4-FFF2-40B4-BE49-F238E27FC236}">
                <a16:creationId xmlns:a16="http://schemas.microsoft.com/office/drawing/2014/main" id="{60BE7E32-782B-4635-9369-4283481B5B95}"/>
              </a:ext>
            </a:extLst>
          </p:cNvPr>
          <p:cNvSpPr txBox="1"/>
          <p:nvPr userDrawn="1"/>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a:solidFill>
                  <a:schemeClr val="tx1"/>
                </a:solidFill>
              </a:rPr>
              <a:t>© 2023 Optum, Inc. All rights reserved.</a:t>
            </a:r>
          </a:p>
        </p:txBody>
      </p:sp>
      <p:sp>
        <p:nvSpPr>
          <p:cNvPr id="11" name="Page number">
            <a:extLst>
              <a:ext uri="{FF2B5EF4-FFF2-40B4-BE49-F238E27FC236}">
                <a16:creationId xmlns:a16="http://schemas.microsoft.com/office/drawing/2014/main" id="{43B6C28E-DF9A-44F3-A9C1-829C74510E39}"/>
              </a:ext>
            </a:extLst>
          </p:cNvPr>
          <p:cNvSpPr txBox="1"/>
          <p:nvPr userDrawn="1"/>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a:solidFill>
                <a:schemeClr val="tx1"/>
              </a:solidFill>
            </a:endParaRPr>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US"/>
              <a:t>Click to edit Master title style</a:t>
            </a:r>
          </a:p>
        </p:txBody>
      </p:sp>
      <p:grpSp>
        <p:nvGrpSpPr>
          <p:cNvPr id="5" name="Group 4">
            <a:extLst>
              <a:ext uri="{FF2B5EF4-FFF2-40B4-BE49-F238E27FC236}">
                <a16:creationId xmlns:a16="http://schemas.microsoft.com/office/drawing/2014/main" id="{D3829429-2043-2002-7164-EE2AD35A3FB1}"/>
              </a:ext>
            </a:extLst>
          </p:cNvPr>
          <p:cNvGrpSpPr/>
          <p:nvPr userDrawn="1"/>
        </p:nvGrpSpPr>
        <p:grpSpPr>
          <a:xfrm>
            <a:off x="457200" y="6156681"/>
            <a:ext cx="984358" cy="475136"/>
            <a:chOff x="377952" y="570196"/>
            <a:chExt cx="2246186" cy="1084204"/>
          </a:xfrm>
        </p:grpSpPr>
        <p:pic>
          <p:nvPicPr>
            <p:cNvPr id="6" name="Picture 5">
              <a:extLst>
                <a:ext uri="{FF2B5EF4-FFF2-40B4-BE49-F238E27FC236}">
                  <a16:creationId xmlns:a16="http://schemas.microsoft.com/office/drawing/2014/main" id="{9D052211-3C6A-E05C-1B1A-04D262295049}"/>
                </a:ext>
              </a:extLst>
            </p:cNvPr>
            <p:cNvPicPr>
              <a:picLocks noChangeAspect="1"/>
            </p:cNvPicPr>
            <p:nvPr/>
          </p:nvPicPr>
          <p:blipFill rotWithShape="1">
            <a:blip r:embed="rId37"/>
            <a:srcRect l="17489" r="12651"/>
            <a:stretch/>
          </p:blipFill>
          <p:spPr>
            <a:xfrm>
              <a:off x="377952" y="570196"/>
              <a:ext cx="2133599" cy="1084204"/>
            </a:xfrm>
            <a:prstGeom prst="rect">
              <a:avLst/>
            </a:prstGeom>
          </p:spPr>
        </p:pic>
        <p:cxnSp>
          <p:nvCxnSpPr>
            <p:cNvPr id="7" name="Straight Connector 6">
              <a:extLst>
                <a:ext uri="{FF2B5EF4-FFF2-40B4-BE49-F238E27FC236}">
                  <a16:creationId xmlns:a16="http://schemas.microsoft.com/office/drawing/2014/main" id="{A56F1650-54C8-72AE-FFC0-BC174C73493A}"/>
                </a:ext>
              </a:extLst>
            </p:cNvPr>
            <p:cNvCxnSpPr>
              <a:cxnSpLocks/>
            </p:cNvCxnSpPr>
            <p:nvPr/>
          </p:nvCxnSpPr>
          <p:spPr bwMode="gray">
            <a:xfrm>
              <a:off x="2624138" y="851041"/>
              <a:ext cx="0" cy="522514"/>
            </a:xfrm>
            <a:prstGeom prst="line">
              <a:avLst/>
            </a:prstGeom>
            <a:ln w="12700" cap="rnd">
              <a:solidFill>
                <a:schemeClr val="tx1"/>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9229862"/>
      </p:ext>
    </p:extLst>
  </p:cSld>
  <p:clrMap bg1="lt1" tx1="dk1" bg2="lt2" tx2="dk2" accent1="accent1" accent2="accent2" accent3="accent3" accent4="accent4" accent5="accent5" accent6="accent6" hlink="hlink" folHlink="folHlink"/>
  <p:sldLayoutIdLst>
    <p:sldLayoutId id="2147483670" r:id="rId1"/>
    <p:sldLayoutId id="2147483675" r:id="rId2"/>
    <p:sldLayoutId id="2147483667" r:id="rId3"/>
    <p:sldLayoutId id="2147483676" r:id="rId4"/>
    <p:sldLayoutId id="2147483685" r:id="rId5"/>
    <p:sldLayoutId id="2147483684" r:id="rId6"/>
    <p:sldLayoutId id="2147483677" r:id="rId7"/>
    <p:sldLayoutId id="2147483654" r:id="rId8"/>
    <p:sldLayoutId id="2147483662" r:id="rId9"/>
    <p:sldLayoutId id="2147483683" r:id="rId10"/>
    <p:sldLayoutId id="2147483650" r:id="rId11"/>
    <p:sldLayoutId id="2147483655" r:id="rId12"/>
    <p:sldLayoutId id="2147483678" r:id="rId13"/>
    <p:sldLayoutId id="2147483664" r:id="rId14"/>
    <p:sldLayoutId id="2147483696" r:id="rId15"/>
    <p:sldLayoutId id="2147483695" r:id="rId16"/>
    <p:sldLayoutId id="2147483697" r:id="rId17"/>
    <p:sldLayoutId id="2147483692" r:id="rId18"/>
    <p:sldLayoutId id="2147483698" r:id="rId19"/>
    <p:sldLayoutId id="2147483680" r:id="rId20"/>
    <p:sldLayoutId id="2147483663" r:id="rId21"/>
    <p:sldLayoutId id="2147483660" r:id="rId22"/>
    <p:sldLayoutId id="2147483649" r:id="rId23"/>
    <p:sldLayoutId id="2147483652" r:id="rId24"/>
    <p:sldLayoutId id="2147483653" r:id="rId25"/>
    <p:sldLayoutId id="2147483656" r:id="rId26"/>
    <p:sldLayoutId id="2147483657" r:id="rId27"/>
    <p:sldLayoutId id="2147483658" r:id="rId28"/>
    <p:sldLayoutId id="2147483659" r:id="rId29"/>
    <p:sldLayoutId id="2147483704" r:id="rId30"/>
    <p:sldLayoutId id="2147483706" r:id="rId31"/>
    <p:sldLayoutId id="2147483707" r:id="rId32"/>
    <p:sldLayoutId id="2147483708" r:id="rId33"/>
    <p:sldLayoutId id="2147483709" r:id="rId34"/>
    <p:sldLayoutId id="2147483710" r:id="rId35"/>
  </p:sldLayoutIdLst>
  <p:hf sldNum="0" hdr="0" ftr="0" dt="0"/>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C35EA4"/>
          </p15:clr>
        </p15:guide>
        <p15:guide id="4" pos="7390"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hyperlink" Target="http://www.onepassselect.com/faqs" TargetMode="Externa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hyperlink" Target="http://www.onepassselect.com/" TargetMode="External"/><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3.jpeg"/><Relationship Id="rId26" Type="http://schemas.openxmlformats.org/officeDocument/2006/relationships/image" Target="../media/image51.jpe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jpe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6.jpe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jpeg"/><Relationship Id="rId10" Type="http://schemas.openxmlformats.org/officeDocument/2006/relationships/image" Target="../media/image35.png"/><Relationship Id="rId19" Type="http://schemas.openxmlformats.org/officeDocument/2006/relationships/image" Target="../media/image44.jpe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hyperlink" Target="http://www.onepassselect.com/"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hyperlink" Target="http://www.myuhc.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7C70AA-F551-B841-AA9E-39BDADA38DA2}"/>
              </a:ext>
            </a:extLst>
          </p:cNvPr>
          <p:cNvSpPr>
            <a:spLocks noGrp="1"/>
          </p:cNvSpPr>
          <p:nvPr>
            <p:ph type="title"/>
          </p:nvPr>
        </p:nvSpPr>
        <p:spPr>
          <a:xfrm>
            <a:off x="463461" y="2450287"/>
            <a:ext cx="5222443" cy="1869743"/>
          </a:xfrm>
        </p:spPr>
        <p:txBody>
          <a:bodyPr/>
          <a:lstStyle/>
          <a:p>
            <a:br>
              <a:rPr lang="en-US" dirty="0"/>
            </a:br>
            <a:r>
              <a:rPr lang="en-US" dirty="0"/>
              <a:t>One Pass Select </a:t>
            </a:r>
            <a:br>
              <a:rPr lang="en-US" dirty="0"/>
            </a:br>
            <a:endParaRPr lang="en-US" dirty="0"/>
          </a:p>
        </p:txBody>
      </p:sp>
      <p:pic>
        <p:nvPicPr>
          <p:cNvPr id="4" name="Picture 3">
            <a:extLst>
              <a:ext uri="{FF2B5EF4-FFF2-40B4-BE49-F238E27FC236}">
                <a16:creationId xmlns:a16="http://schemas.microsoft.com/office/drawing/2014/main" id="{BC9271CE-4B38-3429-4E74-CEDDCF61E79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4749" t="11996" b="11996"/>
          <a:stretch/>
        </p:blipFill>
        <p:spPr>
          <a:xfrm>
            <a:off x="6019800" y="0"/>
            <a:ext cx="6168705" cy="6858000"/>
          </a:xfrm>
          <a:prstGeom prst="rect">
            <a:avLst/>
          </a:prstGeom>
        </p:spPr>
      </p:pic>
      <p:pic>
        <p:nvPicPr>
          <p:cNvPr id="16" name="Picture 15">
            <a:extLst>
              <a:ext uri="{FF2B5EF4-FFF2-40B4-BE49-F238E27FC236}">
                <a16:creationId xmlns:a16="http://schemas.microsoft.com/office/drawing/2014/main" id="{2CBB8343-9145-754F-6076-22198CFED5A6}"/>
              </a:ext>
            </a:extLst>
          </p:cNvPr>
          <p:cNvPicPr>
            <a:picLocks noChangeAspect="1"/>
          </p:cNvPicPr>
          <p:nvPr/>
        </p:nvPicPr>
        <p:blipFill rotWithShape="1">
          <a:blip r:embed="rId4"/>
          <a:srcRect l="17489" r="12651"/>
          <a:stretch/>
        </p:blipFill>
        <p:spPr>
          <a:xfrm>
            <a:off x="377952" y="570196"/>
            <a:ext cx="2133599" cy="1084204"/>
          </a:xfrm>
          <a:prstGeom prst="rect">
            <a:avLst/>
          </a:prstGeom>
        </p:spPr>
      </p:pic>
      <p:sp>
        <p:nvSpPr>
          <p:cNvPr id="9" name="Subtitle 4">
            <a:extLst>
              <a:ext uri="{FF2B5EF4-FFF2-40B4-BE49-F238E27FC236}">
                <a16:creationId xmlns:a16="http://schemas.microsoft.com/office/drawing/2014/main" id="{9C3C2B9C-7AA1-25C6-D0EE-818B6618CAEC}"/>
              </a:ext>
            </a:extLst>
          </p:cNvPr>
          <p:cNvSpPr txBox="1">
            <a:spLocks/>
          </p:cNvSpPr>
          <p:nvPr/>
        </p:nvSpPr>
        <p:spPr bwMode="gray">
          <a:xfrm>
            <a:off x="377952" y="4387076"/>
            <a:ext cx="5504155" cy="553998"/>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accent6"/>
                </a:solidFill>
                <a:latin typeface="+mn-lt"/>
                <a:ea typeface="+mn-ea"/>
                <a:cs typeface="+mn-cs"/>
              </a:defRPr>
            </a:lvl1pPr>
            <a:lvl2pPr marL="0" indent="0" algn="l" defTabSz="914400" rtl="0" eaLnBrk="1" latinLnBrk="0" hangingPunct="1">
              <a:lnSpc>
                <a:spcPct val="100000"/>
              </a:lnSpc>
              <a:spcBef>
                <a:spcPts val="600"/>
              </a:spcBef>
              <a:buClr>
                <a:schemeClr val="tx1"/>
              </a:buClr>
              <a:buFont typeface="Arial" panose="020B0604020202020204" pitchFamily="34" charset="0"/>
              <a:buNone/>
              <a:defRPr sz="2000" kern="1200">
                <a:solidFill>
                  <a:schemeClr val="accent5"/>
                </a:solidFill>
                <a:latin typeface="+mn-lt"/>
                <a:ea typeface="+mn-ea"/>
                <a:cs typeface="+mn-cs"/>
              </a:defRPr>
            </a:lvl2pPr>
            <a:lvl3pPr marL="231775" indent="0" algn="l" defTabSz="914400" rtl="0" eaLnBrk="1" latinLnBrk="0" hangingPunct="1">
              <a:lnSpc>
                <a:spcPct val="100000"/>
              </a:lnSpc>
              <a:spcBef>
                <a:spcPts val="600"/>
              </a:spcBef>
              <a:buFont typeface="Arial" panose="020B0604020202020204" pitchFamily="34" charset="0"/>
              <a:buNone/>
              <a:defRPr sz="2000" kern="1200">
                <a:solidFill>
                  <a:schemeClr val="accent5"/>
                </a:solidFill>
                <a:latin typeface="+mn-lt"/>
                <a:ea typeface="+mn-ea"/>
                <a:cs typeface="+mn-cs"/>
              </a:defRPr>
            </a:lvl3pPr>
            <a:lvl4pPr marL="228600" indent="0" algn="l" defTabSz="914400" rtl="0" eaLnBrk="1" latinLnBrk="0" hangingPunct="1">
              <a:lnSpc>
                <a:spcPct val="100000"/>
              </a:lnSpc>
              <a:spcBef>
                <a:spcPts val="600"/>
              </a:spcBef>
              <a:buClr>
                <a:schemeClr val="tx1"/>
              </a:buClr>
              <a:buFont typeface="Arial" panose="020B0604020202020204" pitchFamily="34" charset="0"/>
              <a:buNone/>
              <a:defRPr sz="2000" kern="1200">
                <a:solidFill>
                  <a:schemeClr val="accent5"/>
                </a:solidFill>
                <a:latin typeface="+mn-lt"/>
                <a:ea typeface="+mn-ea"/>
                <a:cs typeface="+mn-cs"/>
              </a:defRPr>
            </a:lvl4pPr>
            <a:lvl5pPr marL="460375" indent="0" algn="l" defTabSz="914400" rtl="0" eaLnBrk="1" latinLnBrk="0" hangingPunct="1">
              <a:lnSpc>
                <a:spcPct val="100000"/>
              </a:lnSpc>
              <a:spcBef>
                <a:spcPts val="600"/>
              </a:spcBef>
              <a:buClr>
                <a:schemeClr val="tx1"/>
              </a:buClr>
              <a:buFont typeface="Arial" panose="020B0604020202020204" pitchFamily="34" charset="0"/>
              <a:buNone/>
              <a:defRPr sz="20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complete, fully integrated fitness and well-being solution</a:t>
            </a:r>
          </a:p>
        </p:txBody>
      </p:sp>
    </p:spTree>
    <p:extLst>
      <p:ext uri="{BB962C8B-B14F-4D97-AF65-F5344CB8AC3E}">
        <p14:creationId xmlns:p14="http://schemas.microsoft.com/office/powerpoint/2010/main" val="360786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BACD-C8DC-F4DC-4597-AAEBA98FF2CA}"/>
              </a:ext>
            </a:extLst>
          </p:cNvPr>
          <p:cNvSpPr>
            <a:spLocks noGrp="1"/>
          </p:cNvSpPr>
          <p:nvPr>
            <p:ph type="title"/>
          </p:nvPr>
        </p:nvSpPr>
        <p:spPr/>
        <p:txBody>
          <a:bodyPr/>
          <a:lstStyle/>
          <a:p>
            <a:r>
              <a:rPr lang="en-US" dirty="0"/>
              <a:t>Membership and Billing</a:t>
            </a:r>
          </a:p>
        </p:txBody>
      </p:sp>
      <p:pic>
        <p:nvPicPr>
          <p:cNvPr id="4" name="Picture 3">
            <a:extLst>
              <a:ext uri="{FF2B5EF4-FFF2-40B4-BE49-F238E27FC236}">
                <a16:creationId xmlns:a16="http://schemas.microsoft.com/office/drawing/2014/main" id="{CDFD9D88-DDAC-B6D7-3A99-01B9F4C8EA1A}"/>
              </a:ext>
            </a:extLst>
          </p:cNvPr>
          <p:cNvPicPr>
            <a:picLocks noChangeAspect="1"/>
          </p:cNvPicPr>
          <p:nvPr/>
        </p:nvPicPr>
        <p:blipFill>
          <a:blip r:embed="rId3"/>
          <a:stretch>
            <a:fillRect/>
          </a:stretch>
        </p:blipFill>
        <p:spPr>
          <a:xfrm>
            <a:off x="688388" y="1122368"/>
            <a:ext cx="6398192" cy="3733899"/>
          </a:xfrm>
          <a:prstGeom prst="rect">
            <a:avLst/>
          </a:prstGeom>
        </p:spPr>
      </p:pic>
      <p:pic>
        <p:nvPicPr>
          <p:cNvPr id="8" name="Picture 7">
            <a:extLst>
              <a:ext uri="{FF2B5EF4-FFF2-40B4-BE49-F238E27FC236}">
                <a16:creationId xmlns:a16="http://schemas.microsoft.com/office/drawing/2014/main" id="{0A573DC6-2D99-D0EF-010B-4D716B58004C}"/>
              </a:ext>
            </a:extLst>
          </p:cNvPr>
          <p:cNvPicPr>
            <a:picLocks noChangeAspect="1"/>
          </p:cNvPicPr>
          <p:nvPr/>
        </p:nvPicPr>
        <p:blipFill>
          <a:blip r:embed="rId4"/>
          <a:stretch>
            <a:fillRect/>
          </a:stretch>
        </p:blipFill>
        <p:spPr>
          <a:xfrm>
            <a:off x="7647001" y="97604"/>
            <a:ext cx="3190481" cy="6410098"/>
          </a:xfrm>
          <a:prstGeom prst="rect">
            <a:avLst/>
          </a:prstGeom>
        </p:spPr>
      </p:pic>
      <p:sp>
        <p:nvSpPr>
          <p:cNvPr id="9" name="TextBox 8">
            <a:extLst>
              <a:ext uri="{FF2B5EF4-FFF2-40B4-BE49-F238E27FC236}">
                <a16:creationId xmlns:a16="http://schemas.microsoft.com/office/drawing/2014/main" id="{A0E9A248-D164-64A2-EB39-A2719B2FE23E}"/>
              </a:ext>
            </a:extLst>
          </p:cNvPr>
          <p:cNvSpPr txBox="1"/>
          <p:nvPr/>
        </p:nvSpPr>
        <p:spPr bwMode="gray">
          <a:xfrm>
            <a:off x="895921" y="5118298"/>
            <a:ext cx="5630238" cy="723275"/>
          </a:xfrm>
          <a:prstGeom prst="rect">
            <a:avLst/>
          </a:prstGeom>
          <a:noFill/>
        </p:spPr>
        <p:txBody>
          <a:bodyPr vert="horz" wrap="square" lIns="0" tIns="0" rIns="0" bIns="0" rtlCol="0">
            <a:spAutoFit/>
          </a:bodyPr>
          <a:lstStyle/>
          <a:p>
            <a:pPr algn="l">
              <a:spcBef>
                <a:spcPts val="600"/>
              </a:spcBef>
            </a:pPr>
            <a:r>
              <a:rPr lang="en-US" sz="1400" b="1" i="1" dirty="0"/>
              <a:t>Tip: </a:t>
            </a:r>
          </a:p>
          <a:p>
            <a:pPr algn="l">
              <a:spcBef>
                <a:spcPts val="600"/>
              </a:spcBef>
            </a:pPr>
            <a:r>
              <a:rPr lang="en-US" sz="1400" b="1" i="1" dirty="0"/>
              <a:t>Membership is instant and not pro-rated. You’ll be charged the full calendar month on the day you sign up. </a:t>
            </a:r>
          </a:p>
        </p:txBody>
      </p:sp>
    </p:spTree>
    <p:extLst>
      <p:ext uri="{BB962C8B-B14F-4D97-AF65-F5344CB8AC3E}">
        <p14:creationId xmlns:p14="http://schemas.microsoft.com/office/powerpoint/2010/main" val="3923435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A2C6B-FE20-371E-0DC8-5650185523CE}"/>
              </a:ext>
            </a:extLst>
          </p:cNvPr>
          <p:cNvSpPr>
            <a:spLocks noGrp="1"/>
          </p:cNvSpPr>
          <p:nvPr>
            <p:ph type="title"/>
          </p:nvPr>
        </p:nvSpPr>
        <p:spPr/>
        <p:txBody>
          <a:bodyPr/>
          <a:lstStyle/>
          <a:p>
            <a:r>
              <a:rPr lang="en-US" dirty="0"/>
              <a:t>One Pass Select Portal Dashboard</a:t>
            </a:r>
          </a:p>
        </p:txBody>
      </p:sp>
      <p:sp>
        <p:nvSpPr>
          <p:cNvPr id="6" name="TextBox 5">
            <a:extLst>
              <a:ext uri="{FF2B5EF4-FFF2-40B4-BE49-F238E27FC236}">
                <a16:creationId xmlns:a16="http://schemas.microsoft.com/office/drawing/2014/main" id="{16B2C937-C109-DC16-74D7-E2A08271DB71}"/>
              </a:ext>
            </a:extLst>
          </p:cNvPr>
          <p:cNvSpPr txBox="1"/>
          <p:nvPr/>
        </p:nvSpPr>
        <p:spPr>
          <a:xfrm>
            <a:off x="384630" y="1303670"/>
            <a:ext cx="3836542" cy="3693319"/>
          </a:xfrm>
          <a:prstGeom prst="rect">
            <a:avLst/>
          </a:prstGeom>
          <a:noFill/>
          <a:ln>
            <a:noFill/>
          </a:ln>
        </p:spPr>
        <p:txBody>
          <a:bodyPr wrap="square" lIns="91440" tIns="45720" rIns="91440" bIns="45720" rtlCol="0" anchor="t">
            <a:spAutoFit/>
          </a:bodyPr>
          <a:lstStyle>
            <a:defPPr>
              <a:defRPr lang="en-US"/>
            </a:defPPr>
            <a:lvl1pPr>
              <a:defRPr>
                <a:latin typeface="+mj-lt"/>
              </a:defRPr>
            </a:lvl1pPr>
          </a:lstStyle>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Use your unique One Pass member code to sign up for all features of the program</a:t>
            </a: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Sign up unlimited family members or friends 18+</a:t>
            </a: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Search for facilities and digital partners</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5A5A5A"/>
              </a:solidFill>
              <a:effectLst/>
              <a:uLnTx/>
              <a:uFillTx/>
              <a:latin typeface="Arial"/>
              <a:ea typeface="+mn-ea"/>
              <a:cs typeface="Arial"/>
            </a:endParaRP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Upgrade/Downgrade or cancel membership by going to ‘Manage Membership’</a:t>
            </a:r>
          </a:p>
        </p:txBody>
      </p:sp>
      <p:pic>
        <p:nvPicPr>
          <p:cNvPr id="8" name="Picture 7">
            <a:extLst>
              <a:ext uri="{FF2B5EF4-FFF2-40B4-BE49-F238E27FC236}">
                <a16:creationId xmlns:a16="http://schemas.microsoft.com/office/drawing/2014/main" id="{ED43E629-BE76-9666-AD93-E7EC66E89A8F}"/>
              </a:ext>
            </a:extLst>
          </p:cNvPr>
          <p:cNvPicPr>
            <a:picLocks noChangeAspect="1"/>
          </p:cNvPicPr>
          <p:nvPr/>
        </p:nvPicPr>
        <p:blipFill>
          <a:blip r:embed="rId3"/>
          <a:stretch>
            <a:fillRect/>
          </a:stretch>
        </p:blipFill>
        <p:spPr>
          <a:xfrm>
            <a:off x="4200517" y="990966"/>
            <a:ext cx="7954782" cy="4329971"/>
          </a:xfrm>
          <a:prstGeom prst="rect">
            <a:avLst/>
          </a:prstGeom>
        </p:spPr>
      </p:pic>
    </p:spTree>
    <p:extLst>
      <p:ext uri="{BB962C8B-B14F-4D97-AF65-F5344CB8AC3E}">
        <p14:creationId xmlns:p14="http://schemas.microsoft.com/office/powerpoint/2010/main" val="599222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E833-3E7D-E6D6-E2D9-A85F141E49E4}"/>
              </a:ext>
            </a:extLst>
          </p:cNvPr>
          <p:cNvSpPr>
            <a:spLocks noGrp="1"/>
          </p:cNvSpPr>
          <p:nvPr>
            <p:ph type="title"/>
          </p:nvPr>
        </p:nvSpPr>
        <p:spPr/>
        <p:txBody>
          <a:bodyPr/>
          <a:lstStyle/>
          <a:p>
            <a:r>
              <a:rPr lang="en-US" dirty="0"/>
              <a:t>Have questions or need support?</a:t>
            </a:r>
          </a:p>
        </p:txBody>
      </p:sp>
      <p:pic>
        <p:nvPicPr>
          <p:cNvPr id="4" name="Picture 3">
            <a:extLst>
              <a:ext uri="{FF2B5EF4-FFF2-40B4-BE49-F238E27FC236}">
                <a16:creationId xmlns:a16="http://schemas.microsoft.com/office/drawing/2014/main" id="{018EA715-43D4-14E8-0851-85C28B5D12C9}"/>
              </a:ext>
            </a:extLst>
          </p:cNvPr>
          <p:cNvPicPr>
            <a:picLocks noChangeAspect="1"/>
          </p:cNvPicPr>
          <p:nvPr/>
        </p:nvPicPr>
        <p:blipFill>
          <a:blip r:embed="rId3"/>
          <a:stretch>
            <a:fillRect/>
          </a:stretch>
        </p:blipFill>
        <p:spPr>
          <a:xfrm>
            <a:off x="306167" y="1088938"/>
            <a:ext cx="7192140" cy="2340062"/>
          </a:xfrm>
          <a:prstGeom prst="rect">
            <a:avLst/>
          </a:prstGeom>
        </p:spPr>
      </p:pic>
      <p:pic>
        <p:nvPicPr>
          <p:cNvPr id="6" name="Picture 5">
            <a:extLst>
              <a:ext uri="{FF2B5EF4-FFF2-40B4-BE49-F238E27FC236}">
                <a16:creationId xmlns:a16="http://schemas.microsoft.com/office/drawing/2014/main" id="{B3A7E385-1426-D87D-C23B-8F87180E1EA7}"/>
              </a:ext>
            </a:extLst>
          </p:cNvPr>
          <p:cNvPicPr>
            <a:picLocks noChangeAspect="1"/>
          </p:cNvPicPr>
          <p:nvPr/>
        </p:nvPicPr>
        <p:blipFill>
          <a:blip r:embed="rId4"/>
          <a:stretch>
            <a:fillRect/>
          </a:stretch>
        </p:blipFill>
        <p:spPr>
          <a:xfrm>
            <a:off x="6869260" y="2371509"/>
            <a:ext cx="4946904" cy="3930852"/>
          </a:xfrm>
          <a:prstGeom prst="rect">
            <a:avLst/>
          </a:prstGeom>
        </p:spPr>
      </p:pic>
      <p:sp>
        <p:nvSpPr>
          <p:cNvPr id="8" name="TextBox 7">
            <a:extLst>
              <a:ext uri="{FF2B5EF4-FFF2-40B4-BE49-F238E27FC236}">
                <a16:creationId xmlns:a16="http://schemas.microsoft.com/office/drawing/2014/main" id="{DE48DBAD-DC40-6B0F-F78D-186EFFD09B85}"/>
              </a:ext>
            </a:extLst>
          </p:cNvPr>
          <p:cNvSpPr txBox="1"/>
          <p:nvPr/>
        </p:nvSpPr>
        <p:spPr bwMode="gray">
          <a:xfrm>
            <a:off x="306167" y="4223658"/>
            <a:ext cx="6376827" cy="1200329"/>
          </a:xfrm>
          <a:prstGeom prst="rect">
            <a:avLst/>
          </a:prstGeom>
          <a:noFill/>
        </p:spPr>
        <p:txBody>
          <a:bodyPr wrap="square">
            <a:spAutoFit/>
          </a:bodyPr>
          <a:lstStyle/>
          <a:p>
            <a:pPr marL="285750" indent="-285750">
              <a:buFont typeface="Arial" panose="020B0604020202020204" pitchFamily="34" charset="0"/>
              <a:buChar char="•"/>
            </a:pPr>
            <a:r>
              <a:rPr lang="en-US" dirty="0"/>
              <a:t>Members can click on their name in the top right-hand corner of their experience and select “Help Center &amp; FAQs</a:t>
            </a:r>
          </a:p>
          <a:p>
            <a:endParaRPr lang="en-US" dirty="0"/>
          </a:p>
          <a:p>
            <a:pPr marL="285750" indent="-285750">
              <a:buFont typeface="Arial" panose="020B0604020202020204" pitchFamily="34" charset="0"/>
              <a:buChar char="•"/>
            </a:pPr>
            <a:r>
              <a:rPr lang="en-US" dirty="0"/>
              <a:t>One Pass Select FAQs - </a:t>
            </a:r>
            <a:r>
              <a:rPr lang="en-US" dirty="0">
                <a:hlinkClick r:id="rId5"/>
              </a:rPr>
              <a:t>www.OnePassSelect.com/faqs</a:t>
            </a:r>
            <a:r>
              <a:rPr lang="en-US" dirty="0"/>
              <a:t>  </a:t>
            </a:r>
          </a:p>
        </p:txBody>
      </p:sp>
      <p:pic>
        <p:nvPicPr>
          <p:cNvPr id="5" name="Picture 4">
            <a:extLst>
              <a:ext uri="{FF2B5EF4-FFF2-40B4-BE49-F238E27FC236}">
                <a16:creationId xmlns:a16="http://schemas.microsoft.com/office/drawing/2014/main" id="{2A63583D-1369-855A-CA6F-624E397203E6}"/>
              </a:ext>
            </a:extLst>
          </p:cNvPr>
          <p:cNvPicPr>
            <a:picLocks noChangeAspect="1"/>
          </p:cNvPicPr>
          <p:nvPr/>
        </p:nvPicPr>
        <p:blipFill>
          <a:blip r:embed="rId6"/>
          <a:stretch>
            <a:fillRect/>
          </a:stretch>
        </p:blipFill>
        <p:spPr>
          <a:xfrm>
            <a:off x="7637465" y="804714"/>
            <a:ext cx="2673487" cy="438173"/>
          </a:xfrm>
          <a:prstGeom prst="rect">
            <a:avLst/>
          </a:prstGeom>
        </p:spPr>
      </p:pic>
      <p:pic>
        <p:nvPicPr>
          <p:cNvPr id="9" name="Picture 8">
            <a:extLst>
              <a:ext uri="{FF2B5EF4-FFF2-40B4-BE49-F238E27FC236}">
                <a16:creationId xmlns:a16="http://schemas.microsoft.com/office/drawing/2014/main" id="{D11907B2-D94A-1C0A-6B42-14D3322F28F4}"/>
              </a:ext>
            </a:extLst>
          </p:cNvPr>
          <p:cNvPicPr>
            <a:picLocks noChangeAspect="1"/>
          </p:cNvPicPr>
          <p:nvPr/>
        </p:nvPicPr>
        <p:blipFill>
          <a:blip r:embed="rId7"/>
          <a:stretch>
            <a:fillRect/>
          </a:stretch>
        </p:blipFill>
        <p:spPr>
          <a:xfrm>
            <a:off x="7637465" y="1292050"/>
            <a:ext cx="4248368" cy="438173"/>
          </a:xfrm>
          <a:prstGeom prst="rect">
            <a:avLst/>
          </a:prstGeom>
        </p:spPr>
      </p:pic>
    </p:spTree>
    <p:extLst>
      <p:ext uri="{BB962C8B-B14F-4D97-AF65-F5344CB8AC3E}">
        <p14:creationId xmlns:p14="http://schemas.microsoft.com/office/powerpoint/2010/main" val="959687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19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lifting weights&#10;&#10;Description automatically generated">
            <a:extLst>
              <a:ext uri="{FF2B5EF4-FFF2-40B4-BE49-F238E27FC236}">
                <a16:creationId xmlns:a16="http://schemas.microsoft.com/office/drawing/2014/main" id="{A9B52B4F-21A3-31E2-FDB9-70B66071ADE9}"/>
              </a:ext>
            </a:extLst>
          </p:cNvPr>
          <p:cNvPicPr>
            <a:picLocks noChangeAspect="1"/>
          </p:cNvPicPr>
          <p:nvPr/>
        </p:nvPicPr>
        <p:blipFill rotWithShape="1">
          <a:blip r:embed="rId3"/>
          <a:srcRect t="2985" b="4104"/>
          <a:stretch/>
        </p:blipFill>
        <p:spPr>
          <a:xfrm>
            <a:off x="-286011" y="1656475"/>
            <a:ext cx="6166981" cy="3823124"/>
          </a:xfrm>
          <a:prstGeom prst="rect">
            <a:avLst/>
          </a:prstGeom>
        </p:spPr>
      </p:pic>
      <p:pic>
        <p:nvPicPr>
          <p:cNvPr id="3" name="Picture 2" descr="A person working out with dumbbells&#10;&#10;Description automatically generated">
            <a:extLst>
              <a:ext uri="{FF2B5EF4-FFF2-40B4-BE49-F238E27FC236}">
                <a16:creationId xmlns:a16="http://schemas.microsoft.com/office/drawing/2014/main" id="{728E7301-CB6E-5032-0F4A-E24E7CCEED2E}"/>
              </a:ext>
            </a:extLst>
          </p:cNvPr>
          <p:cNvPicPr>
            <a:picLocks noChangeAspect="1"/>
          </p:cNvPicPr>
          <p:nvPr/>
        </p:nvPicPr>
        <p:blipFill rotWithShape="1">
          <a:blip r:embed="rId4"/>
          <a:srcRect r="-62" b="12381"/>
          <a:stretch/>
        </p:blipFill>
        <p:spPr>
          <a:xfrm>
            <a:off x="-922751" y="1656475"/>
            <a:ext cx="6797466" cy="3837822"/>
          </a:xfrm>
          <a:prstGeom prst="rect">
            <a:avLst/>
          </a:prstGeom>
        </p:spPr>
      </p:pic>
      <p:sp>
        <p:nvSpPr>
          <p:cNvPr id="2" name="Title 1">
            <a:extLst>
              <a:ext uri="{FF2B5EF4-FFF2-40B4-BE49-F238E27FC236}">
                <a16:creationId xmlns:a16="http://schemas.microsoft.com/office/drawing/2014/main" id="{A364426E-651F-E249-3892-1D8092237E4D}"/>
              </a:ext>
            </a:extLst>
          </p:cNvPr>
          <p:cNvSpPr>
            <a:spLocks noGrp="1"/>
          </p:cNvSpPr>
          <p:nvPr>
            <p:ph type="title"/>
          </p:nvPr>
        </p:nvSpPr>
        <p:spPr>
          <a:xfrm>
            <a:off x="457199" y="555639"/>
            <a:ext cx="11284050" cy="830997"/>
          </a:xfrm>
        </p:spPr>
        <p:txBody>
          <a:bodyPr/>
          <a:lstStyle/>
          <a:p>
            <a:r>
              <a:rPr lang="en-US" dirty="0"/>
              <a:t>One Pass Select Program Overview </a:t>
            </a:r>
            <a:br>
              <a:rPr lang="en-US" dirty="0"/>
            </a:br>
            <a:br>
              <a:rPr lang="en-US" dirty="0"/>
            </a:br>
            <a:r>
              <a:rPr lang="en-US" sz="1600" dirty="0"/>
              <a:t>Visit </a:t>
            </a:r>
            <a:r>
              <a:rPr lang="en-US" sz="1600" dirty="0">
                <a:hlinkClick r:id="rId5"/>
              </a:rPr>
              <a:t>www.OnePassSelect.com</a:t>
            </a:r>
            <a:r>
              <a:rPr lang="en-US" sz="1600" dirty="0"/>
              <a:t> today to browse locations and learn more</a:t>
            </a:r>
          </a:p>
        </p:txBody>
      </p:sp>
      <p:grpSp>
        <p:nvGrpSpPr>
          <p:cNvPr id="197" name="Group 196">
            <a:extLst>
              <a:ext uri="{FF2B5EF4-FFF2-40B4-BE49-F238E27FC236}">
                <a16:creationId xmlns:a16="http://schemas.microsoft.com/office/drawing/2014/main" id="{963F02F2-0B5C-ACBA-11EE-5BAF8C2504B7}"/>
              </a:ext>
            </a:extLst>
          </p:cNvPr>
          <p:cNvGrpSpPr/>
          <p:nvPr/>
        </p:nvGrpSpPr>
        <p:grpSpPr>
          <a:xfrm>
            <a:off x="7741271" y="1685299"/>
            <a:ext cx="3964599" cy="674286"/>
            <a:chOff x="7767026" y="1214139"/>
            <a:chExt cx="3964599" cy="674286"/>
          </a:xfrm>
        </p:grpSpPr>
        <p:sp>
          <p:nvSpPr>
            <p:cNvPr id="71" name="TextBox 70">
              <a:extLst>
                <a:ext uri="{FF2B5EF4-FFF2-40B4-BE49-F238E27FC236}">
                  <a16:creationId xmlns:a16="http://schemas.microsoft.com/office/drawing/2014/main" id="{A510DBC3-8F47-F651-E100-8050D7316BC3}"/>
                </a:ext>
              </a:extLst>
            </p:cNvPr>
            <p:cNvSpPr txBox="1"/>
            <p:nvPr/>
          </p:nvSpPr>
          <p:spPr bwMode="gray">
            <a:xfrm>
              <a:off x="8123402" y="1226837"/>
              <a:ext cx="2187689" cy="200055"/>
            </a:xfrm>
            <a:prstGeom prst="rect">
              <a:avLst/>
            </a:prstGeom>
            <a:noFill/>
          </p:spPr>
          <p:txBody>
            <a:bodyPr vert="horz" wrap="square" lIns="0" tIns="0" rIns="0" bIns="0" rtlCol="0" anchor="t">
              <a:spAutoFit/>
            </a:bodyPr>
            <a:lstStyle/>
            <a:p>
              <a:pPr algn="l">
                <a:spcBef>
                  <a:spcPts val="600"/>
                </a:spcBef>
              </a:pPr>
              <a:r>
                <a:rPr lang="en-US" sz="1300" b="1">
                  <a:solidFill>
                    <a:schemeClr val="accent6"/>
                  </a:solidFill>
                </a:rPr>
                <a:t>Fitness networks</a:t>
              </a:r>
            </a:p>
          </p:txBody>
        </p:sp>
        <p:sp>
          <p:nvSpPr>
            <p:cNvPr id="72" name="TextBox 71">
              <a:extLst>
                <a:ext uri="{FF2B5EF4-FFF2-40B4-BE49-F238E27FC236}">
                  <a16:creationId xmlns:a16="http://schemas.microsoft.com/office/drawing/2014/main" id="{82E6DC1A-C24D-3EB6-4695-67DD20A9CD80}"/>
                </a:ext>
              </a:extLst>
            </p:cNvPr>
            <p:cNvSpPr txBox="1"/>
            <p:nvPr/>
          </p:nvSpPr>
          <p:spPr bwMode="gray">
            <a:xfrm>
              <a:off x="8123402" y="1580648"/>
              <a:ext cx="3608223" cy="307777"/>
            </a:xfrm>
            <a:prstGeom prst="rect">
              <a:avLst/>
            </a:prstGeom>
            <a:noFill/>
          </p:spPr>
          <p:txBody>
            <a:bodyPr vert="horz" wrap="square" lIns="0" tIns="0" rIns="0" bIns="0" rtlCol="0">
              <a:spAutoFit/>
            </a:bodyPr>
            <a:lstStyle/>
            <a:p>
              <a:pPr>
                <a:spcBef>
                  <a:spcPts val="600"/>
                </a:spcBef>
              </a:pPr>
              <a:r>
                <a:rPr lang="en-US" sz="1000" dirty="0"/>
                <a:t>20,000+ Gyms and boutique studios with multilocation access to all tier locations</a:t>
              </a:r>
            </a:p>
          </p:txBody>
        </p:sp>
        <p:cxnSp>
          <p:nvCxnSpPr>
            <p:cNvPr id="73" name="Straight Connector 72">
              <a:extLst>
                <a:ext uri="{FF2B5EF4-FFF2-40B4-BE49-F238E27FC236}">
                  <a16:creationId xmlns:a16="http://schemas.microsoft.com/office/drawing/2014/main" id="{39393D4D-5F67-B07E-CEB5-8A0DA64D8438}"/>
                </a:ext>
              </a:extLst>
            </p:cNvPr>
            <p:cNvCxnSpPr>
              <a:cxnSpLocks/>
            </p:cNvCxnSpPr>
            <p:nvPr/>
          </p:nvCxnSpPr>
          <p:spPr bwMode="gray">
            <a:xfrm>
              <a:off x="8123401" y="1473734"/>
              <a:ext cx="3608224"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2903F6EA-A19C-18A9-D48F-A229873218D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bwMode="gray">
            <a:xfrm>
              <a:off x="7767026" y="1214139"/>
              <a:ext cx="320040" cy="320040"/>
            </a:xfrm>
            <a:prstGeom prst="rect">
              <a:avLst/>
            </a:prstGeom>
          </p:spPr>
        </p:pic>
      </p:grpSp>
      <p:grpSp>
        <p:nvGrpSpPr>
          <p:cNvPr id="199" name="Group 198">
            <a:extLst>
              <a:ext uri="{FF2B5EF4-FFF2-40B4-BE49-F238E27FC236}">
                <a16:creationId xmlns:a16="http://schemas.microsoft.com/office/drawing/2014/main" id="{2769B1EB-16D0-832D-C8DC-1FEEF7482045}"/>
              </a:ext>
            </a:extLst>
          </p:cNvPr>
          <p:cNvGrpSpPr/>
          <p:nvPr/>
        </p:nvGrpSpPr>
        <p:grpSpPr>
          <a:xfrm>
            <a:off x="7782575" y="2731670"/>
            <a:ext cx="3932919" cy="256680"/>
            <a:chOff x="7798706" y="2748975"/>
            <a:chExt cx="3932919" cy="256680"/>
          </a:xfrm>
        </p:grpSpPr>
        <p:sp>
          <p:nvSpPr>
            <p:cNvPr id="160" name="TextBox 159">
              <a:extLst>
                <a:ext uri="{FF2B5EF4-FFF2-40B4-BE49-F238E27FC236}">
                  <a16:creationId xmlns:a16="http://schemas.microsoft.com/office/drawing/2014/main" id="{8D78FA09-D8D6-4589-B1C0-84BC8F7F3F2C}"/>
                </a:ext>
              </a:extLst>
            </p:cNvPr>
            <p:cNvSpPr txBox="1"/>
            <p:nvPr/>
          </p:nvSpPr>
          <p:spPr bwMode="gray">
            <a:xfrm>
              <a:off x="8123402" y="2748975"/>
              <a:ext cx="2187689" cy="200055"/>
            </a:xfrm>
            <a:prstGeom prst="rect">
              <a:avLst/>
            </a:prstGeom>
            <a:noFill/>
          </p:spPr>
          <p:txBody>
            <a:bodyPr vert="horz" wrap="square" lIns="0" tIns="0" rIns="0" bIns="0" rtlCol="0" anchor="t">
              <a:spAutoFit/>
            </a:bodyPr>
            <a:lstStyle/>
            <a:p>
              <a:pPr algn="l">
                <a:spcBef>
                  <a:spcPts val="600"/>
                </a:spcBef>
              </a:pPr>
              <a:r>
                <a:rPr lang="en-US" sz="1300" b="1" dirty="0">
                  <a:solidFill>
                    <a:schemeClr val="accent6"/>
                  </a:solidFill>
                </a:rPr>
                <a:t>Digital solutions</a:t>
              </a:r>
            </a:p>
          </p:txBody>
        </p:sp>
        <p:cxnSp>
          <p:nvCxnSpPr>
            <p:cNvPr id="162" name="Straight Connector 161">
              <a:extLst>
                <a:ext uri="{FF2B5EF4-FFF2-40B4-BE49-F238E27FC236}">
                  <a16:creationId xmlns:a16="http://schemas.microsoft.com/office/drawing/2014/main" id="{0F3F9B6A-81FB-3225-F68F-A02B52CA0DA7}"/>
                </a:ext>
              </a:extLst>
            </p:cNvPr>
            <p:cNvCxnSpPr>
              <a:cxnSpLocks/>
            </p:cNvCxnSpPr>
            <p:nvPr/>
          </p:nvCxnSpPr>
          <p:spPr bwMode="gray">
            <a:xfrm>
              <a:off x="8123401" y="2995872"/>
              <a:ext cx="3608224"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pic>
          <p:nvPicPr>
            <p:cNvPr id="172" name="Picture 171">
              <a:extLst>
                <a:ext uri="{FF2B5EF4-FFF2-40B4-BE49-F238E27FC236}">
                  <a16:creationId xmlns:a16="http://schemas.microsoft.com/office/drawing/2014/main" id="{8B2680AE-9EFF-3DA3-7411-64AC7460747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gray">
            <a:xfrm>
              <a:off x="7798706" y="2748975"/>
              <a:ext cx="256680" cy="256680"/>
            </a:xfrm>
            <a:prstGeom prst="rect">
              <a:avLst/>
            </a:prstGeom>
          </p:spPr>
        </p:pic>
      </p:grpSp>
      <p:grpSp>
        <p:nvGrpSpPr>
          <p:cNvPr id="202" name="Group 201">
            <a:extLst>
              <a:ext uri="{FF2B5EF4-FFF2-40B4-BE49-F238E27FC236}">
                <a16:creationId xmlns:a16="http://schemas.microsoft.com/office/drawing/2014/main" id="{B405615B-7A65-A80F-4157-E42120E08E5C}"/>
              </a:ext>
            </a:extLst>
          </p:cNvPr>
          <p:cNvGrpSpPr/>
          <p:nvPr/>
        </p:nvGrpSpPr>
        <p:grpSpPr>
          <a:xfrm>
            <a:off x="7729591" y="3737495"/>
            <a:ext cx="3976280" cy="710174"/>
            <a:chOff x="7755345" y="5195307"/>
            <a:chExt cx="3976280" cy="710174"/>
          </a:xfrm>
        </p:grpSpPr>
        <p:pic>
          <p:nvPicPr>
            <p:cNvPr id="192" name="Picture 191">
              <a:extLst>
                <a:ext uri="{FF2B5EF4-FFF2-40B4-BE49-F238E27FC236}">
                  <a16:creationId xmlns:a16="http://schemas.microsoft.com/office/drawing/2014/main" id="{E37C7BC8-64FE-4050-E721-5E29ABA64FC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bwMode="gray">
            <a:xfrm>
              <a:off x="7755345" y="5219669"/>
              <a:ext cx="320040" cy="320040"/>
            </a:xfrm>
            <a:prstGeom prst="rect">
              <a:avLst/>
            </a:prstGeom>
          </p:spPr>
        </p:pic>
        <p:sp>
          <p:nvSpPr>
            <p:cNvPr id="194" name="TextBox 193">
              <a:extLst>
                <a:ext uri="{FF2B5EF4-FFF2-40B4-BE49-F238E27FC236}">
                  <a16:creationId xmlns:a16="http://schemas.microsoft.com/office/drawing/2014/main" id="{F8FD3C72-8CBE-2B76-965C-2E5D2C2C12B3}"/>
                </a:ext>
              </a:extLst>
            </p:cNvPr>
            <p:cNvSpPr txBox="1"/>
            <p:nvPr/>
          </p:nvSpPr>
          <p:spPr bwMode="gray">
            <a:xfrm>
              <a:off x="8123402" y="5195307"/>
              <a:ext cx="2943477" cy="200055"/>
            </a:xfrm>
            <a:prstGeom prst="rect">
              <a:avLst/>
            </a:prstGeom>
            <a:noFill/>
          </p:spPr>
          <p:txBody>
            <a:bodyPr vert="horz" wrap="square" lIns="0" tIns="0" rIns="0" bIns="0" rtlCol="0" anchor="t">
              <a:spAutoFit/>
            </a:bodyPr>
            <a:lstStyle/>
            <a:p>
              <a:pPr algn="l">
                <a:spcBef>
                  <a:spcPts val="600"/>
                </a:spcBef>
              </a:pPr>
              <a:r>
                <a:rPr lang="en-US" sz="1300" b="1" dirty="0">
                  <a:solidFill>
                    <a:schemeClr val="accent6"/>
                  </a:solidFill>
                </a:rPr>
                <a:t>Healthy meal delivery and Perks</a:t>
              </a:r>
            </a:p>
          </p:txBody>
        </p:sp>
        <p:sp>
          <p:nvSpPr>
            <p:cNvPr id="195" name="TextBox 194">
              <a:extLst>
                <a:ext uri="{FF2B5EF4-FFF2-40B4-BE49-F238E27FC236}">
                  <a16:creationId xmlns:a16="http://schemas.microsoft.com/office/drawing/2014/main" id="{E28B2293-AC03-6121-B447-3098C4BCA102}"/>
                </a:ext>
              </a:extLst>
            </p:cNvPr>
            <p:cNvSpPr txBox="1"/>
            <p:nvPr/>
          </p:nvSpPr>
          <p:spPr bwMode="gray">
            <a:xfrm>
              <a:off x="8123402" y="5597704"/>
              <a:ext cx="3608223" cy="307777"/>
            </a:xfrm>
            <a:prstGeom prst="rect">
              <a:avLst/>
            </a:prstGeom>
            <a:noFill/>
          </p:spPr>
          <p:txBody>
            <a:bodyPr vert="horz" wrap="square" lIns="0" tIns="0" rIns="0" bIns="0" rtlCol="0">
              <a:spAutoFit/>
            </a:bodyPr>
            <a:lstStyle/>
            <a:p>
              <a:pPr>
                <a:spcBef>
                  <a:spcPts val="600"/>
                </a:spcBef>
              </a:pPr>
              <a:r>
                <a:rPr lang="en-US" sz="1000"/>
                <a:t>Groceries and household essentials delivered directly </a:t>
              </a:r>
              <a:br>
                <a:rPr lang="en-US" sz="1000"/>
              </a:br>
              <a:r>
                <a:rPr lang="en-US" sz="1000"/>
                <a:t>to the member’s door</a:t>
              </a:r>
            </a:p>
          </p:txBody>
        </p:sp>
        <p:cxnSp>
          <p:nvCxnSpPr>
            <p:cNvPr id="196" name="Straight Connector 195">
              <a:extLst>
                <a:ext uri="{FF2B5EF4-FFF2-40B4-BE49-F238E27FC236}">
                  <a16:creationId xmlns:a16="http://schemas.microsoft.com/office/drawing/2014/main" id="{014D1B9B-68CB-AA52-2175-4A68FEC13320}"/>
                </a:ext>
              </a:extLst>
            </p:cNvPr>
            <p:cNvCxnSpPr>
              <a:cxnSpLocks/>
            </p:cNvCxnSpPr>
            <p:nvPr/>
          </p:nvCxnSpPr>
          <p:spPr bwMode="gray">
            <a:xfrm>
              <a:off x="8123401" y="5490790"/>
              <a:ext cx="3608224"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7" name="Picture 6" descr="A black screen with a black background&#10;&#10;Description automatically generated">
            <a:extLst>
              <a:ext uri="{FF2B5EF4-FFF2-40B4-BE49-F238E27FC236}">
                <a16:creationId xmlns:a16="http://schemas.microsoft.com/office/drawing/2014/main" id="{DF9321B5-AEA0-EF25-FFEB-0754CF8816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786" y="1613719"/>
            <a:ext cx="6889115" cy="4289622"/>
          </a:xfrm>
          <a:prstGeom prst="rect">
            <a:avLst/>
          </a:prstGeom>
        </p:spPr>
      </p:pic>
      <p:pic>
        <p:nvPicPr>
          <p:cNvPr id="11" name="Picture 10" descr="A screenshot of a map&#10;&#10;Description automatically generated">
            <a:extLst>
              <a:ext uri="{FF2B5EF4-FFF2-40B4-BE49-F238E27FC236}">
                <a16:creationId xmlns:a16="http://schemas.microsoft.com/office/drawing/2014/main" id="{DBBBC95B-A7C9-368C-A0FE-686A3416276B}"/>
              </a:ext>
            </a:extLst>
          </p:cNvPr>
          <p:cNvPicPr>
            <a:picLocks noChangeAspect="1"/>
          </p:cNvPicPr>
          <p:nvPr/>
        </p:nvPicPr>
        <p:blipFill rotWithShape="1">
          <a:blip r:embed="rId10">
            <a:extLst>
              <a:ext uri="{28A0092B-C50C-407E-A947-70E740481C1C}">
                <a14:useLocalDpi xmlns:a14="http://schemas.microsoft.com/office/drawing/2010/main" val="0"/>
              </a:ext>
            </a:extLst>
          </a:blip>
          <a:srcRect t="12386" r="8349" b="21179"/>
          <a:stretch/>
        </p:blipFill>
        <p:spPr>
          <a:xfrm>
            <a:off x="2948726" y="3180509"/>
            <a:ext cx="3836892" cy="2450969"/>
          </a:xfrm>
          <a:prstGeom prst="rect">
            <a:avLst/>
          </a:prstGeom>
        </p:spPr>
      </p:pic>
      <p:pic>
        <p:nvPicPr>
          <p:cNvPr id="12" name="Picture 11" descr="A black and silver computer&#10;&#10;Description automatically generated">
            <a:extLst>
              <a:ext uri="{FF2B5EF4-FFF2-40B4-BE49-F238E27FC236}">
                <a16:creationId xmlns:a16="http://schemas.microsoft.com/office/drawing/2014/main" id="{E417B0AF-3917-90BB-917F-76D3F6E6B1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83299" y="2971468"/>
            <a:ext cx="5114833" cy="3068900"/>
          </a:xfrm>
          <a:prstGeom prst="rect">
            <a:avLst/>
          </a:prstGeom>
        </p:spPr>
      </p:pic>
      <p:pic>
        <p:nvPicPr>
          <p:cNvPr id="16" name="Picture 15" descr="A screenshot of a map&#10;&#10;Description automatically generated">
            <a:extLst>
              <a:ext uri="{FF2B5EF4-FFF2-40B4-BE49-F238E27FC236}">
                <a16:creationId xmlns:a16="http://schemas.microsoft.com/office/drawing/2014/main" id="{5EDBDFD1-47FE-5CEB-57CA-B4D63726C7D3}"/>
              </a:ext>
            </a:extLst>
          </p:cNvPr>
          <p:cNvPicPr>
            <a:picLocks noChangeAspect="1"/>
          </p:cNvPicPr>
          <p:nvPr/>
        </p:nvPicPr>
        <p:blipFill rotWithShape="1">
          <a:blip r:embed="rId12">
            <a:extLst>
              <a:ext uri="{28A0092B-C50C-407E-A947-70E740481C1C}">
                <a14:useLocalDpi xmlns:a14="http://schemas.microsoft.com/office/drawing/2010/main" val="0"/>
              </a:ext>
            </a:extLst>
          </a:blip>
          <a:srcRect l="3944" t="44450" r="5511" b="8769"/>
          <a:stretch/>
        </p:blipFill>
        <p:spPr>
          <a:xfrm>
            <a:off x="6247187" y="3585651"/>
            <a:ext cx="1187450" cy="2400300"/>
          </a:xfrm>
          <a:prstGeom prst="rect">
            <a:avLst/>
          </a:prstGeom>
        </p:spPr>
      </p:pic>
      <p:pic>
        <p:nvPicPr>
          <p:cNvPr id="17" name="Picture 16" descr="A cell phone screen shot&#10;&#10;Description automatically generated">
            <a:extLst>
              <a:ext uri="{FF2B5EF4-FFF2-40B4-BE49-F238E27FC236}">
                <a16:creationId xmlns:a16="http://schemas.microsoft.com/office/drawing/2014/main" id="{0E66434D-C2AB-28A5-141A-0F5FC5353A31}"/>
              </a:ext>
            </a:extLst>
          </p:cNvPr>
          <p:cNvPicPr>
            <a:picLocks noChangeAspect="1"/>
          </p:cNvPicPr>
          <p:nvPr/>
        </p:nvPicPr>
        <p:blipFill rotWithShape="1">
          <a:blip r:embed="rId13">
            <a:extLst>
              <a:ext uri="{28A0092B-C50C-407E-A947-70E740481C1C}">
                <a14:useLocalDpi xmlns:a14="http://schemas.microsoft.com/office/drawing/2010/main" val="0"/>
              </a:ext>
            </a:extLst>
          </a:blip>
          <a:srcRect l="24753" t="1375" r="24800" b="1443"/>
          <a:stretch/>
        </p:blipFill>
        <p:spPr>
          <a:xfrm>
            <a:off x="6186700" y="3513985"/>
            <a:ext cx="1311432" cy="2526383"/>
          </a:xfrm>
          <a:prstGeom prst="rect">
            <a:avLst/>
          </a:prstGeom>
        </p:spPr>
      </p:pic>
      <p:grpSp>
        <p:nvGrpSpPr>
          <p:cNvPr id="21" name="Group 20">
            <a:extLst>
              <a:ext uri="{FF2B5EF4-FFF2-40B4-BE49-F238E27FC236}">
                <a16:creationId xmlns:a16="http://schemas.microsoft.com/office/drawing/2014/main" id="{80B591C1-3673-990A-C43E-CA8B55F0BDFF}"/>
              </a:ext>
            </a:extLst>
          </p:cNvPr>
          <p:cNvGrpSpPr/>
          <p:nvPr/>
        </p:nvGrpSpPr>
        <p:grpSpPr>
          <a:xfrm>
            <a:off x="7729590" y="4818011"/>
            <a:ext cx="3976280" cy="661588"/>
            <a:chOff x="7755345" y="4053392"/>
            <a:chExt cx="3976280" cy="661588"/>
          </a:xfrm>
        </p:grpSpPr>
        <p:grpSp>
          <p:nvGrpSpPr>
            <p:cNvPr id="201" name="Group 200">
              <a:extLst>
                <a:ext uri="{FF2B5EF4-FFF2-40B4-BE49-F238E27FC236}">
                  <a16:creationId xmlns:a16="http://schemas.microsoft.com/office/drawing/2014/main" id="{1E435619-41BB-CE07-9E77-5192B6A2AE73}"/>
                </a:ext>
              </a:extLst>
            </p:cNvPr>
            <p:cNvGrpSpPr/>
            <p:nvPr/>
          </p:nvGrpSpPr>
          <p:grpSpPr>
            <a:xfrm>
              <a:off x="8123401" y="4053392"/>
              <a:ext cx="3608224" cy="661588"/>
              <a:chOff x="8123401" y="4499051"/>
              <a:chExt cx="3608224" cy="661588"/>
            </a:xfrm>
          </p:grpSpPr>
          <p:sp>
            <p:nvSpPr>
              <p:cNvPr id="186" name="TextBox 185">
                <a:extLst>
                  <a:ext uri="{FF2B5EF4-FFF2-40B4-BE49-F238E27FC236}">
                    <a16:creationId xmlns:a16="http://schemas.microsoft.com/office/drawing/2014/main" id="{3455DE5C-6FA4-2A40-75D3-E582F2C4F1A7}"/>
                  </a:ext>
                </a:extLst>
              </p:cNvPr>
              <p:cNvSpPr txBox="1"/>
              <p:nvPr/>
            </p:nvSpPr>
            <p:spPr bwMode="gray">
              <a:xfrm>
                <a:off x="8123402" y="4499051"/>
                <a:ext cx="2187689" cy="200055"/>
              </a:xfrm>
              <a:prstGeom prst="rect">
                <a:avLst/>
              </a:prstGeom>
              <a:noFill/>
            </p:spPr>
            <p:txBody>
              <a:bodyPr vert="horz" wrap="square" lIns="0" tIns="0" rIns="0" bIns="0" rtlCol="0" anchor="t">
                <a:spAutoFit/>
              </a:bodyPr>
              <a:lstStyle/>
              <a:p>
                <a:pPr algn="l">
                  <a:spcBef>
                    <a:spcPts val="600"/>
                  </a:spcBef>
                </a:pPr>
                <a:r>
                  <a:rPr lang="en-US" sz="1300" b="1">
                    <a:solidFill>
                      <a:schemeClr val="accent6"/>
                    </a:solidFill>
                  </a:rPr>
                  <a:t>Engagement</a:t>
                </a:r>
              </a:p>
            </p:txBody>
          </p:sp>
          <p:sp>
            <p:nvSpPr>
              <p:cNvPr id="187" name="TextBox 186">
                <a:extLst>
                  <a:ext uri="{FF2B5EF4-FFF2-40B4-BE49-F238E27FC236}">
                    <a16:creationId xmlns:a16="http://schemas.microsoft.com/office/drawing/2014/main" id="{3F7DC7DD-8A9D-5959-D486-751F40EE58B3}"/>
                  </a:ext>
                </a:extLst>
              </p:cNvPr>
              <p:cNvSpPr txBox="1"/>
              <p:nvPr/>
            </p:nvSpPr>
            <p:spPr bwMode="gray">
              <a:xfrm>
                <a:off x="8123402" y="4852862"/>
                <a:ext cx="3608223" cy="307777"/>
              </a:xfrm>
              <a:prstGeom prst="rect">
                <a:avLst/>
              </a:prstGeom>
              <a:noFill/>
            </p:spPr>
            <p:txBody>
              <a:bodyPr vert="horz" wrap="square" lIns="0" tIns="0" rIns="0" bIns="0" rtlCol="0">
                <a:spAutoFit/>
              </a:bodyPr>
              <a:lstStyle/>
              <a:p>
                <a:pPr>
                  <a:spcBef>
                    <a:spcPts val="600"/>
                  </a:spcBef>
                </a:pPr>
                <a:r>
                  <a:rPr lang="en-US" sz="1000"/>
                  <a:t>Challenges and communities, activity and progress tracking, and digital coaching that adapts to member feedback</a:t>
                </a:r>
              </a:p>
            </p:txBody>
          </p:sp>
          <p:cxnSp>
            <p:nvCxnSpPr>
              <p:cNvPr id="188" name="Straight Connector 187">
                <a:extLst>
                  <a:ext uri="{FF2B5EF4-FFF2-40B4-BE49-F238E27FC236}">
                    <a16:creationId xmlns:a16="http://schemas.microsoft.com/office/drawing/2014/main" id="{62E17259-C5F4-1059-F926-21FB61C58228}"/>
                  </a:ext>
                </a:extLst>
              </p:cNvPr>
              <p:cNvCxnSpPr>
                <a:cxnSpLocks/>
              </p:cNvCxnSpPr>
              <p:nvPr/>
            </p:nvCxnSpPr>
            <p:spPr bwMode="gray">
              <a:xfrm>
                <a:off x="8123401" y="4745948"/>
                <a:ext cx="3608224"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3BC49D64-24A1-F50A-9BF9-E1BE7C6ECD9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bwMode="gray">
            <a:xfrm>
              <a:off x="7755345" y="4053392"/>
              <a:ext cx="320040" cy="320040"/>
            </a:xfrm>
            <a:prstGeom prst="rect">
              <a:avLst/>
            </a:prstGeom>
          </p:spPr>
        </p:pic>
      </p:grpSp>
      <p:sp>
        <p:nvSpPr>
          <p:cNvPr id="30" name="TextBox 29">
            <a:extLst>
              <a:ext uri="{FF2B5EF4-FFF2-40B4-BE49-F238E27FC236}">
                <a16:creationId xmlns:a16="http://schemas.microsoft.com/office/drawing/2014/main" id="{00077FE7-26EF-A57A-9522-8252CD7D85AF}"/>
              </a:ext>
            </a:extLst>
          </p:cNvPr>
          <p:cNvSpPr txBox="1"/>
          <p:nvPr/>
        </p:nvSpPr>
        <p:spPr bwMode="gray">
          <a:xfrm>
            <a:off x="8107271" y="3090903"/>
            <a:ext cx="3608223" cy="307777"/>
          </a:xfrm>
          <a:prstGeom prst="rect">
            <a:avLst/>
          </a:prstGeom>
          <a:noFill/>
        </p:spPr>
        <p:txBody>
          <a:bodyPr vert="horz" wrap="square" lIns="0" tIns="0" rIns="0" bIns="0" rtlCol="0" anchor="t">
            <a:spAutoFit/>
          </a:bodyPr>
          <a:lstStyle/>
          <a:p>
            <a:pPr>
              <a:spcBef>
                <a:spcPts val="600"/>
              </a:spcBef>
            </a:pPr>
            <a:r>
              <a:rPr lang="en-US" sz="1000" dirty="0"/>
              <a:t>23,000+ on-demand &amp; livestreaming fitness classes through web, app and TV, plus AI workout builder</a:t>
            </a:r>
          </a:p>
        </p:txBody>
      </p:sp>
    </p:spTree>
    <p:extLst>
      <p:ext uri="{BB962C8B-B14F-4D97-AF65-F5344CB8AC3E}">
        <p14:creationId xmlns:p14="http://schemas.microsoft.com/office/powerpoint/2010/main" val="251947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54CBCE-8316-60DF-AC57-A09591EE4266}"/>
              </a:ext>
            </a:extLst>
          </p:cNvPr>
          <p:cNvSpPr/>
          <p:nvPr/>
        </p:nvSpPr>
        <p:spPr bwMode="gray">
          <a:xfrm>
            <a:off x="0" y="1258888"/>
            <a:ext cx="5644055" cy="473551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01C3C28D-AEFB-B8E9-FF7E-7C869580E617}"/>
              </a:ext>
            </a:extLst>
          </p:cNvPr>
          <p:cNvPicPr>
            <a:picLocks noChangeAspect="1"/>
          </p:cNvPicPr>
          <p:nvPr/>
        </p:nvPicPr>
        <p:blipFill rotWithShape="1">
          <a:blip r:embed="rId2"/>
          <a:srcRect r="3726" b="5288"/>
          <a:stretch/>
        </p:blipFill>
        <p:spPr>
          <a:xfrm>
            <a:off x="5559972" y="707988"/>
            <a:ext cx="6705600" cy="4994094"/>
          </a:xfrm>
          <a:prstGeom prst="rect">
            <a:avLst/>
          </a:prstGeom>
        </p:spPr>
      </p:pic>
      <p:sp>
        <p:nvSpPr>
          <p:cNvPr id="2" name="Title 1">
            <a:extLst>
              <a:ext uri="{FF2B5EF4-FFF2-40B4-BE49-F238E27FC236}">
                <a16:creationId xmlns:a16="http://schemas.microsoft.com/office/drawing/2014/main" id="{17BB5B72-2A7D-4FBC-56C9-7D166273531A}"/>
              </a:ext>
            </a:extLst>
          </p:cNvPr>
          <p:cNvSpPr>
            <a:spLocks noGrp="1"/>
          </p:cNvSpPr>
          <p:nvPr>
            <p:ph type="title"/>
          </p:nvPr>
        </p:nvSpPr>
        <p:spPr/>
        <p:txBody>
          <a:bodyPr/>
          <a:lstStyle/>
          <a:p>
            <a:r>
              <a:rPr lang="en-US"/>
              <a:t>Choose the plan that’s right for you</a:t>
            </a:r>
          </a:p>
        </p:txBody>
      </p:sp>
      <p:sp>
        <p:nvSpPr>
          <p:cNvPr id="3" name="TextBox 2">
            <a:extLst>
              <a:ext uri="{FF2B5EF4-FFF2-40B4-BE49-F238E27FC236}">
                <a16:creationId xmlns:a16="http://schemas.microsoft.com/office/drawing/2014/main" id="{2A5E3078-F8E8-0D92-6A44-B2EDAEEEAFC4}"/>
              </a:ext>
            </a:extLst>
          </p:cNvPr>
          <p:cNvSpPr txBox="1"/>
          <p:nvPr/>
        </p:nvSpPr>
        <p:spPr>
          <a:xfrm>
            <a:off x="457200" y="1547695"/>
            <a:ext cx="4822451" cy="3139321"/>
          </a:xfrm>
          <a:prstGeom prst="rect">
            <a:avLst/>
          </a:prstGeom>
          <a:noFill/>
          <a:ln>
            <a:noFill/>
          </a:ln>
        </p:spPr>
        <p:txBody>
          <a:bodyPr wrap="square" lIns="91440" tIns="45720" rIns="91440" bIns="45720" rtlCol="0" anchor="t">
            <a:spAutoFit/>
          </a:bodyPr>
          <a:lstStyle>
            <a:defPPr>
              <a:defRPr lang="en-US"/>
            </a:defPPr>
            <a:lvl1pPr>
              <a:defRPr>
                <a:latin typeface="+mj-lt"/>
              </a:defRPr>
            </a:lvl1pPr>
          </a:lstStyle>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No contracts; pay month-to-month</a:t>
            </a: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Cancel anytime (30-day notice)</a:t>
            </a: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Flexibility to change tiers monthly</a:t>
            </a: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Browse locations in each tier </a:t>
            </a:r>
            <a:r>
              <a:rPr kumimoji="0" lang="en-US" sz="1800" b="1" i="0" u="none" strike="noStrike" kern="1200" cap="none" spc="0" normalizeH="0" baseline="0" noProof="0" dirty="0">
                <a:ln>
                  <a:noFill/>
                </a:ln>
                <a:solidFill>
                  <a:srgbClr val="5A5A5A"/>
                </a:solidFill>
                <a:effectLst/>
                <a:uLnTx/>
                <a:uFillTx/>
                <a:latin typeface="Arial"/>
                <a:ea typeface="+mn-ea"/>
                <a:cs typeface="Arial"/>
              </a:rPr>
              <a:t>before</a:t>
            </a:r>
            <a:r>
              <a:rPr kumimoji="0" lang="en-US" sz="1800" b="0" i="0" u="none" strike="noStrike" kern="1200" cap="none" spc="0" normalizeH="0" baseline="0" noProof="0" dirty="0">
                <a:ln>
                  <a:noFill/>
                </a:ln>
                <a:solidFill>
                  <a:srgbClr val="5A5A5A"/>
                </a:solidFill>
                <a:effectLst/>
                <a:uLnTx/>
                <a:uFillTx/>
                <a:latin typeface="Arial"/>
                <a:ea typeface="+mn-ea"/>
                <a:cs typeface="Arial"/>
              </a:rPr>
              <a:t> deciding to purchase</a:t>
            </a: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A5A5A"/>
              </a:solidFill>
              <a:effectLst/>
              <a:uLnTx/>
              <a:uFillTx/>
              <a:latin typeface="Arial"/>
              <a:ea typeface="+mn-ea"/>
              <a:cs typeface="Arial"/>
            </a:endParaRP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Add </a:t>
            </a:r>
            <a:r>
              <a:rPr kumimoji="0" lang="en-US" sz="1800" b="0" i="0" u="sng" strike="noStrike" kern="1200" cap="none" spc="0" normalizeH="0" baseline="0" noProof="0" dirty="0">
                <a:ln>
                  <a:noFill/>
                </a:ln>
                <a:solidFill>
                  <a:srgbClr val="5A5A5A"/>
                </a:solidFill>
                <a:effectLst/>
                <a:uLnTx/>
                <a:uFillTx/>
                <a:latin typeface="Arial"/>
                <a:ea typeface="+mn-ea"/>
                <a:cs typeface="Arial"/>
              </a:rPr>
              <a:t>unlimited</a:t>
            </a:r>
            <a:r>
              <a:rPr kumimoji="0" lang="en-US" sz="1800" b="0" i="0" u="none" strike="noStrike" kern="1200" cap="none" spc="0" normalizeH="0" baseline="0" noProof="0" dirty="0">
                <a:ln>
                  <a:noFill/>
                </a:ln>
                <a:solidFill>
                  <a:srgbClr val="5A5A5A"/>
                </a:solidFill>
                <a:effectLst/>
                <a:uLnTx/>
                <a:uFillTx/>
                <a:latin typeface="Arial"/>
                <a:ea typeface="+mn-ea"/>
                <a:cs typeface="Arial"/>
              </a:rPr>
              <a:t> friends &amp; family (ages 18+) at a 10% discount</a:t>
            </a:r>
          </a:p>
        </p:txBody>
      </p:sp>
      <p:pic>
        <p:nvPicPr>
          <p:cNvPr id="6" name="Picture 5">
            <a:extLst>
              <a:ext uri="{FF2B5EF4-FFF2-40B4-BE49-F238E27FC236}">
                <a16:creationId xmlns:a16="http://schemas.microsoft.com/office/drawing/2014/main" id="{D64792A9-3D43-2333-2611-46E17C402447}"/>
              </a:ext>
            </a:extLst>
          </p:cNvPr>
          <p:cNvPicPr>
            <a:picLocks noChangeAspect="1"/>
          </p:cNvPicPr>
          <p:nvPr/>
        </p:nvPicPr>
        <p:blipFill rotWithShape="1">
          <a:blip r:embed="rId3">
            <a:extLst>
              <a:ext uri="{28A0092B-C50C-407E-A947-70E740481C1C}">
                <a14:useLocalDpi xmlns:a14="http://schemas.microsoft.com/office/drawing/2010/main" val="0"/>
              </a:ext>
            </a:extLst>
          </a:blip>
          <a:srcRect r="20012"/>
          <a:stretch/>
        </p:blipFill>
        <p:spPr>
          <a:xfrm>
            <a:off x="4585714" y="630621"/>
            <a:ext cx="7679858" cy="5691688"/>
          </a:xfrm>
          <a:prstGeom prst="rect">
            <a:avLst/>
          </a:prstGeom>
          <a:effectLst>
            <a:reflection blurRad="6350" stA="35000" endPos="3000" dir="5400000" sy="-100000" algn="bl" rotWithShape="0"/>
          </a:effectLst>
        </p:spPr>
      </p:pic>
      <p:sp>
        <p:nvSpPr>
          <p:cNvPr id="4" name="TextBox 3">
            <a:extLst>
              <a:ext uri="{FF2B5EF4-FFF2-40B4-BE49-F238E27FC236}">
                <a16:creationId xmlns:a16="http://schemas.microsoft.com/office/drawing/2014/main" id="{487E7BA5-B1CE-A02C-0DA1-87CD5B15399E}"/>
              </a:ext>
            </a:extLst>
          </p:cNvPr>
          <p:cNvSpPr txBox="1"/>
          <p:nvPr/>
        </p:nvSpPr>
        <p:spPr bwMode="gray">
          <a:xfrm>
            <a:off x="6737685" y="3476465"/>
            <a:ext cx="635267"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600" b="0" i="0" u="none" strike="noStrike" kern="1200" cap="none" spc="0" normalizeH="0" baseline="0" noProof="0" dirty="0">
                <a:ln>
                  <a:noFill/>
                </a:ln>
                <a:solidFill>
                  <a:srgbClr val="5A5A5A"/>
                </a:solidFill>
                <a:effectLst/>
                <a:uLnTx/>
                <a:uFillTx/>
                <a:latin typeface="Arial" panose="020B0604020202020204"/>
                <a:ea typeface="+mn-ea"/>
                <a:cs typeface="+mn-cs"/>
              </a:rPr>
              <a:t>23,000 digital classes</a:t>
            </a:r>
          </a:p>
        </p:txBody>
      </p:sp>
      <p:sp>
        <p:nvSpPr>
          <p:cNvPr id="7" name="TextBox 6">
            <a:extLst>
              <a:ext uri="{FF2B5EF4-FFF2-40B4-BE49-F238E27FC236}">
                <a16:creationId xmlns:a16="http://schemas.microsoft.com/office/drawing/2014/main" id="{427BEB13-B449-9E8A-1850-0272544BC887}"/>
              </a:ext>
            </a:extLst>
          </p:cNvPr>
          <p:cNvSpPr txBox="1"/>
          <p:nvPr/>
        </p:nvSpPr>
        <p:spPr bwMode="gray">
          <a:xfrm>
            <a:off x="7772731" y="3461315"/>
            <a:ext cx="635267"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600" b="0" i="0" u="none" strike="noStrike" kern="1200" cap="none" spc="0" normalizeH="0" baseline="0" noProof="0" dirty="0">
                <a:ln>
                  <a:noFill/>
                </a:ln>
                <a:solidFill>
                  <a:srgbClr val="5A5A5A"/>
                </a:solidFill>
                <a:effectLst/>
                <a:uLnTx/>
                <a:uFillTx/>
                <a:latin typeface="Arial" panose="020B0604020202020204"/>
                <a:ea typeface="+mn-ea"/>
                <a:cs typeface="+mn-cs"/>
              </a:rPr>
              <a:t>11,000+ fitness locations</a:t>
            </a:r>
          </a:p>
        </p:txBody>
      </p:sp>
      <p:sp>
        <p:nvSpPr>
          <p:cNvPr id="9" name="TextBox 8">
            <a:extLst>
              <a:ext uri="{FF2B5EF4-FFF2-40B4-BE49-F238E27FC236}">
                <a16:creationId xmlns:a16="http://schemas.microsoft.com/office/drawing/2014/main" id="{0CE5ECB6-EECB-BE63-73F9-C7FC08BB3C12}"/>
              </a:ext>
            </a:extLst>
          </p:cNvPr>
          <p:cNvSpPr txBox="1"/>
          <p:nvPr/>
        </p:nvSpPr>
        <p:spPr bwMode="gray">
          <a:xfrm>
            <a:off x="10878347" y="3476465"/>
            <a:ext cx="635267"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600" b="0" i="0" u="none" strike="noStrike" kern="1200" cap="none" spc="0" normalizeH="0" baseline="0" noProof="0">
                <a:ln>
                  <a:noFill/>
                </a:ln>
                <a:solidFill>
                  <a:srgbClr val="5A5A5A"/>
                </a:solidFill>
                <a:effectLst/>
                <a:uLnTx/>
                <a:uFillTx/>
                <a:latin typeface="Arial" panose="020B0604020202020204"/>
                <a:ea typeface="+mn-ea"/>
                <a:cs typeface="+mn-cs"/>
              </a:rPr>
              <a:t>17,000+ fitness locations</a:t>
            </a:r>
          </a:p>
        </p:txBody>
      </p:sp>
      <p:sp>
        <p:nvSpPr>
          <p:cNvPr id="10" name="TextBox 9">
            <a:extLst>
              <a:ext uri="{FF2B5EF4-FFF2-40B4-BE49-F238E27FC236}">
                <a16:creationId xmlns:a16="http://schemas.microsoft.com/office/drawing/2014/main" id="{789E9FDE-B746-3CF4-6949-7DB75F9CFF97}"/>
              </a:ext>
            </a:extLst>
          </p:cNvPr>
          <p:cNvSpPr txBox="1"/>
          <p:nvPr/>
        </p:nvSpPr>
        <p:spPr bwMode="gray">
          <a:xfrm>
            <a:off x="9843301" y="3462647"/>
            <a:ext cx="635267"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600" b="0" i="0" u="none" strike="noStrike" kern="1200" cap="none" spc="0" normalizeH="0" baseline="0" noProof="0" dirty="0">
                <a:ln>
                  <a:noFill/>
                </a:ln>
                <a:solidFill>
                  <a:srgbClr val="5A5A5A"/>
                </a:solidFill>
                <a:effectLst/>
                <a:uLnTx/>
                <a:uFillTx/>
                <a:latin typeface="Arial" panose="020B0604020202020204"/>
                <a:ea typeface="+mn-ea"/>
                <a:cs typeface="+mn-cs"/>
              </a:rPr>
              <a:t>15,000+ fitness locations</a:t>
            </a:r>
          </a:p>
        </p:txBody>
      </p:sp>
      <p:sp>
        <p:nvSpPr>
          <p:cNvPr id="11" name="TextBox 10">
            <a:extLst>
              <a:ext uri="{FF2B5EF4-FFF2-40B4-BE49-F238E27FC236}">
                <a16:creationId xmlns:a16="http://schemas.microsoft.com/office/drawing/2014/main" id="{A8A85407-35D4-1F2E-372C-834986B2CF0E}"/>
              </a:ext>
            </a:extLst>
          </p:cNvPr>
          <p:cNvSpPr txBox="1"/>
          <p:nvPr/>
        </p:nvSpPr>
        <p:spPr bwMode="gray">
          <a:xfrm>
            <a:off x="8808016" y="3448028"/>
            <a:ext cx="635267"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600" b="0" i="0" u="none" strike="noStrike" kern="1200" cap="none" spc="0" normalizeH="0" baseline="0" noProof="0" dirty="0">
                <a:ln>
                  <a:noFill/>
                </a:ln>
                <a:solidFill>
                  <a:srgbClr val="5A5A5A"/>
                </a:solidFill>
                <a:effectLst/>
                <a:uLnTx/>
                <a:uFillTx/>
                <a:latin typeface="Arial" panose="020B0604020202020204"/>
                <a:ea typeface="+mn-ea"/>
                <a:cs typeface="+mn-cs"/>
              </a:rPr>
              <a:t>13,000+ fitness locations</a:t>
            </a:r>
          </a:p>
        </p:txBody>
      </p:sp>
      <p:sp>
        <p:nvSpPr>
          <p:cNvPr id="12" name="TextBox 11">
            <a:extLst>
              <a:ext uri="{FF2B5EF4-FFF2-40B4-BE49-F238E27FC236}">
                <a16:creationId xmlns:a16="http://schemas.microsoft.com/office/drawing/2014/main" id="{DD4CCF78-0869-E231-FE4A-E840981FD894}"/>
              </a:ext>
            </a:extLst>
          </p:cNvPr>
          <p:cNvSpPr txBox="1"/>
          <p:nvPr/>
        </p:nvSpPr>
        <p:spPr bwMode="gray">
          <a:xfrm>
            <a:off x="6547947" y="3034988"/>
            <a:ext cx="635267" cy="246221"/>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$10</a:t>
            </a:r>
            <a:r>
              <a:rPr kumimoji="0" lang="en-US" sz="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 month</a:t>
            </a:r>
          </a:p>
        </p:txBody>
      </p:sp>
      <p:sp>
        <p:nvSpPr>
          <p:cNvPr id="13" name="TextBox 12">
            <a:extLst>
              <a:ext uri="{FF2B5EF4-FFF2-40B4-BE49-F238E27FC236}">
                <a16:creationId xmlns:a16="http://schemas.microsoft.com/office/drawing/2014/main" id="{44C6F52B-F08A-9CDE-7D3C-EB30EBC37FA4}"/>
              </a:ext>
            </a:extLst>
          </p:cNvPr>
          <p:cNvSpPr txBox="1"/>
          <p:nvPr/>
        </p:nvSpPr>
        <p:spPr bwMode="gray">
          <a:xfrm>
            <a:off x="7625933" y="3034987"/>
            <a:ext cx="635267" cy="246221"/>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$29</a:t>
            </a:r>
            <a:r>
              <a:rPr kumimoji="0" lang="en-US" sz="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 month</a:t>
            </a:r>
          </a:p>
        </p:txBody>
      </p:sp>
      <p:sp>
        <p:nvSpPr>
          <p:cNvPr id="14" name="TextBox 13">
            <a:extLst>
              <a:ext uri="{FF2B5EF4-FFF2-40B4-BE49-F238E27FC236}">
                <a16:creationId xmlns:a16="http://schemas.microsoft.com/office/drawing/2014/main" id="{572647B0-EA85-A5D7-C35C-368605E1F13D}"/>
              </a:ext>
            </a:extLst>
          </p:cNvPr>
          <p:cNvSpPr txBox="1"/>
          <p:nvPr/>
        </p:nvSpPr>
        <p:spPr bwMode="gray">
          <a:xfrm>
            <a:off x="8637180" y="3032599"/>
            <a:ext cx="635267" cy="246221"/>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$64</a:t>
            </a:r>
            <a:r>
              <a:rPr kumimoji="0" lang="en-US" sz="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 month</a:t>
            </a:r>
          </a:p>
        </p:txBody>
      </p:sp>
      <p:sp>
        <p:nvSpPr>
          <p:cNvPr id="15" name="TextBox 14">
            <a:extLst>
              <a:ext uri="{FF2B5EF4-FFF2-40B4-BE49-F238E27FC236}">
                <a16:creationId xmlns:a16="http://schemas.microsoft.com/office/drawing/2014/main" id="{71AEB31D-9307-D3AE-F431-2423070FEF99}"/>
              </a:ext>
            </a:extLst>
          </p:cNvPr>
          <p:cNvSpPr txBox="1"/>
          <p:nvPr/>
        </p:nvSpPr>
        <p:spPr bwMode="gray">
          <a:xfrm>
            <a:off x="10726413" y="3023681"/>
            <a:ext cx="787201" cy="246221"/>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$144</a:t>
            </a:r>
            <a:r>
              <a:rPr kumimoji="0" lang="en-US" sz="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 month</a:t>
            </a:r>
          </a:p>
        </p:txBody>
      </p:sp>
    </p:spTree>
    <p:extLst>
      <p:ext uri="{BB962C8B-B14F-4D97-AF65-F5344CB8AC3E}">
        <p14:creationId xmlns:p14="http://schemas.microsoft.com/office/powerpoint/2010/main" val="325347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D808797-D29E-6949-B194-928D9D7026F7}"/>
              </a:ext>
            </a:extLst>
          </p:cNvPr>
          <p:cNvSpPr>
            <a:spLocks noGrp="1"/>
          </p:cNvSpPr>
          <p:nvPr>
            <p:ph type="title"/>
          </p:nvPr>
        </p:nvSpPr>
        <p:spPr>
          <a:xfrm>
            <a:off x="457199" y="462447"/>
            <a:ext cx="11567787" cy="304699"/>
          </a:xfrm>
        </p:spPr>
        <p:txBody>
          <a:bodyPr/>
          <a:lstStyle/>
          <a:p>
            <a:r>
              <a:rPr lang="en-US" dirty="0"/>
              <a:t>A variety of membership options to fit lifestyle goals</a:t>
            </a:r>
          </a:p>
        </p:txBody>
      </p:sp>
      <p:sp>
        <p:nvSpPr>
          <p:cNvPr id="14"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57F754-FA9B-471A-A640-02AAA5C9955A}" type="slidenum">
              <a:rPr kumimoji="0" lang="en-US" sz="1800" b="0" i="0" u="none" strike="noStrike" kern="1200" cap="none" spc="0" normalizeH="0" baseline="0" noProof="0" smtClean="0">
                <a:ln>
                  <a:noFill/>
                </a:ln>
                <a:solidFill>
                  <a:srgbClr val="5A5A5A"/>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srgbClr val="5A5A5A"/>
              </a:solidFill>
              <a:effectLst/>
              <a:uLnTx/>
              <a:uFillTx/>
              <a:latin typeface="Arial" panose="020B0604020202020204"/>
              <a:ea typeface="+mn-ea"/>
              <a:cs typeface="+mn-cs"/>
            </a:endParaRPr>
          </a:p>
        </p:txBody>
      </p:sp>
      <p:graphicFrame>
        <p:nvGraphicFramePr>
          <p:cNvPr id="2" name="Table 3">
            <a:extLst>
              <a:ext uri="{FF2B5EF4-FFF2-40B4-BE49-F238E27FC236}">
                <a16:creationId xmlns:a16="http://schemas.microsoft.com/office/drawing/2014/main" id="{BEB1E97D-730D-418F-A843-BE16E8D32EEA}"/>
              </a:ext>
            </a:extLst>
          </p:cNvPr>
          <p:cNvGraphicFramePr>
            <a:graphicFrameLocks noGrp="1"/>
          </p:cNvGraphicFramePr>
          <p:nvPr>
            <p:extLst>
              <p:ext uri="{D42A27DB-BD31-4B8C-83A1-F6EECF244321}">
                <p14:modId xmlns:p14="http://schemas.microsoft.com/office/powerpoint/2010/main" val="1241755921"/>
              </p:ext>
            </p:extLst>
          </p:nvPr>
        </p:nvGraphicFramePr>
        <p:xfrm>
          <a:off x="457199" y="984345"/>
          <a:ext cx="11274425" cy="5102352"/>
        </p:xfrm>
        <a:graphic>
          <a:graphicData uri="http://schemas.openxmlformats.org/drawingml/2006/table">
            <a:tbl>
              <a:tblPr firstRow="1" bandRow="1">
                <a:tableStyleId>{D27102A9-8310-4765-A935-A1911B00CA55}</a:tableStyleId>
              </a:tblPr>
              <a:tblGrid>
                <a:gridCol w="2986392">
                  <a:extLst>
                    <a:ext uri="{9D8B030D-6E8A-4147-A177-3AD203B41FA5}">
                      <a16:colId xmlns:a16="http://schemas.microsoft.com/office/drawing/2014/main" val="709691882"/>
                    </a:ext>
                  </a:extLst>
                </a:gridCol>
                <a:gridCol w="1634189">
                  <a:extLst>
                    <a:ext uri="{9D8B030D-6E8A-4147-A177-3AD203B41FA5}">
                      <a16:colId xmlns:a16="http://schemas.microsoft.com/office/drawing/2014/main" val="3174727656"/>
                    </a:ext>
                  </a:extLst>
                </a:gridCol>
                <a:gridCol w="1663461">
                  <a:extLst>
                    <a:ext uri="{9D8B030D-6E8A-4147-A177-3AD203B41FA5}">
                      <a16:colId xmlns:a16="http://schemas.microsoft.com/office/drawing/2014/main" val="2106023343"/>
                    </a:ext>
                  </a:extLst>
                </a:gridCol>
                <a:gridCol w="1663461">
                  <a:extLst>
                    <a:ext uri="{9D8B030D-6E8A-4147-A177-3AD203B41FA5}">
                      <a16:colId xmlns:a16="http://schemas.microsoft.com/office/drawing/2014/main" val="1840809890"/>
                    </a:ext>
                  </a:extLst>
                </a:gridCol>
                <a:gridCol w="1663461">
                  <a:extLst>
                    <a:ext uri="{9D8B030D-6E8A-4147-A177-3AD203B41FA5}">
                      <a16:colId xmlns:a16="http://schemas.microsoft.com/office/drawing/2014/main" val="773694443"/>
                    </a:ext>
                  </a:extLst>
                </a:gridCol>
                <a:gridCol w="1663461">
                  <a:extLst>
                    <a:ext uri="{9D8B030D-6E8A-4147-A177-3AD203B41FA5}">
                      <a16:colId xmlns:a16="http://schemas.microsoft.com/office/drawing/2014/main" val="3137407104"/>
                    </a:ext>
                  </a:extLst>
                </a:gridCol>
              </a:tblGrid>
              <a:tr h="365760">
                <a:tc>
                  <a:txBody>
                    <a:bodyPr/>
                    <a:lstStyle/>
                    <a:p>
                      <a:r>
                        <a:rPr lang="en-US" sz="1400">
                          <a:solidFill>
                            <a:schemeClr val="bg1"/>
                          </a:solidFill>
                          <a:latin typeface="Arial"/>
                          <a:cs typeface="Arial"/>
                        </a:rPr>
                        <a:t>Category</a:t>
                      </a:r>
                    </a:p>
                  </a:txBody>
                  <a:tcPr anchor="ctr">
                    <a:lnL>
                      <a:noFill/>
                    </a:lnL>
                    <a:lnR>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400">
                          <a:solidFill>
                            <a:schemeClr val="bg1"/>
                          </a:solidFill>
                          <a:latin typeface="Arial"/>
                          <a:cs typeface="Arial"/>
                        </a:rPr>
                        <a:t>Digital</a:t>
                      </a:r>
                    </a:p>
                  </a:txBody>
                  <a:tcPr anchor="ctr">
                    <a:lnL>
                      <a:noFill/>
                    </a:lnL>
                    <a:lnR>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400">
                          <a:solidFill>
                            <a:schemeClr val="bg1"/>
                          </a:solidFill>
                          <a:latin typeface="Arial"/>
                          <a:cs typeface="Arial"/>
                        </a:rPr>
                        <a:t>Classic</a:t>
                      </a:r>
                    </a:p>
                  </a:txBody>
                  <a:tcPr anchor="ctr">
                    <a:lnL>
                      <a:noFill/>
                    </a:lnL>
                    <a:lnR>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400">
                          <a:solidFill>
                            <a:schemeClr val="bg1"/>
                          </a:solidFill>
                          <a:latin typeface="Arial"/>
                          <a:cs typeface="Arial"/>
                        </a:rPr>
                        <a:t>Standard</a:t>
                      </a:r>
                    </a:p>
                  </a:txBody>
                  <a:tcPr anchor="ctr">
                    <a:lnL>
                      <a:noFill/>
                    </a:lnL>
                    <a:lnR>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400">
                          <a:solidFill>
                            <a:schemeClr val="bg1"/>
                          </a:solidFill>
                          <a:latin typeface="Arial"/>
                          <a:cs typeface="Arial"/>
                        </a:rPr>
                        <a:t>Premium</a:t>
                      </a:r>
                    </a:p>
                  </a:txBody>
                  <a:tcPr anchor="ctr">
                    <a:lnL>
                      <a:noFill/>
                    </a:lnL>
                    <a:lnR>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400">
                          <a:solidFill>
                            <a:schemeClr val="bg1"/>
                          </a:solidFill>
                          <a:latin typeface="Arial"/>
                          <a:cs typeface="Arial"/>
                        </a:rPr>
                        <a:t>Elite</a:t>
                      </a:r>
                    </a:p>
                  </a:txBody>
                  <a:tcPr anchor="ctr">
                    <a:lnL>
                      <a:noFill/>
                    </a:lnL>
                    <a:lnR>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8262926"/>
                  </a:ext>
                </a:extLst>
              </a:tr>
              <a:tr h="338328">
                <a:tc>
                  <a:txBody>
                    <a:bodyPr/>
                    <a:lstStyle/>
                    <a:p>
                      <a:r>
                        <a:rPr lang="en-US" sz="1400" b="1">
                          <a:solidFill>
                            <a:schemeClr val="accent6"/>
                          </a:solidFill>
                          <a:latin typeface="Arial"/>
                          <a:cs typeface="Arial"/>
                        </a:rPr>
                        <a:t>Monthly member fee</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400" b="0">
                          <a:solidFill>
                            <a:schemeClr val="tx1"/>
                          </a:solidFill>
                          <a:latin typeface="Arial"/>
                          <a:cs typeface="Arial"/>
                        </a:rPr>
                        <a:t>$10.00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latin typeface="Arial"/>
                          <a:cs typeface="Arial"/>
                        </a:rPr>
                        <a:t>$29.00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latin typeface="Arial"/>
                          <a:cs typeface="Arial"/>
                        </a:rPr>
                        <a:t>$64.00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latin typeface="Arial"/>
                          <a:cs typeface="Arial"/>
                        </a:rPr>
                        <a:t>$99.00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latin typeface="Arial"/>
                          <a:cs typeface="Arial"/>
                        </a:rPr>
                        <a:t>$144.00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60660"/>
                  </a:ext>
                </a:extLst>
              </a:tr>
              <a:tr h="338328">
                <a:tc>
                  <a:txBody>
                    <a:bodyPr/>
                    <a:lstStyle/>
                    <a:p>
                      <a:pPr marL="0" indent="0" algn="l">
                        <a:spcBef>
                          <a:spcPts val="600"/>
                        </a:spcBef>
                        <a:buFont typeface="Arial" panose="020B0604020202020204" pitchFamily="34" charset="0"/>
                        <a:buNone/>
                      </a:pPr>
                      <a:r>
                        <a:rPr lang="en-US" sz="1300" b="1">
                          <a:solidFill>
                            <a:schemeClr val="accent6"/>
                          </a:solidFill>
                          <a:latin typeface="Arial"/>
                          <a:cs typeface="Arial"/>
                        </a:rPr>
                        <a:t>Enrollment one-time member fee</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r>
                        <a:rPr lang="en-US" sz="1300">
                          <a:solidFill>
                            <a:schemeClr val="tx1"/>
                          </a:solidFill>
                          <a:latin typeface="Arial"/>
                          <a:cs typeface="Arial"/>
                        </a:rPr>
                        <a:t>$10.00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r>
                        <a:rPr lang="en-US" sz="1300">
                          <a:solidFill>
                            <a:schemeClr val="tx1"/>
                          </a:solidFill>
                          <a:latin typeface="Arial"/>
                          <a:cs typeface="Arial"/>
                        </a:rPr>
                        <a:t>$29.00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a:ln>
                            <a:noFill/>
                          </a:ln>
                          <a:solidFill>
                            <a:schemeClr val="tx1"/>
                          </a:solidFill>
                          <a:effectLst/>
                          <a:uLnTx/>
                          <a:uFillTx/>
                          <a:latin typeface="Arial"/>
                          <a:cs typeface="Arial"/>
                        </a:rPr>
                        <a:t>$29.00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a:ln>
                            <a:noFill/>
                          </a:ln>
                          <a:solidFill>
                            <a:schemeClr val="tx1"/>
                          </a:solidFill>
                          <a:effectLst/>
                          <a:uLnTx/>
                          <a:uFillTx/>
                          <a:latin typeface="Arial"/>
                          <a:cs typeface="Arial"/>
                        </a:rPr>
                        <a:t>$29.00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a:ln>
                            <a:noFill/>
                          </a:ln>
                          <a:solidFill>
                            <a:schemeClr val="tx1"/>
                          </a:solidFill>
                          <a:effectLst/>
                          <a:uLnTx/>
                          <a:uFillTx/>
                          <a:latin typeface="Arial"/>
                          <a:cs typeface="Arial"/>
                        </a:rPr>
                        <a:t>$29.00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9120235"/>
                  </a:ext>
                </a:extLst>
              </a:tr>
              <a:tr h="338328">
                <a:tc>
                  <a:txBody>
                    <a:bodyPr/>
                    <a:lstStyle/>
                    <a:p>
                      <a:pPr marL="0" indent="0" algn="l">
                        <a:spcBef>
                          <a:spcPts val="600"/>
                        </a:spcBef>
                        <a:buFont typeface="Arial" panose="020B0604020202020204" pitchFamily="34" charset="0"/>
                        <a:buNone/>
                      </a:pPr>
                      <a:r>
                        <a:rPr lang="en-US" sz="1300" b="1">
                          <a:solidFill>
                            <a:schemeClr val="accent6"/>
                          </a:solidFill>
                          <a:latin typeface="Arial"/>
                          <a:cs typeface="Arial"/>
                        </a:rPr>
                        <a:t>Gym network size</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r>
                        <a:rPr lang="en-US" sz="1300" dirty="0">
                          <a:solidFill>
                            <a:schemeClr val="tx1"/>
                          </a:solidFill>
                          <a:latin typeface="Arial"/>
                          <a:cs typeface="Arial"/>
                        </a:rPr>
                        <a:t>12,000+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r>
                        <a:rPr lang="en-US" sz="1300" dirty="0">
                          <a:solidFill>
                            <a:schemeClr val="tx1"/>
                          </a:solidFill>
                          <a:latin typeface="Arial"/>
                          <a:cs typeface="Arial"/>
                        </a:rPr>
                        <a:t>14,000+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r>
                        <a:rPr lang="en-US" sz="1300" dirty="0">
                          <a:solidFill>
                            <a:schemeClr val="tx1"/>
                          </a:solidFill>
                          <a:latin typeface="Arial"/>
                          <a:cs typeface="Arial"/>
                        </a:rPr>
                        <a:t>16,500+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r>
                        <a:rPr lang="en-US" sz="1300" dirty="0">
                          <a:solidFill>
                            <a:schemeClr val="tx1"/>
                          </a:solidFill>
                          <a:latin typeface="Arial"/>
                          <a:cs typeface="Arial"/>
                        </a:rPr>
                        <a:t>20,000+</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7257745"/>
                  </a:ext>
                </a:extLst>
              </a:tr>
              <a:tr h="338328">
                <a:tc>
                  <a:txBody>
                    <a:bodyPr/>
                    <a:lstStyle/>
                    <a:p>
                      <a:pPr marL="404813" indent="-176213" algn="l">
                        <a:spcBef>
                          <a:spcPts val="600"/>
                        </a:spcBef>
                        <a:buFont typeface="Arial" panose="020B0604020202020204" pitchFamily="34" charset="0"/>
                        <a:buChar char="•"/>
                        <a:tabLst/>
                      </a:pPr>
                      <a:r>
                        <a:rPr lang="en-US" sz="1100">
                          <a:solidFill>
                            <a:schemeClr val="accent6"/>
                          </a:solidFill>
                          <a:latin typeface="Arial"/>
                          <a:cs typeface="Arial"/>
                        </a:rPr>
                        <a:t>Premium network</a:t>
                      </a:r>
                      <a:endParaRPr lang="en-US" sz="1100">
                        <a:solidFill>
                          <a:schemeClr val="accent6"/>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7110111"/>
                  </a:ext>
                </a:extLst>
              </a:tr>
              <a:tr h="338328">
                <a:tc>
                  <a:txBody>
                    <a:bodyPr/>
                    <a:lstStyle/>
                    <a:p>
                      <a:pPr marL="404813" indent="-176213" algn="l">
                        <a:spcBef>
                          <a:spcPts val="600"/>
                        </a:spcBef>
                        <a:buFont typeface="Arial" panose="020B0604020202020204" pitchFamily="34" charset="0"/>
                        <a:buChar char="•"/>
                        <a:tabLst/>
                      </a:pPr>
                      <a:r>
                        <a:rPr lang="en-US" sz="1100">
                          <a:solidFill>
                            <a:schemeClr val="accent6"/>
                          </a:solidFill>
                          <a:latin typeface="Arial"/>
                          <a:cs typeface="Arial"/>
                        </a:rPr>
                        <a:t>Multi-location access</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08413"/>
                  </a:ext>
                </a:extLst>
              </a:tr>
              <a:tr h="338328">
                <a:tc>
                  <a:txBody>
                    <a:bodyPr/>
                    <a:lstStyle/>
                    <a:p>
                      <a:pPr marL="0" indent="0" algn="l">
                        <a:spcBef>
                          <a:spcPts val="600"/>
                        </a:spcBef>
                        <a:buFont typeface="Arial" panose="020B0604020202020204" pitchFamily="34" charset="0"/>
                        <a:buNone/>
                        <a:tabLst/>
                      </a:pPr>
                      <a:r>
                        <a:rPr lang="en-US" sz="1300" b="1">
                          <a:solidFill>
                            <a:schemeClr val="accent6"/>
                          </a:solidFill>
                          <a:latin typeface="Arial"/>
                          <a:cs typeface="Arial"/>
                        </a:rPr>
                        <a:t>Digital classes</a:t>
                      </a:r>
                      <a:endParaRPr lang="en-US" sz="1300" b="1">
                        <a:solidFill>
                          <a:schemeClr val="accent6"/>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823740"/>
                  </a:ext>
                </a:extLst>
              </a:tr>
              <a:tr h="338328">
                <a:tc>
                  <a:txBody>
                    <a:bodyPr/>
                    <a:lstStyle/>
                    <a:p>
                      <a:pPr marL="404813" indent="-176213" algn="l">
                        <a:spcBef>
                          <a:spcPts val="600"/>
                        </a:spcBef>
                        <a:buFont typeface="Arial" panose="020B0604020202020204" pitchFamily="34" charset="0"/>
                        <a:buChar char="•"/>
                        <a:tabLst/>
                      </a:pPr>
                      <a:r>
                        <a:rPr lang="en-US" sz="1100">
                          <a:solidFill>
                            <a:schemeClr val="accent6"/>
                          </a:solidFill>
                          <a:latin typeface="Arial"/>
                          <a:cs typeface="Arial"/>
                        </a:rPr>
                        <a:t>On-demand</a:t>
                      </a:r>
                      <a:endParaRPr lang="en-US" sz="1100">
                        <a:solidFill>
                          <a:schemeClr val="accent6"/>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3809754"/>
                  </a:ext>
                </a:extLst>
              </a:tr>
              <a:tr h="338328">
                <a:tc>
                  <a:txBody>
                    <a:bodyPr/>
                    <a:lstStyle/>
                    <a:p>
                      <a:pPr marL="404813" indent="-176213" algn="l">
                        <a:spcBef>
                          <a:spcPts val="600"/>
                        </a:spcBef>
                        <a:buFont typeface="Arial" panose="020B0604020202020204" pitchFamily="34" charset="0"/>
                        <a:buChar char="•"/>
                        <a:tabLst/>
                      </a:pPr>
                      <a:r>
                        <a:rPr lang="en-US" sz="1100">
                          <a:solidFill>
                            <a:schemeClr val="accent6"/>
                          </a:solidFill>
                          <a:latin typeface="Arial"/>
                          <a:cs typeface="Arial"/>
                        </a:rPr>
                        <a:t>Livestreaming</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140191"/>
                  </a:ext>
                </a:extLst>
              </a:tr>
              <a:tr h="338328">
                <a:tc>
                  <a:txBody>
                    <a:bodyPr/>
                    <a:lstStyle/>
                    <a:p>
                      <a:pPr marL="404813" indent="-176213" algn="l">
                        <a:spcBef>
                          <a:spcPts val="600"/>
                        </a:spcBef>
                        <a:buFont typeface="Arial" panose="020B0604020202020204" pitchFamily="34" charset="0"/>
                        <a:buChar char="•"/>
                        <a:tabLst/>
                      </a:pPr>
                      <a:r>
                        <a:rPr lang="en-US" sz="1100">
                          <a:solidFill>
                            <a:schemeClr val="accent6"/>
                          </a:solidFill>
                          <a:latin typeface="Arial"/>
                          <a:cs typeface="Arial"/>
                        </a:rPr>
                        <a:t>Workout builder</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848215"/>
                  </a:ext>
                </a:extLst>
              </a:tr>
              <a:tr h="338328">
                <a:tc>
                  <a:txBody>
                    <a:bodyPr/>
                    <a:lstStyle/>
                    <a:p>
                      <a:pPr marL="0" indent="0" algn="l">
                        <a:spcBef>
                          <a:spcPts val="600"/>
                        </a:spcBef>
                        <a:buFont typeface="Arial" panose="020B0604020202020204" pitchFamily="34" charset="0"/>
                        <a:buNone/>
                      </a:pPr>
                      <a:r>
                        <a:rPr lang="en-US" sz="1300" b="1">
                          <a:solidFill>
                            <a:schemeClr val="accent6"/>
                          </a:solidFill>
                          <a:latin typeface="Arial"/>
                          <a:cs typeface="Arial"/>
                        </a:rPr>
                        <a:t>Grocery delivery</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5525395"/>
                  </a:ext>
                </a:extLst>
              </a:tr>
              <a:tr h="338328">
                <a:tc>
                  <a:txBody>
                    <a:bodyPr/>
                    <a:lstStyle/>
                    <a:p>
                      <a:pPr marL="0" indent="0" algn="l">
                        <a:spcBef>
                          <a:spcPts val="600"/>
                        </a:spcBef>
                        <a:buFont typeface="Arial" panose="020B0604020202020204" pitchFamily="34" charset="0"/>
                        <a:buNone/>
                      </a:pPr>
                      <a:r>
                        <a:rPr lang="en-US" sz="1300" b="1">
                          <a:solidFill>
                            <a:schemeClr val="accent6"/>
                          </a:solidFill>
                          <a:latin typeface="Arial"/>
                          <a:cs typeface="Arial"/>
                        </a:rPr>
                        <a:t>Family membership (10% discount)</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091756"/>
                  </a:ext>
                </a:extLst>
              </a:tr>
              <a:tr h="338328">
                <a:tc>
                  <a:txBody>
                    <a:bodyPr/>
                    <a:lstStyle/>
                    <a:p>
                      <a:pPr marL="0" indent="0" algn="l">
                        <a:spcBef>
                          <a:spcPts val="600"/>
                        </a:spcBef>
                        <a:buFont typeface="Arial" panose="020B0604020202020204" pitchFamily="34" charset="0"/>
                        <a:buNone/>
                      </a:pPr>
                      <a:r>
                        <a:rPr lang="en-US" sz="1300" b="1">
                          <a:solidFill>
                            <a:schemeClr val="accent6"/>
                          </a:solidFill>
                          <a:latin typeface="Arial"/>
                          <a:cs typeface="Arial"/>
                        </a:rPr>
                        <a:t>Upgrade/downgrade monthly</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5348578"/>
                  </a:ext>
                </a:extLst>
              </a:tr>
              <a:tr h="338328">
                <a:tc>
                  <a:txBody>
                    <a:bodyPr/>
                    <a:lstStyle/>
                    <a:p>
                      <a:pPr marL="0" indent="0" algn="l">
                        <a:spcBef>
                          <a:spcPts val="600"/>
                        </a:spcBef>
                        <a:buFont typeface="Arial" panose="020B0604020202020204" pitchFamily="34" charset="0"/>
                        <a:buNone/>
                      </a:pPr>
                      <a:r>
                        <a:rPr lang="en-US" sz="1300" b="1">
                          <a:solidFill>
                            <a:schemeClr val="accent6"/>
                          </a:solidFill>
                          <a:latin typeface="Arial"/>
                          <a:cs typeface="Arial"/>
                        </a:rPr>
                        <a:t>Cancel within 30 days</a:t>
                      </a: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156374"/>
                  </a:ext>
                </a:extLst>
              </a:tr>
              <a:tr h="338328">
                <a:tc>
                  <a:txBody>
                    <a:bodyPr/>
                    <a:lstStyle/>
                    <a:p>
                      <a:pPr marL="0" indent="0" algn="l">
                        <a:spcBef>
                          <a:spcPts val="600"/>
                        </a:spcBef>
                        <a:buFont typeface="Arial" panose="020B0604020202020204" pitchFamily="34" charset="0"/>
                        <a:buNone/>
                      </a:pPr>
                      <a:endParaRPr lang="en-US" sz="1300" b="1" dirty="0">
                        <a:solidFill>
                          <a:schemeClr val="accent6"/>
                        </a:solidFill>
                        <a:latin typeface="Arial"/>
                        <a:cs typeface="Arial"/>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spcBef>
                          <a:spcPts val="600"/>
                        </a:spcBef>
                        <a:buFont typeface="Arial" panose="020B0604020202020204" pitchFamily="34" charset="0"/>
                        <a:buNone/>
                      </a:pPr>
                      <a:endParaRPr lang="en-US" sz="1300" dirty="0">
                        <a:solidFill>
                          <a:schemeClr val="tx1"/>
                        </a:solidFill>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txBody>
                  <a:tcPr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0751542"/>
                  </a:ext>
                </a:extLst>
              </a:tr>
            </a:tbl>
          </a:graphicData>
        </a:graphic>
      </p:graphicFrame>
      <p:sp>
        <p:nvSpPr>
          <p:cNvPr id="3" name="Oval 2">
            <a:extLst>
              <a:ext uri="{FF2B5EF4-FFF2-40B4-BE49-F238E27FC236}">
                <a16:creationId xmlns:a16="http://schemas.microsoft.com/office/drawing/2014/main" id="{D336FB90-D217-1671-2D70-FE84134D8F75}"/>
              </a:ext>
            </a:extLst>
          </p:cNvPr>
          <p:cNvSpPr>
            <a:spLocks noChangeAspect="1"/>
          </p:cNvSpPr>
          <p:nvPr/>
        </p:nvSpPr>
        <p:spPr bwMode="gray">
          <a:xfrm>
            <a:off x="7519830" y="2443296"/>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8B4503AF-4A19-01EA-2776-8E0ED44BEA22}"/>
              </a:ext>
            </a:extLst>
          </p:cNvPr>
          <p:cNvSpPr>
            <a:spLocks noChangeAspect="1"/>
          </p:cNvSpPr>
          <p:nvPr/>
        </p:nvSpPr>
        <p:spPr bwMode="gray">
          <a:xfrm>
            <a:off x="9177540" y="2443296"/>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3CE153F8-AF2F-6810-5DDC-0A9A83F41D7C}"/>
              </a:ext>
            </a:extLst>
          </p:cNvPr>
          <p:cNvSpPr>
            <a:spLocks noChangeAspect="1"/>
          </p:cNvSpPr>
          <p:nvPr/>
        </p:nvSpPr>
        <p:spPr bwMode="gray">
          <a:xfrm>
            <a:off x="10835810" y="2443296"/>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5790940D-861C-36F0-43B7-0F1574EA6FA1}"/>
              </a:ext>
            </a:extLst>
          </p:cNvPr>
          <p:cNvSpPr>
            <a:spLocks noChangeAspect="1"/>
          </p:cNvSpPr>
          <p:nvPr/>
        </p:nvSpPr>
        <p:spPr bwMode="gray">
          <a:xfrm>
            <a:off x="7519830" y="3449451"/>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Oval 46">
            <a:extLst>
              <a:ext uri="{FF2B5EF4-FFF2-40B4-BE49-F238E27FC236}">
                <a16:creationId xmlns:a16="http://schemas.microsoft.com/office/drawing/2014/main" id="{64B07B1A-AE3A-365D-3EDF-6D2D8FDD8095}"/>
              </a:ext>
            </a:extLst>
          </p:cNvPr>
          <p:cNvSpPr>
            <a:spLocks noChangeAspect="1"/>
          </p:cNvSpPr>
          <p:nvPr/>
        </p:nvSpPr>
        <p:spPr bwMode="gray">
          <a:xfrm>
            <a:off x="7519830" y="3789073"/>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Oval 49">
            <a:extLst>
              <a:ext uri="{FF2B5EF4-FFF2-40B4-BE49-F238E27FC236}">
                <a16:creationId xmlns:a16="http://schemas.microsoft.com/office/drawing/2014/main" id="{F27A5033-D191-1766-CE4D-C4CA4D80EB2D}"/>
              </a:ext>
            </a:extLst>
          </p:cNvPr>
          <p:cNvSpPr>
            <a:spLocks noChangeAspect="1"/>
          </p:cNvSpPr>
          <p:nvPr/>
        </p:nvSpPr>
        <p:spPr bwMode="gray">
          <a:xfrm>
            <a:off x="7519830" y="4128695"/>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Oval 52">
            <a:extLst>
              <a:ext uri="{FF2B5EF4-FFF2-40B4-BE49-F238E27FC236}">
                <a16:creationId xmlns:a16="http://schemas.microsoft.com/office/drawing/2014/main" id="{70584748-80C6-8D0E-197B-E27BD5C1ABDB}"/>
              </a:ext>
            </a:extLst>
          </p:cNvPr>
          <p:cNvSpPr>
            <a:spLocks noChangeAspect="1"/>
          </p:cNvSpPr>
          <p:nvPr/>
        </p:nvSpPr>
        <p:spPr bwMode="gray">
          <a:xfrm>
            <a:off x="7519830" y="4468317"/>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3943CA14-E85F-797F-DC20-74859E67829F}"/>
              </a:ext>
            </a:extLst>
          </p:cNvPr>
          <p:cNvSpPr>
            <a:spLocks noChangeAspect="1"/>
          </p:cNvSpPr>
          <p:nvPr/>
        </p:nvSpPr>
        <p:spPr bwMode="gray">
          <a:xfrm>
            <a:off x="7519830" y="4807939"/>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Oval 58">
            <a:extLst>
              <a:ext uri="{FF2B5EF4-FFF2-40B4-BE49-F238E27FC236}">
                <a16:creationId xmlns:a16="http://schemas.microsoft.com/office/drawing/2014/main" id="{7B107BBE-7471-B11C-BA21-E92EA909EB10}"/>
              </a:ext>
            </a:extLst>
          </p:cNvPr>
          <p:cNvSpPr>
            <a:spLocks noChangeAspect="1"/>
          </p:cNvSpPr>
          <p:nvPr/>
        </p:nvSpPr>
        <p:spPr bwMode="gray">
          <a:xfrm>
            <a:off x="7519830" y="5147561"/>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2" name="Oval 61">
            <a:extLst>
              <a:ext uri="{FF2B5EF4-FFF2-40B4-BE49-F238E27FC236}">
                <a16:creationId xmlns:a16="http://schemas.microsoft.com/office/drawing/2014/main" id="{517C692F-14E5-C45A-6BEA-2440C7C6EDE7}"/>
              </a:ext>
            </a:extLst>
          </p:cNvPr>
          <p:cNvSpPr>
            <a:spLocks noChangeAspect="1"/>
          </p:cNvSpPr>
          <p:nvPr/>
        </p:nvSpPr>
        <p:spPr bwMode="gray">
          <a:xfrm>
            <a:off x="7519830" y="5479433"/>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6" name="Oval 65">
            <a:extLst>
              <a:ext uri="{FF2B5EF4-FFF2-40B4-BE49-F238E27FC236}">
                <a16:creationId xmlns:a16="http://schemas.microsoft.com/office/drawing/2014/main" id="{2947003A-2353-FEFC-605E-D645025663F4}"/>
              </a:ext>
            </a:extLst>
          </p:cNvPr>
          <p:cNvSpPr>
            <a:spLocks noChangeAspect="1"/>
          </p:cNvSpPr>
          <p:nvPr/>
        </p:nvSpPr>
        <p:spPr bwMode="gray">
          <a:xfrm>
            <a:off x="5845901" y="3449451"/>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8" name="Oval 67">
            <a:extLst>
              <a:ext uri="{FF2B5EF4-FFF2-40B4-BE49-F238E27FC236}">
                <a16:creationId xmlns:a16="http://schemas.microsoft.com/office/drawing/2014/main" id="{1CD0A55C-ACD4-B230-48FE-FA78825739F9}"/>
              </a:ext>
            </a:extLst>
          </p:cNvPr>
          <p:cNvSpPr>
            <a:spLocks noChangeAspect="1"/>
          </p:cNvSpPr>
          <p:nvPr/>
        </p:nvSpPr>
        <p:spPr bwMode="gray">
          <a:xfrm>
            <a:off x="5845901" y="3789073"/>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Oval 69">
            <a:extLst>
              <a:ext uri="{FF2B5EF4-FFF2-40B4-BE49-F238E27FC236}">
                <a16:creationId xmlns:a16="http://schemas.microsoft.com/office/drawing/2014/main" id="{08D5D430-1EE2-3E40-D7BC-AAA949A96DDE}"/>
              </a:ext>
            </a:extLst>
          </p:cNvPr>
          <p:cNvSpPr>
            <a:spLocks noChangeAspect="1"/>
          </p:cNvSpPr>
          <p:nvPr/>
        </p:nvSpPr>
        <p:spPr bwMode="gray">
          <a:xfrm>
            <a:off x="5845901" y="4128695"/>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Oval 71">
            <a:extLst>
              <a:ext uri="{FF2B5EF4-FFF2-40B4-BE49-F238E27FC236}">
                <a16:creationId xmlns:a16="http://schemas.microsoft.com/office/drawing/2014/main" id="{A7BD914F-E0F7-182C-887D-A2F28F19D3FD}"/>
              </a:ext>
            </a:extLst>
          </p:cNvPr>
          <p:cNvSpPr>
            <a:spLocks noChangeAspect="1"/>
          </p:cNvSpPr>
          <p:nvPr/>
        </p:nvSpPr>
        <p:spPr bwMode="gray">
          <a:xfrm>
            <a:off x="5845901" y="4468317"/>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Oval 73">
            <a:extLst>
              <a:ext uri="{FF2B5EF4-FFF2-40B4-BE49-F238E27FC236}">
                <a16:creationId xmlns:a16="http://schemas.microsoft.com/office/drawing/2014/main" id="{13F093EA-B0DA-20BA-0457-6B68C5B816A8}"/>
              </a:ext>
            </a:extLst>
          </p:cNvPr>
          <p:cNvSpPr>
            <a:spLocks noChangeAspect="1"/>
          </p:cNvSpPr>
          <p:nvPr/>
        </p:nvSpPr>
        <p:spPr bwMode="gray">
          <a:xfrm>
            <a:off x="5845901" y="4807939"/>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Oval 75">
            <a:extLst>
              <a:ext uri="{FF2B5EF4-FFF2-40B4-BE49-F238E27FC236}">
                <a16:creationId xmlns:a16="http://schemas.microsoft.com/office/drawing/2014/main" id="{BCB270F0-843D-2075-8814-1F9B7BFBE936}"/>
              </a:ext>
            </a:extLst>
          </p:cNvPr>
          <p:cNvSpPr>
            <a:spLocks noChangeAspect="1"/>
          </p:cNvSpPr>
          <p:nvPr/>
        </p:nvSpPr>
        <p:spPr bwMode="gray">
          <a:xfrm>
            <a:off x="5845901" y="5147561"/>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8" name="Oval 77">
            <a:extLst>
              <a:ext uri="{FF2B5EF4-FFF2-40B4-BE49-F238E27FC236}">
                <a16:creationId xmlns:a16="http://schemas.microsoft.com/office/drawing/2014/main" id="{71C3436C-ED9F-72C6-9DD8-1503C448791B}"/>
              </a:ext>
            </a:extLst>
          </p:cNvPr>
          <p:cNvSpPr>
            <a:spLocks noChangeAspect="1"/>
          </p:cNvSpPr>
          <p:nvPr/>
        </p:nvSpPr>
        <p:spPr bwMode="gray">
          <a:xfrm>
            <a:off x="5845901" y="5479433"/>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4DD621E4-35D2-A35F-B62D-B317F364F7BA}"/>
              </a:ext>
            </a:extLst>
          </p:cNvPr>
          <p:cNvSpPr>
            <a:spLocks noChangeAspect="1"/>
          </p:cNvSpPr>
          <p:nvPr/>
        </p:nvSpPr>
        <p:spPr bwMode="gray">
          <a:xfrm>
            <a:off x="7519830" y="2778228"/>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39824206-16D1-E499-0F28-D6D5EA79D042}"/>
              </a:ext>
            </a:extLst>
          </p:cNvPr>
          <p:cNvSpPr>
            <a:spLocks noChangeAspect="1"/>
          </p:cNvSpPr>
          <p:nvPr/>
        </p:nvSpPr>
        <p:spPr bwMode="gray">
          <a:xfrm>
            <a:off x="9177540" y="2778228"/>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53969580-B34B-A02F-F566-FF0D14987965}"/>
              </a:ext>
            </a:extLst>
          </p:cNvPr>
          <p:cNvSpPr>
            <a:spLocks noChangeAspect="1"/>
          </p:cNvSpPr>
          <p:nvPr/>
        </p:nvSpPr>
        <p:spPr bwMode="gray">
          <a:xfrm>
            <a:off x="10835810" y="2778228"/>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A929050D-D9BE-CAB4-70F6-4F321A278E31}"/>
              </a:ext>
            </a:extLst>
          </p:cNvPr>
          <p:cNvSpPr>
            <a:spLocks noChangeAspect="1"/>
          </p:cNvSpPr>
          <p:nvPr/>
        </p:nvSpPr>
        <p:spPr bwMode="gray">
          <a:xfrm>
            <a:off x="5845901" y="2778228"/>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8" name="Oval 87">
            <a:extLst>
              <a:ext uri="{FF2B5EF4-FFF2-40B4-BE49-F238E27FC236}">
                <a16:creationId xmlns:a16="http://schemas.microsoft.com/office/drawing/2014/main" id="{70F28F34-0001-DF28-D342-F3939DE60AD7}"/>
              </a:ext>
            </a:extLst>
          </p:cNvPr>
          <p:cNvSpPr>
            <a:spLocks noChangeAspect="1"/>
          </p:cNvSpPr>
          <p:nvPr/>
        </p:nvSpPr>
        <p:spPr bwMode="gray">
          <a:xfrm>
            <a:off x="4145571" y="3449451"/>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Oval 88">
            <a:extLst>
              <a:ext uri="{FF2B5EF4-FFF2-40B4-BE49-F238E27FC236}">
                <a16:creationId xmlns:a16="http://schemas.microsoft.com/office/drawing/2014/main" id="{5AC106B6-F3E1-0EE0-B0A4-D074ED453B1B}"/>
              </a:ext>
            </a:extLst>
          </p:cNvPr>
          <p:cNvSpPr>
            <a:spLocks noChangeAspect="1"/>
          </p:cNvSpPr>
          <p:nvPr/>
        </p:nvSpPr>
        <p:spPr bwMode="gray">
          <a:xfrm>
            <a:off x="4145571" y="3789073"/>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2" name="Oval 91">
            <a:extLst>
              <a:ext uri="{FF2B5EF4-FFF2-40B4-BE49-F238E27FC236}">
                <a16:creationId xmlns:a16="http://schemas.microsoft.com/office/drawing/2014/main" id="{5988C4EB-BDBE-B918-A756-D3C42D65656F}"/>
              </a:ext>
            </a:extLst>
          </p:cNvPr>
          <p:cNvSpPr>
            <a:spLocks noChangeAspect="1"/>
          </p:cNvSpPr>
          <p:nvPr/>
        </p:nvSpPr>
        <p:spPr bwMode="gray">
          <a:xfrm>
            <a:off x="4145571" y="4807939"/>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id="{6EF47399-8AB2-D86D-E2C7-2292D2860D95}"/>
              </a:ext>
            </a:extLst>
          </p:cNvPr>
          <p:cNvSpPr>
            <a:spLocks noChangeAspect="1"/>
          </p:cNvSpPr>
          <p:nvPr/>
        </p:nvSpPr>
        <p:spPr bwMode="gray">
          <a:xfrm>
            <a:off x="4145571" y="5147561"/>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4" name="Oval 93">
            <a:extLst>
              <a:ext uri="{FF2B5EF4-FFF2-40B4-BE49-F238E27FC236}">
                <a16:creationId xmlns:a16="http://schemas.microsoft.com/office/drawing/2014/main" id="{5AA26701-7216-E603-D939-CB7CAFBEB75D}"/>
              </a:ext>
            </a:extLst>
          </p:cNvPr>
          <p:cNvSpPr>
            <a:spLocks noChangeAspect="1"/>
          </p:cNvSpPr>
          <p:nvPr/>
        </p:nvSpPr>
        <p:spPr bwMode="gray">
          <a:xfrm>
            <a:off x="4145571" y="5479433"/>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id="{0BCF497B-5340-5F98-B20F-F5047D29DE30}"/>
              </a:ext>
            </a:extLst>
          </p:cNvPr>
          <p:cNvSpPr>
            <a:spLocks noChangeAspect="1"/>
          </p:cNvSpPr>
          <p:nvPr/>
        </p:nvSpPr>
        <p:spPr bwMode="gray">
          <a:xfrm>
            <a:off x="10835810" y="3449451"/>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Oval 95">
            <a:extLst>
              <a:ext uri="{FF2B5EF4-FFF2-40B4-BE49-F238E27FC236}">
                <a16:creationId xmlns:a16="http://schemas.microsoft.com/office/drawing/2014/main" id="{36061188-D75D-1876-CB99-511FCF162FED}"/>
              </a:ext>
            </a:extLst>
          </p:cNvPr>
          <p:cNvSpPr>
            <a:spLocks noChangeAspect="1"/>
          </p:cNvSpPr>
          <p:nvPr/>
        </p:nvSpPr>
        <p:spPr bwMode="gray">
          <a:xfrm>
            <a:off x="10835810" y="3789073"/>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Oval 96">
            <a:extLst>
              <a:ext uri="{FF2B5EF4-FFF2-40B4-BE49-F238E27FC236}">
                <a16:creationId xmlns:a16="http://schemas.microsoft.com/office/drawing/2014/main" id="{84C94A82-2415-26A3-2F7B-2A74D09B741C}"/>
              </a:ext>
            </a:extLst>
          </p:cNvPr>
          <p:cNvSpPr>
            <a:spLocks noChangeAspect="1"/>
          </p:cNvSpPr>
          <p:nvPr/>
        </p:nvSpPr>
        <p:spPr bwMode="gray">
          <a:xfrm>
            <a:off x="10835810" y="4128695"/>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Oval 97">
            <a:extLst>
              <a:ext uri="{FF2B5EF4-FFF2-40B4-BE49-F238E27FC236}">
                <a16:creationId xmlns:a16="http://schemas.microsoft.com/office/drawing/2014/main" id="{C68144C9-A4A5-E3EF-9BD2-84DF04116D37}"/>
              </a:ext>
            </a:extLst>
          </p:cNvPr>
          <p:cNvSpPr>
            <a:spLocks noChangeAspect="1"/>
          </p:cNvSpPr>
          <p:nvPr/>
        </p:nvSpPr>
        <p:spPr bwMode="gray">
          <a:xfrm>
            <a:off x="10835810" y="4468317"/>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9" name="Oval 98">
            <a:extLst>
              <a:ext uri="{FF2B5EF4-FFF2-40B4-BE49-F238E27FC236}">
                <a16:creationId xmlns:a16="http://schemas.microsoft.com/office/drawing/2014/main" id="{1DD4DB7C-F95D-5B1E-D9AE-01AADB9B7186}"/>
              </a:ext>
            </a:extLst>
          </p:cNvPr>
          <p:cNvSpPr>
            <a:spLocks noChangeAspect="1"/>
          </p:cNvSpPr>
          <p:nvPr/>
        </p:nvSpPr>
        <p:spPr bwMode="gray">
          <a:xfrm>
            <a:off x="10835810" y="4807939"/>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Oval 99">
            <a:extLst>
              <a:ext uri="{FF2B5EF4-FFF2-40B4-BE49-F238E27FC236}">
                <a16:creationId xmlns:a16="http://schemas.microsoft.com/office/drawing/2014/main" id="{8B36A927-7804-75A8-96E3-733DF9618F74}"/>
              </a:ext>
            </a:extLst>
          </p:cNvPr>
          <p:cNvSpPr>
            <a:spLocks noChangeAspect="1"/>
          </p:cNvSpPr>
          <p:nvPr/>
        </p:nvSpPr>
        <p:spPr bwMode="gray">
          <a:xfrm>
            <a:off x="10835810" y="5147561"/>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16B36B94-A9AF-3591-B0B4-427D1E64BF2E}"/>
              </a:ext>
            </a:extLst>
          </p:cNvPr>
          <p:cNvSpPr>
            <a:spLocks noChangeAspect="1"/>
          </p:cNvSpPr>
          <p:nvPr/>
        </p:nvSpPr>
        <p:spPr bwMode="gray">
          <a:xfrm>
            <a:off x="10835810" y="5479433"/>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 name="Oval 101">
            <a:extLst>
              <a:ext uri="{FF2B5EF4-FFF2-40B4-BE49-F238E27FC236}">
                <a16:creationId xmlns:a16="http://schemas.microsoft.com/office/drawing/2014/main" id="{F42B4B03-5F8B-C7ED-21FB-72A5BEA38178}"/>
              </a:ext>
            </a:extLst>
          </p:cNvPr>
          <p:cNvSpPr>
            <a:spLocks noChangeAspect="1"/>
          </p:cNvSpPr>
          <p:nvPr/>
        </p:nvSpPr>
        <p:spPr bwMode="gray">
          <a:xfrm>
            <a:off x="9177540" y="3449451"/>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 name="Oval 102">
            <a:extLst>
              <a:ext uri="{FF2B5EF4-FFF2-40B4-BE49-F238E27FC236}">
                <a16:creationId xmlns:a16="http://schemas.microsoft.com/office/drawing/2014/main" id="{7EE18DAF-CCB1-6331-A9EC-7873597E6895}"/>
              </a:ext>
            </a:extLst>
          </p:cNvPr>
          <p:cNvSpPr>
            <a:spLocks noChangeAspect="1"/>
          </p:cNvSpPr>
          <p:nvPr/>
        </p:nvSpPr>
        <p:spPr bwMode="gray">
          <a:xfrm>
            <a:off x="9177540" y="3789073"/>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 name="Oval 103">
            <a:extLst>
              <a:ext uri="{FF2B5EF4-FFF2-40B4-BE49-F238E27FC236}">
                <a16:creationId xmlns:a16="http://schemas.microsoft.com/office/drawing/2014/main" id="{33C85060-281B-0FDC-E79E-395FD78A7B1E}"/>
              </a:ext>
            </a:extLst>
          </p:cNvPr>
          <p:cNvSpPr>
            <a:spLocks noChangeAspect="1"/>
          </p:cNvSpPr>
          <p:nvPr/>
        </p:nvSpPr>
        <p:spPr bwMode="gray">
          <a:xfrm>
            <a:off x="9177540" y="4128695"/>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 name="Oval 104">
            <a:extLst>
              <a:ext uri="{FF2B5EF4-FFF2-40B4-BE49-F238E27FC236}">
                <a16:creationId xmlns:a16="http://schemas.microsoft.com/office/drawing/2014/main" id="{E4081C78-8AA3-516F-6459-55C6BD9DD02D}"/>
              </a:ext>
            </a:extLst>
          </p:cNvPr>
          <p:cNvSpPr>
            <a:spLocks noChangeAspect="1"/>
          </p:cNvSpPr>
          <p:nvPr/>
        </p:nvSpPr>
        <p:spPr bwMode="gray">
          <a:xfrm>
            <a:off x="9177540" y="4468317"/>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 name="Oval 105">
            <a:extLst>
              <a:ext uri="{FF2B5EF4-FFF2-40B4-BE49-F238E27FC236}">
                <a16:creationId xmlns:a16="http://schemas.microsoft.com/office/drawing/2014/main" id="{D2A32F0F-FE77-9428-31C0-1890BCCF8F0F}"/>
              </a:ext>
            </a:extLst>
          </p:cNvPr>
          <p:cNvSpPr>
            <a:spLocks noChangeAspect="1"/>
          </p:cNvSpPr>
          <p:nvPr/>
        </p:nvSpPr>
        <p:spPr bwMode="gray">
          <a:xfrm>
            <a:off x="9177540" y="4807939"/>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 name="Oval 106">
            <a:extLst>
              <a:ext uri="{FF2B5EF4-FFF2-40B4-BE49-F238E27FC236}">
                <a16:creationId xmlns:a16="http://schemas.microsoft.com/office/drawing/2014/main" id="{8539CC47-AB03-0DB1-314B-7BF62B4B11A6}"/>
              </a:ext>
            </a:extLst>
          </p:cNvPr>
          <p:cNvSpPr>
            <a:spLocks noChangeAspect="1"/>
          </p:cNvSpPr>
          <p:nvPr/>
        </p:nvSpPr>
        <p:spPr bwMode="gray">
          <a:xfrm>
            <a:off x="9177540" y="5147561"/>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 name="Oval 107">
            <a:extLst>
              <a:ext uri="{FF2B5EF4-FFF2-40B4-BE49-F238E27FC236}">
                <a16:creationId xmlns:a16="http://schemas.microsoft.com/office/drawing/2014/main" id="{08FA5881-B9B2-D611-EB6A-69120E1F03D4}"/>
              </a:ext>
            </a:extLst>
          </p:cNvPr>
          <p:cNvSpPr>
            <a:spLocks noChangeAspect="1"/>
          </p:cNvSpPr>
          <p:nvPr/>
        </p:nvSpPr>
        <p:spPr bwMode="gray">
          <a:xfrm>
            <a:off x="9177540" y="5479433"/>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C6D921CB-26EE-7489-0273-48B455528261}"/>
              </a:ext>
            </a:extLst>
          </p:cNvPr>
          <p:cNvSpPr>
            <a:spLocks noChangeAspect="1"/>
          </p:cNvSpPr>
          <p:nvPr/>
        </p:nvSpPr>
        <p:spPr bwMode="gray">
          <a:xfrm>
            <a:off x="7519830" y="3117849"/>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B068CDFB-4CD4-8ED8-B6E4-ED11F96267A1}"/>
              </a:ext>
            </a:extLst>
          </p:cNvPr>
          <p:cNvSpPr>
            <a:spLocks noChangeAspect="1"/>
          </p:cNvSpPr>
          <p:nvPr/>
        </p:nvSpPr>
        <p:spPr bwMode="gray">
          <a:xfrm>
            <a:off x="5845901" y="3117849"/>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B7DE667E-C77B-CE62-9248-1AAAAB113900}"/>
              </a:ext>
            </a:extLst>
          </p:cNvPr>
          <p:cNvSpPr>
            <a:spLocks noChangeAspect="1"/>
          </p:cNvSpPr>
          <p:nvPr/>
        </p:nvSpPr>
        <p:spPr bwMode="gray">
          <a:xfrm>
            <a:off x="4145571" y="3117849"/>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7CFD57AA-8D7C-B49D-795A-F40F046031D7}"/>
              </a:ext>
            </a:extLst>
          </p:cNvPr>
          <p:cNvSpPr>
            <a:spLocks noChangeAspect="1"/>
          </p:cNvSpPr>
          <p:nvPr/>
        </p:nvSpPr>
        <p:spPr bwMode="gray">
          <a:xfrm>
            <a:off x="10835810" y="3117849"/>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3E6F1E1A-35BE-08F8-079B-1EE7E016107E}"/>
              </a:ext>
            </a:extLst>
          </p:cNvPr>
          <p:cNvSpPr>
            <a:spLocks noChangeAspect="1"/>
          </p:cNvSpPr>
          <p:nvPr/>
        </p:nvSpPr>
        <p:spPr bwMode="gray">
          <a:xfrm>
            <a:off x="9177540" y="3117849"/>
            <a:ext cx="182880" cy="182880"/>
          </a:xfrm>
          <a:prstGeom prst="ellipse">
            <a:avLst/>
          </a:prstGeom>
          <a:solidFill>
            <a:schemeClr val="tx2">
              <a:lumMod val="60000"/>
              <a:lumOff val="40000"/>
            </a:schemeClr>
          </a:solidFill>
          <a:ln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560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BC8F-3788-4747-8D97-BC05AFFCEA06}"/>
              </a:ext>
            </a:extLst>
          </p:cNvPr>
          <p:cNvSpPr>
            <a:spLocks noGrp="1"/>
          </p:cNvSpPr>
          <p:nvPr>
            <p:ph type="title"/>
          </p:nvPr>
        </p:nvSpPr>
        <p:spPr bwMode="gray"/>
        <p:txBody>
          <a:bodyPr/>
          <a:lstStyle/>
          <a:p>
            <a:r>
              <a:rPr lang="en-GB" dirty="0">
                <a:latin typeface="Arial"/>
                <a:cs typeface="Arial"/>
              </a:rPr>
              <a:t>One Pass Select Partners</a:t>
            </a:r>
            <a:endParaRPr lang="en-US" dirty="0">
              <a:latin typeface="Arial"/>
              <a:cs typeface="Arial"/>
            </a:endParaRPr>
          </a:p>
        </p:txBody>
      </p:sp>
      <p:grpSp>
        <p:nvGrpSpPr>
          <p:cNvPr id="5" name="Group 4">
            <a:extLst>
              <a:ext uri="{FF2B5EF4-FFF2-40B4-BE49-F238E27FC236}">
                <a16:creationId xmlns:a16="http://schemas.microsoft.com/office/drawing/2014/main" id="{227189ED-5F21-0E3D-4EFE-146A435FAB76}"/>
              </a:ext>
            </a:extLst>
          </p:cNvPr>
          <p:cNvGrpSpPr/>
          <p:nvPr/>
        </p:nvGrpSpPr>
        <p:grpSpPr>
          <a:xfrm>
            <a:off x="833808" y="1101632"/>
            <a:ext cx="10388705" cy="4939493"/>
            <a:chOff x="425469" y="1129122"/>
            <a:chExt cx="11309332" cy="5377223"/>
          </a:xfrm>
        </p:grpSpPr>
        <p:pic>
          <p:nvPicPr>
            <p:cNvPr id="26" name="Picture 2" descr="Life Time Employee Benefits and Perks | Glassdoor">
              <a:extLst>
                <a:ext uri="{FF2B5EF4-FFF2-40B4-BE49-F238E27FC236}">
                  <a16:creationId xmlns:a16="http://schemas.microsoft.com/office/drawing/2014/main" id="{0A0D73E0-FA1F-3834-4C81-7252D2980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2198" y="1458830"/>
              <a:ext cx="1182223" cy="11822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Life Time Employee Benefits and Perks | Glassdoor">
              <a:extLst>
                <a:ext uri="{FF2B5EF4-FFF2-40B4-BE49-F238E27FC236}">
                  <a16:creationId xmlns:a16="http://schemas.microsoft.com/office/drawing/2014/main" id="{8E85C7F0-5772-17E7-074E-946B46AC7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3570" y="2142489"/>
              <a:ext cx="1182223" cy="11822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nytime Fitness | Brands of the World™ | Download vector logos and logotypes">
              <a:extLst>
                <a:ext uri="{FF2B5EF4-FFF2-40B4-BE49-F238E27FC236}">
                  <a16:creationId xmlns:a16="http://schemas.microsoft.com/office/drawing/2014/main" id="{C424FDC8-D174-1EA7-7877-8597965E8FA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1699" r="1" b="18044"/>
            <a:stretch/>
          </p:blipFill>
          <p:spPr bwMode="auto">
            <a:xfrm>
              <a:off x="3140528" y="4537941"/>
              <a:ext cx="1256861" cy="7233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nap Fitness Class Action Challenges So-Called 'Club Enhancement Fee' | Top  Class Actions">
              <a:extLst>
                <a:ext uri="{FF2B5EF4-FFF2-40B4-BE49-F238E27FC236}">
                  <a16:creationId xmlns:a16="http://schemas.microsoft.com/office/drawing/2014/main" id="{04DFEC28-E4B9-8B2F-9EBA-852737B37BF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7096" r="-1" b="23527"/>
            <a:stretch/>
          </p:blipFill>
          <p:spPr bwMode="auto">
            <a:xfrm>
              <a:off x="3154614" y="5005576"/>
              <a:ext cx="1218178" cy="7233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A Fitness | Brands of the World™ | Download vector logos and logotypes">
              <a:extLst>
                <a:ext uri="{FF2B5EF4-FFF2-40B4-BE49-F238E27FC236}">
                  <a16:creationId xmlns:a16="http://schemas.microsoft.com/office/drawing/2014/main" id="{8907CA23-B9E3-A4FC-12C8-C1755ABC1EF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7561" r="2" b="12623"/>
            <a:stretch/>
          </p:blipFill>
          <p:spPr bwMode="auto">
            <a:xfrm>
              <a:off x="3203148" y="1687804"/>
              <a:ext cx="1107024" cy="641128"/>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238;p6" descr="Crunch Fitness coming to Midland | Yourbasin">
              <a:extLst>
                <a:ext uri="{FF2B5EF4-FFF2-40B4-BE49-F238E27FC236}">
                  <a16:creationId xmlns:a16="http://schemas.microsoft.com/office/drawing/2014/main" id="{DAF12667-17A7-D0E3-A245-03B03E272E77}"/>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199631" y="3788997"/>
              <a:ext cx="1159296" cy="723301"/>
            </a:xfrm>
            <a:prstGeom prst="rect">
              <a:avLst/>
            </a:prstGeom>
            <a:noFill/>
            <a:ln>
              <a:noFill/>
            </a:ln>
          </p:spPr>
        </p:pic>
        <p:pic>
          <p:nvPicPr>
            <p:cNvPr id="18" name="Picture 2" descr="Orangetheory Fitness Signs Deal For 70 Studios In Japan">
              <a:extLst>
                <a:ext uri="{FF2B5EF4-FFF2-40B4-BE49-F238E27FC236}">
                  <a16:creationId xmlns:a16="http://schemas.microsoft.com/office/drawing/2014/main" id="{6542088F-585A-DEF6-A7F0-40B07425492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028574" y="1673071"/>
              <a:ext cx="1486153" cy="5501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The Best Full Body Barre Workout | Pure Barre">
              <a:extLst>
                <a:ext uri="{FF2B5EF4-FFF2-40B4-BE49-F238E27FC236}">
                  <a16:creationId xmlns:a16="http://schemas.microsoft.com/office/drawing/2014/main" id="{F1902051-82C8-C656-4917-F0184E2FB3B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28071" y="3209162"/>
              <a:ext cx="1784290" cy="9969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StretchLab, Original and Largest Assisted Stretching Brand Inks 250th  Franchise Agreement">
              <a:extLst>
                <a:ext uri="{FF2B5EF4-FFF2-40B4-BE49-F238E27FC236}">
                  <a16:creationId xmlns:a16="http://schemas.microsoft.com/office/drawing/2014/main" id="{96A5C888-8AE5-B5F2-15BD-E787B423813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042699" y="4741376"/>
              <a:ext cx="1457903" cy="7751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ycleBar Partners with Young Survival Coalition in Support of Breast Cancer  Awareness">
              <a:extLst>
                <a:ext uri="{FF2B5EF4-FFF2-40B4-BE49-F238E27FC236}">
                  <a16:creationId xmlns:a16="http://schemas.microsoft.com/office/drawing/2014/main" id="{96831FC6-F7C9-6CC6-A3EC-5629A4D4363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317959" y="1545059"/>
              <a:ext cx="1556085" cy="818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Row House: High-Energy, Low-Impact Indoor Rowing Classes">
              <a:extLst>
                <a:ext uri="{FF2B5EF4-FFF2-40B4-BE49-F238E27FC236}">
                  <a16:creationId xmlns:a16="http://schemas.microsoft.com/office/drawing/2014/main" id="{B11E5B44-5747-D42F-BC3F-92A406E2679E}"/>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67935" y="4162309"/>
              <a:ext cx="1256130" cy="7019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fe Time Employee Benefits and Perks | Glassdoor">
              <a:extLst>
                <a:ext uri="{FF2B5EF4-FFF2-40B4-BE49-F238E27FC236}">
                  <a16:creationId xmlns:a16="http://schemas.microsoft.com/office/drawing/2014/main" id="{EC780D74-C536-EB7C-2E1D-DC0994736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7983" y="2214992"/>
              <a:ext cx="1182223" cy="1182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ub Pilates">
              <a:extLst>
                <a:ext uri="{FF2B5EF4-FFF2-40B4-BE49-F238E27FC236}">
                  <a16:creationId xmlns:a16="http://schemas.microsoft.com/office/drawing/2014/main" id="{DF855367-53A5-5FAA-B07F-8B97744805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6940" y="2328932"/>
              <a:ext cx="1729339"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YogaWorks Prices &amp; Review (Updated)">
              <a:extLst>
                <a:ext uri="{FF2B5EF4-FFF2-40B4-BE49-F238E27FC236}">
                  <a16:creationId xmlns:a16="http://schemas.microsoft.com/office/drawing/2014/main" id="{C4024EAE-7D4F-FD4B-C101-CCC548B27CE9}"/>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990365" y="3099545"/>
              <a:ext cx="792655" cy="7926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Daily Burn — A Better Fit">
              <a:extLst>
                <a:ext uri="{FF2B5EF4-FFF2-40B4-BE49-F238E27FC236}">
                  <a16:creationId xmlns:a16="http://schemas.microsoft.com/office/drawing/2014/main" id="{DB543858-1678-D6FF-5C00-F0BBB133184B}"/>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649941" y="1909200"/>
              <a:ext cx="1558671" cy="34167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descr="Cancel Fitbit Premium or Coach using your iPhone, Android, computer, or the  web - MyHealthyApple">
              <a:extLst>
                <a:ext uri="{FF2B5EF4-FFF2-40B4-BE49-F238E27FC236}">
                  <a16:creationId xmlns:a16="http://schemas.microsoft.com/office/drawing/2014/main" id="{A78142D6-1D15-A7F8-6EC3-E5F1EE0588E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425469" y="2485584"/>
              <a:ext cx="1965706" cy="3907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Shape&#10;&#10;Description automatically generated with medium confidence">
              <a:extLst>
                <a:ext uri="{FF2B5EF4-FFF2-40B4-BE49-F238E27FC236}">
                  <a16:creationId xmlns:a16="http://schemas.microsoft.com/office/drawing/2014/main" id="{DE8C4EEA-1CBB-F617-C836-C6A3C166256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28980" y="4221576"/>
              <a:ext cx="915425" cy="313172"/>
            </a:xfrm>
            <a:prstGeom prst="rect">
              <a:avLst/>
            </a:prstGeom>
          </p:spPr>
        </p:pic>
        <p:pic>
          <p:nvPicPr>
            <p:cNvPr id="4" name="Picture 2" descr="F45 training Logo PNG Vector (EPS) Free Download">
              <a:extLst>
                <a:ext uri="{FF2B5EF4-FFF2-40B4-BE49-F238E27FC236}">
                  <a16:creationId xmlns:a16="http://schemas.microsoft.com/office/drawing/2014/main" id="{69E0633A-ACF7-6793-45C8-E81CBDD4F53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42005" y="3285305"/>
              <a:ext cx="865353" cy="4211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5400564-E108-22B2-C65A-1581B3015C42}"/>
                </a:ext>
              </a:extLst>
            </p:cNvPr>
            <p:cNvSpPr/>
            <p:nvPr/>
          </p:nvSpPr>
          <p:spPr bwMode="gray">
            <a:xfrm>
              <a:off x="457199" y="1129122"/>
              <a:ext cx="1920240" cy="38576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US" sz="1600" b="1">
                  <a:solidFill>
                    <a:srgbClr val="324C99"/>
                  </a:solidFill>
                </a:rPr>
                <a:t>Digital (23k+)</a:t>
              </a:r>
            </a:p>
          </p:txBody>
        </p:sp>
        <p:sp>
          <p:nvSpPr>
            <p:cNvPr id="15" name="Rectangle 14">
              <a:extLst>
                <a:ext uri="{FF2B5EF4-FFF2-40B4-BE49-F238E27FC236}">
                  <a16:creationId xmlns:a16="http://schemas.microsoft.com/office/drawing/2014/main" id="{8885693E-3635-AF69-CC1A-A14C488C59A5}"/>
                </a:ext>
              </a:extLst>
            </p:cNvPr>
            <p:cNvSpPr/>
            <p:nvPr/>
          </p:nvSpPr>
          <p:spPr bwMode="gray">
            <a:xfrm>
              <a:off x="9814561" y="1129122"/>
              <a:ext cx="1920240" cy="38576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US" sz="1600" b="1" dirty="0">
                  <a:solidFill>
                    <a:srgbClr val="324C99"/>
                  </a:solidFill>
                </a:rPr>
                <a:t>Elite (20k+)</a:t>
              </a:r>
            </a:p>
          </p:txBody>
        </p:sp>
        <p:sp>
          <p:nvSpPr>
            <p:cNvPr id="16" name="Rectangle 15">
              <a:extLst>
                <a:ext uri="{FF2B5EF4-FFF2-40B4-BE49-F238E27FC236}">
                  <a16:creationId xmlns:a16="http://schemas.microsoft.com/office/drawing/2014/main" id="{526B285A-E39E-E22A-7B20-1B589F408616}"/>
                </a:ext>
              </a:extLst>
            </p:cNvPr>
            <p:cNvSpPr/>
            <p:nvPr/>
          </p:nvSpPr>
          <p:spPr bwMode="gray">
            <a:xfrm>
              <a:off x="2796540" y="1129122"/>
              <a:ext cx="1920240" cy="38576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US" sz="1600" b="1" dirty="0">
                  <a:solidFill>
                    <a:srgbClr val="324C99"/>
                  </a:solidFill>
                </a:rPr>
                <a:t>Classic (12k)</a:t>
              </a:r>
            </a:p>
          </p:txBody>
        </p:sp>
        <p:sp>
          <p:nvSpPr>
            <p:cNvPr id="17" name="Rectangle 16">
              <a:extLst>
                <a:ext uri="{FF2B5EF4-FFF2-40B4-BE49-F238E27FC236}">
                  <a16:creationId xmlns:a16="http://schemas.microsoft.com/office/drawing/2014/main" id="{1F42FCD0-8AE9-2223-F04F-8C0A931DBDAA}"/>
                </a:ext>
              </a:extLst>
            </p:cNvPr>
            <p:cNvSpPr/>
            <p:nvPr/>
          </p:nvSpPr>
          <p:spPr bwMode="gray">
            <a:xfrm>
              <a:off x="5135881" y="1129122"/>
              <a:ext cx="1920240" cy="38576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US" sz="1600" b="1" dirty="0">
                  <a:solidFill>
                    <a:srgbClr val="324C99"/>
                  </a:solidFill>
                </a:rPr>
                <a:t>Standard (14k+)</a:t>
              </a:r>
            </a:p>
          </p:txBody>
        </p:sp>
        <p:sp>
          <p:nvSpPr>
            <p:cNvPr id="23" name="Rectangle 22">
              <a:extLst>
                <a:ext uri="{FF2B5EF4-FFF2-40B4-BE49-F238E27FC236}">
                  <a16:creationId xmlns:a16="http://schemas.microsoft.com/office/drawing/2014/main" id="{9BDD8A86-20FA-4493-8FFF-B7E94ED89EC9}"/>
                </a:ext>
              </a:extLst>
            </p:cNvPr>
            <p:cNvSpPr/>
            <p:nvPr/>
          </p:nvSpPr>
          <p:spPr bwMode="gray">
            <a:xfrm>
              <a:off x="7483189" y="1129122"/>
              <a:ext cx="1920240" cy="38576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US" sz="1600" b="1" dirty="0">
                  <a:solidFill>
                    <a:srgbClr val="324C99"/>
                  </a:solidFill>
                </a:rPr>
                <a:t>Premium (16k+)</a:t>
              </a:r>
            </a:p>
          </p:txBody>
        </p:sp>
        <p:cxnSp>
          <p:nvCxnSpPr>
            <p:cNvPr id="28" name="Straight Connector 27">
              <a:extLst>
                <a:ext uri="{FF2B5EF4-FFF2-40B4-BE49-F238E27FC236}">
                  <a16:creationId xmlns:a16="http://schemas.microsoft.com/office/drawing/2014/main" id="{011758E3-A5C1-1BB1-CE0C-A8532CDA95BA}"/>
                </a:ext>
              </a:extLst>
            </p:cNvPr>
            <p:cNvCxnSpPr>
              <a:cxnSpLocks/>
            </p:cNvCxnSpPr>
            <p:nvPr/>
          </p:nvCxnSpPr>
          <p:spPr bwMode="gray">
            <a:xfrm>
              <a:off x="7265671" y="1586484"/>
              <a:ext cx="0" cy="4697800"/>
            </a:xfrm>
            <a:prstGeom prst="line">
              <a:avLst/>
            </a:prstGeom>
            <a:ln w="12700" cap="rnd">
              <a:solidFill>
                <a:schemeClr val="tx1"/>
              </a:solidFill>
              <a:prstDash val="sysDot"/>
              <a:round/>
              <a:headEnd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AA7DBF-65DF-75CA-F058-5F19E7323D51}"/>
                </a:ext>
              </a:extLst>
            </p:cNvPr>
            <p:cNvCxnSpPr>
              <a:cxnSpLocks/>
            </p:cNvCxnSpPr>
            <p:nvPr/>
          </p:nvCxnSpPr>
          <p:spPr bwMode="gray">
            <a:xfrm>
              <a:off x="9605012" y="1586484"/>
              <a:ext cx="0" cy="4697800"/>
            </a:xfrm>
            <a:prstGeom prst="line">
              <a:avLst/>
            </a:prstGeom>
            <a:ln w="12700" cap="rnd">
              <a:solidFill>
                <a:schemeClr val="tx1"/>
              </a:solidFill>
              <a:prstDash val="sysDot"/>
              <a:round/>
              <a:headEnd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1C5B19-036E-F147-5C49-29D154039DEF}"/>
                </a:ext>
              </a:extLst>
            </p:cNvPr>
            <p:cNvCxnSpPr>
              <a:cxnSpLocks/>
            </p:cNvCxnSpPr>
            <p:nvPr/>
          </p:nvCxnSpPr>
          <p:spPr bwMode="gray">
            <a:xfrm>
              <a:off x="4926330" y="1586484"/>
              <a:ext cx="0" cy="4697800"/>
            </a:xfrm>
            <a:prstGeom prst="line">
              <a:avLst/>
            </a:prstGeom>
            <a:ln w="12700" cap="rnd">
              <a:solidFill>
                <a:schemeClr val="tx1"/>
              </a:solidFill>
              <a:prstDash val="sysDot"/>
              <a:round/>
              <a:headEnd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A85026F-6406-F16A-E3C6-979D7EAF25F4}"/>
                </a:ext>
              </a:extLst>
            </p:cNvPr>
            <p:cNvCxnSpPr>
              <a:cxnSpLocks/>
            </p:cNvCxnSpPr>
            <p:nvPr/>
          </p:nvCxnSpPr>
          <p:spPr bwMode="gray">
            <a:xfrm>
              <a:off x="2586989" y="1586484"/>
              <a:ext cx="0" cy="4697800"/>
            </a:xfrm>
            <a:prstGeom prst="line">
              <a:avLst/>
            </a:prstGeom>
            <a:ln w="12700" cap="rnd">
              <a:solidFill>
                <a:schemeClr val="tx1"/>
              </a:solidFill>
              <a:prstDash val="sysDot"/>
              <a:round/>
              <a:headEnd w="lg" len="med"/>
              <a:tailEnd type="none" w="lg" len="med"/>
            </a:ln>
          </p:spPr>
          <p:style>
            <a:lnRef idx="1">
              <a:schemeClr val="accent1"/>
            </a:lnRef>
            <a:fillRef idx="0">
              <a:schemeClr val="accent1"/>
            </a:fillRef>
            <a:effectRef idx="0">
              <a:schemeClr val="accent1"/>
            </a:effectRef>
            <a:fontRef idx="minor">
              <a:schemeClr val="tx1"/>
            </a:fontRef>
          </p:style>
        </p:cxnSp>
        <p:pic>
          <p:nvPicPr>
            <p:cNvPr id="12" name="Picture 20" descr="Planet Fitness to Open First Dominican Republic Location in Santo Domingo">
              <a:extLst>
                <a:ext uri="{FF2B5EF4-FFF2-40B4-BE49-F238E27FC236}">
                  <a16:creationId xmlns:a16="http://schemas.microsoft.com/office/drawing/2014/main" id="{6287F4A2-C6C2-F938-0C19-8B38664FFF5C}"/>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427090" y="2804633"/>
              <a:ext cx="659141" cy="7877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ome | Fan Huddle">
              <a:extLst>
                <a:ext uri="{FF2B5EF4-FFF2-40B4-BE49-F238E27FC236}">
                  <a16:creationId xmlns:a16="http://schemas.microsoft.com/office/drawing/2014/main" id="{CC8126F1-8503-39AC-5716-9063ECEA21A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9678" y="5616485"/>
              <a:ext cx="991883" cy="555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itness On Demand - Fitness On Demand Logo PNG Image | Transparent PNG Free  Download on SeekPNG">
              <a:extLst>
                <a:ext uri="{FF2B5EF4-FFF2-40B4-BE49-F238E27FC236}">
                  <a16:creationId xmlns:a16="http://schemas.microsoft.com/office/drawing/2014/main" id="{8EF33A2B-4EFF-E5B7-0EFF-5A3B54F5866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1392" y="4864217"/>
              <a:ext cx="1196656" cy="348904"/>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238;p6" descr="Crunch Fitness coming to Midland | Yourbasin">
              <a:extLst>
                <a:ext uri="{FF2B5EF4-FFF2-40B4-BE49-F238E27FC236}">
                  <a16:creationId xmlns:a16="http://schemas.microsoft.com/office/drawing/2014/main" id="{E9090490-AC1C-E173-F0B9-157CE4138BF1}"/>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861138" y="3706442"/>
              <a:ext cx="1159296" cy="723301"/>
            </a:xfrm>
            <a:prstGeom prst="rect">
              <a:avLst/>
            </a:prstGeom>
            <a:noFill/>
            <a:ln>
              <a:noFill/>
            </a:ln>
          </p:spPr>
        </p:pic>
        <p:pic>
          <p:nvPicPr>
            <p:cNvPr id="25" name="Picture 2" descr="Image result for rumble boxing logo">
              <a:extLst>
                <a:ext uri="{FF2B5EF4-FFF2-40B4-BE49-F238E27FC236}">
                  <a16:creationId xmlns:a16="http://schemas.microsoft.com/office/drawing/2014/main" id="{468C7A8B-7204-9D7A-4944-B16F899B9A8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21729" y="4995916"/>
              <a:ext cx="681792" cy="8636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9Round Fitness - Home | Facebook">
              <a:extLst>
                <a:ext uri="{FF2B5EF4-FFF2-40B4-BE49-F238E27FC236}">
                  <a16:creationId xmlns:a16="http://schemas.microsoft.com/office/drawing/2014/main" id="{CDF0859F-0C7A-9D80-B764-5B2954C30AF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77413" y="3928183"/>
              <a:ext cx="692158" cy="6921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TITLE Boxing Club (@TITLEBoxingClub) / X">
              <a:extLst>
                <a:ext uri="{FF2B5EF4-FFF2-40B4-BE49-F238E27FC236}">
                  <a16:creationId xmlns:a16="http://schemas.microsoft.com/office/drawing/2014/main" id="{974DCD23-9C9D-1915-0B3E-1E33A3612E3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425820" y="5516530"/>
              <a:ext cx="989815" cy="9898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Fit Brand Guide | EōS Fitness">
              <a:extLst>
                <a:ext uri="{FF2B5EF4-FFF2-40B4-BE49-F238E27FC236}">
                  <a16:creationId xmlns:a16="http://schemas.microsoft.com/office/drawing/2014/main" id="{6BB2CD06-4940-AAD6-65EF-6BCFB5F7E75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989834" y="5728878"/>
              <a:ext cx="1654530" cy="4582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rre3 Shop - Athletic Apparel and Athleisure Clothing">
              <a:extLst>
                <a:ext uri="{FF2B5EF4-FFF2-40B4-BE49-F238E27FC236}">
                  <a16:creationId xmlns:a16="http://schemas.microsoft.com/office/drawing/2014/main" id="{947EBFCA-2D15-13DD-4B67-1B17871CCB2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90234" y="5052000"/>
              <a:ext cx="1377722" cy="3857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YogaSix | Yoga Classes">
              <a:extLst>
                <a:ext uri="{FF2B5EF4-FFF2-40B4-BE49-F238E27FC236}">
                  <a16:creationId xmlns:a16="http://schemas.microsoft.com/office/drawing/2014/main" id="{8A8E5E59-45FD-2ECB-C800-09BB66ABDA1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348584" y="5807217"/>
              <a:ext cx="1543265" cy="30742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a:extLst>
              <a:ext uri="{FF2B5EF4-FFF2-40B4-BE49-F238E27FC236}">
                <a16:creationId xmlns:a16="http://schemas.microsoft.com/office/drawing/2014/main" id="{8412F9A2-3B1B-E17A-5E2B-28C3572D1F0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53152" y="2373254"/>
            <a:ext cx="1429413" cy="33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66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45D8-845C-6619-7B3F-FF55D8EAC350}"/>
              </a:ext>
            </a:extLst>
          </p:cNvPr>
          <p:cNvSpPr>
            <a:spLocks noGrp="1"/>
          </p:cNvSpPr>
          <p:nvPr>
            <p:ph type="title"/>
          </p:nvPr>
        </p:nvSpPr>
        <p:spPr/>
        <p:txBody>
          <a:bodyPr/>
          <a:lstStyle/>
          <a:p>
            <a:r>
              <a:rPr lang="en-US" dirty="0"/>
              <a:t>Your Perks Home delivery options </a:t>
            </a:r>
          </a:p>
        </p:txBody>
      </p:sp>
      <p:sp>
        <p:nvSpPr>
          <p:cNvPr id="3" name="Oval 2">
            <a:extLst>
              <a:ext uri="{FF2B5EF4-FFF2-40B4-BE49-F238E27FC236}">
                <a16:creationId xmlns:a16="http://schemas.microsoft.com/office/drawing/2014/main" id="{7BA8E0EC-F160-6D4D-B0C7-98597F2A3900}"/>
              </a:ext>
            </a:extLst>
          </p:cNvPr>
          <p:cNvSpPr/>
          <p:nvPr/>
        </p:nvSpPr>
        <p:spPr bwMode="gray">
          <a:xfrm>
            <a:off x="278631" y="1323217"/>
            <a:ext cx="4211566" cy="4211566"/>
          </a:xfrm>
          <a:prstGeom prst="ellipse">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cs typeface="Arial"/>
            </a:endParaRPr>
          </a:p>
        </p:txBody>
      </p:sp>
      <p:grpSp>
        <p:nvGrpSpPr>
          <p:cNvPr id="12" name="Group 11">
            <a:extLst>
              <a:ext uri="{FF2B5EF4-FFF2-40B4-BE49-F238E27FC236}">
                <a16:creationId xmlns:a16="http://schemas.microsoft.com/office/drawing/2014/main" id="{D7AC011C-F342-3722-D943-844D17F26518}"/>
              </a:ext>
            </a:extLst>
          </p:cNvPr>
          <p:cNvGrpSpPr/>
          <p:nvPr/>
        </p:nvGrpSpPr>
        <p:grpSpPr>
          <a:xfrm>
            <a:off x="1905754" y="1609954"/>
            <a:ext cx="957321" cy="3638093"/>
            <a:chOff x="2264850" y="1857145"/>
            <a:chExt cx="861730" cy="3274820"/>
          </a:xfrm>
        </p:grpSpPr>
        <p:pic>
          <p:nvPicPr>
            <p:cNvPr id="4" name="Picture 3">
              <a:extLst>
                <a:ext uri="{FF2B5EF4-FFF2-40B4-BE49-F238E27FC236}">
                  <a16:creationId xmlns:a16="http://schemas.microsoft.com/office/drawing/2014/main" id="{788A419D-1B6D-0C8C-3DEC-75165BEF3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2264850" y="4270235"/>
              <a:ext cx="861730" cy="861730"/>
            </a:xfrm>
            <a:prstGeom prst="rect">
              <a:avLst/>
            </a:prstGeom>
          </p:spPr>
        </p:pic>
        <p:pic>
          <p:nvPicPr>
            <p:cNvPr id="5" name="Graphic 4" descr="Store with solid fill">
              <a:extLst>
                <a:ext uri="{FF2B5EF4-FFF2-40B4-BE49-F238E27FC236}">
                  <a16:creationId xmlns:a16="http://schemas.microsoft.com/office/drawing/2014/main" id="{E15E87CF-0385-2728-BE11-26086E9076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43514" y="3063690"/>
              <a:ext cx="704401" cy="704401"/>
            </a:xfrm>
            <a:prstGeom prst="rect">
              <a:avLst/>
            </a:prstGeom>
          </p:spPr>
        </p:pic>
        <p:pic>
          <p:nvPicPr>
            <p:cNvPr id="6" name="Graphic 5" descr="Smart Phone with solid fill">
              <a:extLst>
                <a:ext uri="{FF2B5EF4-FFF2-40B4-BE49-F238E27FC236}">
                  <a16:creationId xmlns:a16="http://schemas.microsoft.com/office/drawing/2014/main" id="{DD07759D-5E29-C652-D55B-FEAD779BC0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43514" y="1857145"/>
              <a:ext cx="704401" cy="704401"/>
            </a:xfrm>
            <a:prstGeom prst="rect">
              <a:avLst/>
            </a:prstGeom>
          </p:spPr>
        </p:pic>
        <p:cxnSp>
          <p:nvCxnSpPr>
            <p:cNvPr id="7" name="Straight Arrow Connector 6">
              <a:extLst>
                <a:ext uri="{FF2B5EF4-FFF2-40B4-BE49-F238E27FC236}">
                  <a16:creationId xmlns:a16="http://schemas.microsoft.com/office/drawing/2014/main" id="{AC72F7EC-0A1C-A5F7-208C-23B74A5C4487}"/>
                </a:ext>
              </a:extLst>
            </p:cNvPr>
            <p:cNvCxnSpPr>
              <a:cxnSpLocks/>
            </p:cNvCxnSpPr>
            <p:nvPr/>
          </p:nvCxnSpPr>
          <p:spPr bwMode="gray">
            <a:xfrm flipV="1">
              <a:off x="2695714" y="2584696"/>
              <a:ext cx="1" cy="502144"/>
            </a:xfrm>
            <a:prstGeom prst="straightConnector1">
              <a:avLst/>
            </a:prstGeom>
            <a:ln w="25400" cap="rnd">
              <a:solidFill>
                <a:schemeClr val="tx2"/>
              </a:solidFill>
              <a:miter lim="800000"/>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B0CE8D7-1981-DB29-52F3-B81C30C5D2D0}"/>
                </a:ext>
              </a:extLst>
            </p:cNvPr>
            <p:cNvCxnSpPr>
              <a:cxnSpLocks/>
            </p:cNvCxnSpPr>
            <p:nvPr/>
          </p:nvCxnSpPr>
          <p:spPr bwMode="gray">
            <a:xfrm flipV="1">
              <a:off x="2695713" y="3827742"/>
              <a:ext cx="1" cy="502144"/>
            </a:xfrm>
            <a:prstGeom prst="straightConnector1">
              <a:avLst/>
            </a:prstGeom>
            <a:ln w="25400" cap="rnd">
              <a:solidFill>
                <a:schemeClr val="tx2"/>
              </a:solidFill>
              <a:miter lim="800000"/>
              <a:headEnd type="arrow"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9" name="Picture 2">
            <a:extLst>
              <a:ext uri="{FF2B5EF4-FFF2-40B4-BE49-F238E27FC236}">
                <a16:creationId xmlns:a16="http://schemas.microsoft.com/office/drawing/2014/main" id="{EB3FAD8B-4E04-4E11-AF52-B202FD0DB74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10161" y="1295500"/>
            <a:ext cx="1896475" cy="6289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Walmart+ logo">
            <a:extLst>
              <a:ext uri="{FF2B5EF4-FFF2-40B4-BE49-F238E27FC236}">
                <a16:creationId xmlns:a16="http://schemas.microsoft.com/office/drawing/2014/main" id="{E68A9430-6255-DF12-0739-5056B63589A9}"/>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134308" y="1317678"/>
            <a:ext cx="2140803" cy="7629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
            <a:extLst>
              <a:ext uri="{FF2B5EF4-FFF2-40B4-BE49-F238E27FC236}">
                <a16:creationId xmlns:a16="http://schemas.microsoft.com/office/drawing/2014/main" id="{3E877380-021E-3908-3EDA-AC1159AB4910}"/>
              </a:ext>
            </a:extLst>
          </p:cNvPr>
          <p:cNvSpPr txBox="1"/>
          <p:nvPr/>
        </p:nvSpPr>
        <p:spPr>
          <a:xfrm>
            <a:off x="4693686" y="2282012"/>
            <a:ext cx="3488990" cy="2908489"/>
          </a:xfrm>
          <a:prstGeom prst="rect">
            <a:avLst/>
          </a:prstGeom>
        </p:spPr>
        <p:txBody>
          <a:bodyPr wrap="square" lIns="91440" tIns="45720" rIns="91440" bIns="45720" anchor="ctr" anchorCtr="0">
            <a:spAutoFit/>
          </a:bodyPr>
          <a:lstStyle>
            <a:defPPr>
              <a:defRPr lang="en-US"/>
            </a:defPPr>
            <a:lvl1pPr indent="0">
              <a:lnSpc>
                <a:spcPct val="95000"/>
              </a:lnSpc>
              <a:spcBef>
                <a:spcPts val="800"/>
              </a:spcBef>
              <a:spcAft>
                <a:spcPts val="600"/>
              </a:spcAft>
              <a:buFont typeface="Arial" panose="020B0604020202020204" pitchFamily="34" charset="0"/>
              <a:buChar char="​"/>
              <a:defRPr sz="2000">
                <a:latin typeface="+mn-lt"/>
                <a:ea typeface="+mn-ea"/>
                <a:cs typeface="+mn-cs"/>
              </a:defRPr>
            </a:lvl1pPr>
            <a:lvl2pPr marL="230188" lvl="1" indent="-230188">
              <a:lnSpc>
                <a:spcPct val="100000"/>
              </a:lnSpc>
              <a:spcBef>
                <a:spcPct val="0"/>
              </a:spcBef>
              <a:spcAft>
                <a:spcPts val="1800"/>
              </a:spcAft>
              <a:buClr>
                <a:schemeClr val="accent6"/>
              </a:buClr>
              <a:buSzTx/>
              <a:buFont typeface="Arial" panose="020B0604020202020204" pitchFamily="34" charset="0"/>
              <a:buChar char="•"/>
              <a:defRPr sz="1400">
                <a:latin typeface="+mn-lt"/>
                <a:ea typeface="+mn-ea"/>
                <a:cs typeface="+mn-cs"/>
              </a:defRPr>
            </a:lvl2pPr>
            <a:lvl3pPr marL="228600" indent="-228600">
              <a:lnSpc>
                <a:spcPct val="95000"/>
              </a:lnSpc>
              <a:spcBef>
                <a:spcPct val="0"/>
              </a:spcBef>
              <a:spcAft>
                <a:spcPts val="600"/>
              </a:spcAft>
              <a:buClr>
                <a:schemeClr val="accent1"/>
              </a:buClr>
              <a:buFont typeface="Arial" panose="020B0604020202020204" pitchFamily="34" charset="0"/>
              <a:buChar char="​"/>
              <a:defRPr sz="2000">
                <a:latin typeface="+mn-lt"/>
                <a:ea typeface="+mn-ea"/>
                <a:cs typeface="+mn-cs"/>
              </a:defRPr>
            </a:lvl3pPr>
            <a:lvl4pPr marL="458788" indent="-230188">
              <a:lnSpc>
                <a:spcPct val="95000"/>
              </a:lnSpc>
              <a:spcBef>
                <a:spcPct val="0"/>
              </a:spcBef>
              <a:spcAft>
                <a:spcPts val="600"/>
              </a:spcAft>
              <a:buFont typeface="Arial" panose="020B0604020202020204" pitchFamily="34" charset="0"/>
              <a:buChar char="−"/>
              <a:defRPr>
                <a:latin typeface="+mn-lt"/>
                <a:ea typeface="+mn-ea"/>
                <a:cs typeface="+mn-cs"/>
              </a:defRPr>
            </a:lvl4pPr>
            <a:lvl5pPr marL="685800" indent="-228600">
              <a:lnSpc>
                <a:spcPct val="95000"/>
              </a:lnSpc>
              <a:spcBef>
                <a:spcPct val="0"/>
              </a:spcBef>
              <a:spcAft>
                <a:spcPts val="600"/>
              </a:spcAft>
              <a:buFont typeface="Arial" panose="020B0604020202020204" pitchFamily="34" charset="0"/>
              <a:buChar char="•"/>
              <a:defRPr sz="1600">
                <a:latin typeface="+mn-lt"/>
                <a:ea typeface="+mn-ea"/>
                <a:cs typeface="+mn-cs"/>
              </a:defRPr>
            </a:lvl5pPr>
            <a:lvl6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6pPr>
            <a:lvl7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7pPr>
            <a:lvl8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8pPr>
            <a:lvl9pPr marL="914400" indent="-228600">
              <a:lnSpc>
                <a:spcPct val="95000"/>
              </a:lnSpc>
              <a:spcBef>
                <a:spcPct val="0"/>
              </a:spcBef>
              <a:spcAft>
                <a:spcPts val="600"/>
              </a:spcAft>
              <a:buFont typeface="Arial" panose="020B0604020202020204" pitchFamily="34" charset="0"/>
              <a:buChar char="−"/>
              <a:defRPr sz="1400"/>
            </a:lvl9pPr>
          </a:lstStyle>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Free delivery from your chosen store</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Free shipping with no order minimum</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Video streaming from Paramount+ with over 40K episodes, hit movies and live sports</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Member savings on fuel at 14K locations through Exxon, Mobil, Walmart and Murphy stations</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Additional limited-time offerings</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$98.00 annual value for free</a:t>
            </a:r>
            <a:endParaRPr lang="en-US" sz="1400" kern="100">
              <a:effectLst/>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88A04E7-2CE6-C7C8-7FBE-E05B0B2C2CC3}"/>
              </a:ext>
            </a:extLst>
          </p:cNvPr>
          <p:cNvSpPr txBox="1"/>
          <p:nvPr/>
        </p:nvSpPr>
        <p:spPr bwMode="gray">
          <a:xfrm>
            <a:off x="8519210" y="2276396"/>
            <a:ext cx="3488990" cy="2277547"/>
          </a:xfrm>
          <a:prstGeom prst="rect">
            <a:avLst/>
          </a:prstGeom>
          <a:noFill/>
        </p:spPr>
        <p:txBody>
          <a:bodyPr wrap="square">
            <a:spAutoFit/>
          </a:bodyPr>
          <a:lstStyle/>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$0 dollar delivery on orders &gt;$35.00</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National and local retailers: Bed Bath &amp; Beyond, Costco, CVS, Harris Teeter, HEB, Meijer, Office Depot, Petco, Sephora, Target, and so many more. </a:t>
            </a: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Exclusive deals</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$99.00 annual value for free</a:t>
            </a:r>
            <a:endParaRPr lang="en-US" sz="1400" kern="100">
              <a:effectLst/>
              <a:ea typeface="Cambria" panose="020405030504060302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E64AEBF3-989F-F5E7-8D9C-DE5B8D9BC3F7}"/>
              </a:ext>
            </a:extLst>
          </p:cNvPr>
          <p:cNvCxnSpPr>
            <a:cxnSpLocks/>
          </p:cNvCxnSpPr>
          <p:nvPr/>
        </p:nvCxnSpPr>
        <p:spPr bwMode="gray">
          <a:xfrm>
            <a:off x="8263699" y="2392494"/>
            <a:ext cx="0" cy="2798007"/>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18044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DDF9-C810-4F02-89E6-1D8EDC18ABFC}"/>
              </a:ext>
            </a:extLst>
          </p:cNvPr>
          <p:cNvSpPr>
            <a:spLocks noGrp="1"/>
          </p:cNvSpPr>
          <p:nvPr>
            <p:ph type="title"/>
          </p:nvPr>
        </p:nvSpPr>
        <p:spPr/>
        <p:txBody>
          <a:bodyPr/>
          <a:lstStyle/>
          <a:p>
            <a:r>
              <a:rPr lang="en-US"/>
              <a:t>Your </a:t>
            </a:r>
            <a:r>
              <a:rPr lang="en-US" dirty="0"/>
              <a:t>Perks: AARP Membership</a:t>
            </a:r>
          </a:p>
        </p:txBody>
      </p:sp>
      <p:sp>
        <p:nvSpPr>
          <p:cNvPr id="19" name="TextBox 18">
            <a:extLst>
              <a:ext uri="{FF2B5EF4-FFF2-40B4-BE49-F238E27FC236}">
                <a16:creationId xmlns:a16="http://schemas.microsoft.com/office/drawing/2014/main" id="{7F82AB87-7641-445F-AEC6-BC95D6EA7F5C}"/>
              </a:ext>
            </a:extLst>
          </p:cNvPr>
          <p:cNvSpPr txBox="1"/>
          <p:nvPr/>
        </p:nvSpPr>
        <p:spPr bwMode="gray">
          <a:xfrm>
            <a:off x="951722" y="1857200"/>
            <a:ext cx="4381465" cy="1815882"/>
          </a:xfrm>
          <a:prstGeom prst="rect">
            <a:avLst/>
          </a:prstGeom>
          <a:noFill/>
        </p:spPr>
        <p:txBody>
          <a:bodyPr vert="horz" wrap="square" lIns="0" tIns="0" rIns="0" bIns="0" rtlCol="0">
            <a:spAutoFit/>
          </a:bodyPr>
          <a:lstStyle/>
          <a:p>
            <a:pPr marL="174625" indent="-174625">
              <a:spcBef>
                <a:spcPts val="600"/>
              </a:spcBef>
              <a:buFont typeface="Arial" panose="020B0604020202020204" pitchFamily="34" charset="0"/>
              <a:buChar char="•"/>
            </a:pPr>
            <a:r>
              <a:rPr lang="en-US" sz="1400"/>
              <a:t>Discounts on travel, dining and everyday purchases</a:t>
            </a:r>
          </a:p>
          <a:p>
            <a:pPr marL="174625" indent="-174625">
              <a:spcBef>
                <a:spcPts val="600"/>
              </a:spcBef>
              <a:buFont typeface="Arial" panose="020B0604020202020204" pitchFamily="34" charset="0"/>
              <a:buChar char="•"/>
            </a:pPr>
            <a:r>
              <a:rPr lang="en-US" sz="1400"/>
              <a:t>Award-winning "AARP the Magazine“</a:t>
            </a:r>
          </a:p>
          <a:p>
            <a:pPr marL="174625" indent="-174625">
              <a:spcBef>
                <a:spcPts val="600"/>
              </a:spcBef>
              <a:buFont typeface="Arial" panose="020B0604020202020204" pitchFamily="34" charset="0"/>
              <a:buChar char="•"/>
            </a:pPr>
            <a:r>
              <a:rPr lang="en-US" sz="1400"/>
              <a:t>Tools to help with everything from finances to healthy living</a:t>
            </a:r>
          </a:p>
          <a:p>
            <a:pPr marL="174625" indent="-174625">
              <a:spcBef>
                <a:spcPts val="600"/>
              </a:spcBef>
              <a:buFont typeface="Arial" panose="020B0604020202020204" pitchFamily="34" charset="0"/>
              <a:buChar char="•"/>
            </a:pPr>
            <a:r>
              <a:rPr lang="en-US" sz="1400"/>
              <a:t>Exclusive products like dental, hearing and cell phone plans</a:t>
            </a:r>
          </a:p>
          <a:p>
            <a:pPr marL="174625" indent="-174625">
              <a:spcBef>
                <a:spcPts val="600"/>
              </a:spcBef>
              <a:buFont typeface="Arial" panose="020B0604020202020204" pitchFamily="34" charset="0"/>
              <a:buChar char="•"/>
            </a:pPr>
            <a:r>
              <a:rPr lang="en-US" sz="1400"/>
              <a:t>Volunteer opportunities in your community </a:t>
            </a:r>
          </a:p>
        </p:txBody>
      </p:sp>
      <p:cxnSp>
        <p:nvCxnSpPr>
          <p:cNvPr id="18" name="Straight Connector 17">
            <a:extLst>
              <a:ext uri="{FF2B5EF4-FFF2-40B4-BE49-F238E27FC236}">
                <a16:creationId xmlns:a16="http://schemas.microsoft.com/office/drawing/2014/main" id="{0EA2093C-FBF8-4AAF-92D9-8262740369F0}"/>
              </a:ext>
            </a:extLst>
          </p:cNvPr>
          <p:cNvCxnSpPr/>
          <p:nvPr/>
        </p:nvCxnSpPr>
        <p:spPr bwMode="gray">
          <a:xfrm>
            <a:off x="6096000" y="1517968"/>
            <a:ext cx="0" cy="2125014"/>
          </a:xfrm>
          <a:prstGeom prst="line">
            <a:avLst/>
          </a:prstGeom>
          <a:ln w="19050" cap="rnd">
            <a:solidFill>
              <a:schemeClr val="accent6"/>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280454A-087A-4E02-8186-F16B6AE2BD42}"/>
              </a:ext>
            </a:extLst>
          </p:cNvPr>
          <p:cNvSpPr txBox="1"/>
          <p:nvPr/>
        </p:nvSpPr>
        <p:spPr bwMode="gray">
          <a:xfrm>
            <a:off x="7012270" y="1529609"/>
            <a:ext cx="3244250" cy="230832"/>
          </a:xfrm>
          <a:prstGeom prst="rect">
            <a:avLst/>
          </a:prstGeom>
          <a:noFill/>
        </p:spPr>
        <p:txBody>
          <a:bodyPr vert="horz" wrap="square" lIns="0" tIns="0" rIns="0" bIns="0" rtlCol="0">
            <a:spAutoFit/>
          </a:bodyPr>
          <a:lstStyle/>
          <a:p>
            <a:pPr>
              <a:spcBef>
                <a:spcPts val="600"/>
              </a:spcBef>
            </a:pPr>
            <a:r>
              <a:rPr lang="en-US" sz="1500" b="1">
                <a:solidFill>
                  <a:schemeClr val="accent6"/>
                </a:solidFill>
              </a:rPr>
              <a:t>One Pass Experience</a:t>
            </a:r>
          </a:p>
        </p:txBody>
      </p:sp>
      <p:pic>
        <p:nvPicPr>
          <p:cNvPr id="16" name="Picture 15">
            <a:extLst>
              <a:ext uri="{FF2B5EF4-FFF2-40B4-BE49-F238E27FC236}">
                <a16:creationId xmlns:a16="http://schemas.microsoft.com/office/drawing/2014/main" id="{046109D6-06E6-43EF-9FDD-16644E4883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gray">
          <a:xfrm>
            <a:off x="7012270" y="2009123"/>
            <a:ext cx="609601" cy="609601"/>
          </a:xfrm>
          <a:prstGeom prst="rect">
            <a:avLst/>
          </a:prstGeom>
        </p:spPr>
      </p:pic>
      <p:sp>
        <p:nvSpPr>
          <p:cNvPr id="13" name="TextBox 12">
            <a:extLst>
              <a:ext uri="{FF2B5EF4-FFF2-40B4-BE49-F238E27FC236}">
                <a16:creationId xmlns:a16="http://schemas.microsoft.com/office/drawing/2014/main" id="{E1FD7E4D-379F-4305-8012-B600E2FF98E9}"/>
              </a:ext>
            </a:extLst>
          </p:cNvPr>
          <p:cNvSpPr txBox="1"/>
          <p:nvPr/>
        </p:nvSpPr>
        <p:spPr bwMode="gray">
          <a:xfrm>
            <a:off x="7734967" y="2158817"/>
            <a:ext cx="3812407" cy="215444"/>
          </a:xfrm>
          <a:prstGeom prst="rect">
            <a:avLst/>
          </a:prstGeom>
          <a:noFill/>
        </p:spPr>
        <p:txBody>
          <a:bodyPr vert="horz" wrap="square" lIns="0" tIns="0" rIns="0" bIns="0" rtlCol="0">
            <a:spAutoFit/>
          </a:bodyPr>
          <a:lstStyle/>
          <a:p>
            <a:pPr>
              <a:spcBef>
                <a:spcPts val="600"/>
              </a:spcBef>
            </a:pPr>
            <a:r>
              <a:rPr lang="en-US" sz="1400"/>
              <a:t>AARP Membership available to all ages</a:t>
            </a:r>
          </a:p>
        </p:txBody>
      </p:sp>
      <p:pic>
        <p:nvPicPr>
          <p:cNvPr id="15" name="Picture 14">
            <a:extLst>
              <a:ext uri="{FF2B5EF4-FFF2-40B4-BE49-F238E27FC236}">
                <a16:creationId xmlns:a16="http://schemas.microsoft.com/office/drawing/2014/main" id="{04B1CEA0-1D3C-4130-8C9D-999E65D9AF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gray">
          <a:xfrm>
            <a:off x="7012270" y="2923389"/>
            <a:ext cx="609601" cy="609601"/>
          </a:xfrm>
          <a:prstGeom prst="rect">
            <a:avLst/>
          </a:prstGeom>
        </p:spPr>
      </p:pic>
      <p:sp>
        <p:nvSpPr>
          <p:cNvPr id="14" name="TextBox 13">
            <a:extLst>
              <a:ext uri="{FF2B5EF4-FFF2-40B4-BE49-F238E27FC236}">
                <a16:creationId xmlns:a16="http://schemas.microsoft.com/office/drawing/2014/main" id="{D79F109B-BFE3-4057-9FA8-AE38EF597500}"/>
              </a:ext>
            </a:extLst>
          </p:cNvPr>
          <p:cNvSpPr txBox="1"/>
          <p:nvPr/>
        </p:nvSpPr>
        <p:spPr bwMode="gray">
          <a:xfrm>
            <a:off x="7734967" y="2950744"/>
            <a:ext cx="3505311" cy="646331"/>
          </a:xfrm>
          <a:prstGeom prst="rect">
            <a:avLst/>
          </a:prstGeom>
          <a:noFill/>
        </p:spPr>
        <p:txBody>
          <a:bodyPr vert="horz" wrap="square" lIns="0" tIns="0" rIns="0" bIns="0" rtlCol="0">
            <a:spAutoFit/>
          </a:bodyPr>
          <a:lstStyle/>
          <a:p>
            <a:pPr>
              <a:spcBef>
                <a:spcPts val="600"/>
              </a:spcBef>
            </a:pPr>
            <a:r>
              <a:rPr lang="en-US" sz="1400"/>
              <a:t>Personalized One Pass Membership card and enrollment kit sent to new and existing AARP members</a:t>
            </a:r>
          </a:p>
        </p:txBody>
      </p:sp>
      <p:sp>
        <p:nvSpPr>
          <p:cNvPr id="21" name="Freeform: Shape 20">
            <a:extLst>
              <a:ext uri="{FF2B5EF4-FFF2-40B4-BE49-F238E27FC236}">
                <a16:creationId xmlns:a16="http://schemas.microsoft.com/office/drawing/2014/main" id="{591C7BE7-CB66-4B61-B7B8-5E3045D2E53F}"/>
              </a:ext>
            </a:extLst>
          </p:cNvPr>
          <p:cNvSpPr/>
          <p:nvPr/>
        </p:nvSpPr>
        <p:spPr bwMode="gray">
          <a:xfrm>
            <a:off x="1" y="4053049"/>
            <a:ext cx="1255411" cy="1944914"/>
          </a:xfrm>
          <a:custGeom>
            <a:avLst/>
            <a:gdLst>
              <a:gd name="connsiteX0" fmla="*/ 0 w 1255411"/>
              <a:gd name="connsiteY0" fmla="*/ 0 h 1944914"/>
              <a:gd name="connsiteX1" fmla="*/ 1230604 w 1255411"/>
              <a:gd name="connsiteY1" fmla="*/ 0 h 1944914"/>
              <a:gd name="connsiteX2" fmla="*/ 1160225 w 1255411"/>
              <a:gd name="connsiteY2" fmla="*/ 115846 h 1944914"/>
              <a:gd name="connsiteX3" fmla="*/ 948212 w 1255411"/>
              <a:gd name="connsiteY3" fmla="*/ 953151 h 1944914"/>
              <a:gd name="connsiteX4" fmla="*/ 1248213 w 1255411"/>
              <a:gd name="connsiteY4" fmla="*/ 1935288 h 1944914"/>
              <a:gd name="connsiteX5" fmla="*/ 1255411 w 1255411"/>
              <a:gd name="connsiteY5" fmla="*/ 1944914 h 1944914"/>
              <a:gd name="connsiteX6" fmla="*/ 0 w 1255411"/>
              <a:gd name="connsiteY6" fmla="*/ 1944914 h 1944914"/>
              <a:gd name="connsiteX7" fmla="*/ 0 w 1255411"/>
              <a:gd name="connsiteY7" fmla="*/ 0 h 194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5411" h="1944914">
                <a:moveTo>
                  <a:pt x="0" y="0"/>
                </a:moveTo>
                <a:lnTo>
                  <a:pt x="1230604" y="0"/>
                </a:lnTo>
                <a:lnTo>
                  <a:pt x="1160225" y="115846"/>
                </a:lnTo>
                <a:cubicBezTo>
                  <a:pt x="1025015" y="364746"/>
                  <a:pt x="948212" y="649979"/>
                  <a:pt x="948212" y="953151"/>
                </a:cubicBezTo>
                <a:cubicBezTo>
                  <a:pt x="948212" y="1316957"/>
                  <a:pt x="1058808" y="1654932"/>
                  <a:pt x="1248213" y="1935288"/>
                </a:cubicBezTo>
                <a:lnTo>
                  <a:pt x="1255411" y="1944914"/>
                </a:lnTo>
                <a:lnTo>
                  <a:pt x="0" y="1944914"/>
                </a:lnTo>
                <a:lnTo>
                  <a:pt x="0" y="0"/>
                </a:lnTo>
                <a:close/>
              </a:path>
            </a:pathLst>
          </a:custGeom>
          <a:solidFill>
            <a:srgbClr val="D9F6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2" name="Freeform: Shape 21">
            <a:extLst>
              <a:ext uri="{FF2B5EF4-FFF2-40B4-BE49-F238E27FC236}">
                <a16:creationId xmlns:a16="http://schemas.microsoft.com/office/drawing/2014/main" id="{A611DD46-E8B7-4134-A879-3C5FA5A75271}"/>
              </a:ext>
            </a:extLst>
          </p:cNvPr>
          <p:cNvSpPr/>
          <p:nvPr/>
        </p:nvSpPr>
        <p:spPr bwMode="gray">
          <a:xfrm>
            <a:off x="4154234" y="4053049"/>
            <a:ext cx="8037767" cy="1944914"/>
          </a:xfrm>
          <a:custGeom>
            <a:avLst/>
            <a:gdLst>
              <a:gd name="connsiteX0" fmla="*/ 24808 w 8037767"/>
              <a:gd name="connsiteY0" fmla="*/ 0 h 1944914"/>
              <a:gd name="connsiteX1" fmla="*/ 8037767 w 8037767"/>
              <a:gd name="connsiteY1" fmla="*/ 0 h 1944914"/>
              <a:gd name="connsiteX2" fmla="*/ 8037767 w 8037767"/>
              <a:gd name="connsiteY2" fmla="*/ 1944914 h 1944914"/>
              <a:gd name="connsiteX3" fmla="*/ 0 w 8037767"/>
              <a:gd name="connsiteY3" fmla="*/ 1944914 h 1944914"/>
              <a:gd name="connsiteX4" fmla="*/ 7198 w 8037767"/>
              <a:gd name="connsiteY4" fmla="*/ 1935288 h 1944914"/>
              <a:gd name="connsiteX5" fmla="*/ 307199 w 8037767"/>
              <a:gd name="connsiteY5" fmla="*/ 953151 h 1944914"/>
              <a:gd name="connsiteX6" fmla="*/ 95186 w 8037767"/>
              <a:gd name="connsiteY6" fmla="*/ 115846 h 1944914"/>
              <a:gd name="connsiteX7" fmla="*/ 24808 w 8037767"/>
              <a:gd name="connsiteY7" fmla="*/ 0 h 194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767" h="1944914">
                <a:moveTo>
                  <a:pt x="24808" y="0"/>
                </a:moveTo>
                <a:lnTo>
                  <a:pt x="8037767" y="0"/>
                </a:lnTo>
                <a:lnTo>
                  <a:pt x="8037767" y="1944914"/>
                </a:lnTo>
                <a:lnTo>
                  <a:pt x="0" y="1944914"/>
                </a:lnTo>
                <a:lnTo>
                  <a:pt x="7198" y="1935288"/>
                </a:lnTo>
                <a:cubicBezTo>
                  <a:pt x="196603" y="1654932"/>
                  <a:pt x="307199" y="1316957"/>
                  <a:pt x="307199" y="953151"/>
                </a:cubicBezTo>
                <a:cubicBezTo>
                  <a:pt x="307199" y="649979"/>
                  <a:pt x="230396" y="364746"/>
                  <a:pt x="95186" y="115846"/>
                </a:cubicBezTo>
                <a:lnTo>
                  <a:pt x="24808" y="0"/>
                </a:lnTo>
                <a:close/>
              </a:path>
            </a:pathLst>
          </a:custGeom>
          <a:solidFill>
            <a:srgbClr val="D9F6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3" name="TextBox 2">
            <a:extLst>
              <a:ext uri="{FF2B5EF4-FFF2-40B4-BE49-F238E27FC236}">
                <a16:creationId xmlns:a16="http://schemas.microsoft.com/office/drawing/2014/main" id="{6D86DC05-3887-0B8F-FBC1-2596276AE259}"/>
              </a:ext>
            </a:extLst>
          </p:cNvPr>
          <p:cNvSpPr txBox="1"/>
          <p:nvPr/>
        </p:nvSpPr>
        <p:spPr bwMode="gray">
          <a:xfrm>
            <a:off x="951722" y="1529609"/>
            <a:ext cx="2628901" cy="230832"/>
          </a:xfrm>
          <a:prstGeom prst="rect">
            <a:avLst/>
          </a:prstGeom>
          <a:noFill/>
        </p:spPr>
        <p:txBody>
          <a:bodyPr vert="horz" wrap="square" lIns="0" tIns="0" rIns="0" bIns="0" rtlCol="0">
            <a:spAutoFit/>
          </a:bodyPr>
          <a:lstStyle/>
          <a:p>
            <a:pPr>
              <a:spcBef>
                <a:spcPts val="600"/>
              </a:spcBef>
            </a:pPr>
            <a:r>
              <a:rPr lang="en-US" sz="1500" b="1">
                <a:solidFill>
                  <a:schemeClr val="accent6"/>
                </a:solidFill>
              </a:rPr>
              <a:t>AARP Benefits</a:t>
            </a:r>
          </a:p>
        </p:txBody>
      </p:sp>
      <p:pic>
        <p:nvPicPr>
          <p:cNvPr id="6" name="Picture 5" descr="A red and black logo&#10;&#10;Description automatically generated">
            <a:extLst>
              <a:ext uri="{FF2B5EF4-FFF2-40B4-BE49-F238E27FC236}">
                <a16:creationId xmlns:a16="http://schemas.microsoft.com/office/drawing/2014/main" id="{B7236B81-C865-8B46-E149-7906420C1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862" y="4679789"/>
            <a:ext cx="2681922" cy="691433"/>
          </a:xfrm>
          <a:prstGeom prst="rect">
            <a:avLst/>
          </a:prstGeom>
        </p:spPr>
      </p:pic>
      <p:pic>
        <p:nvPicPr>
          <p:cNvPr id="10" name="Picture 9">
            <a:extLst>
              <a:ext uri="{FF2B5EF4-FFF2-40B4-BE49-F238E27FC236}">
                <a16:creationId xmlns:a16="http://schemas.microsoft.com/office/drawing/2014/main" id="{8919BC63-0C8B-B950-09F0-152F27FD3E07}"/>
              </a:ext>
            </a:extLst>
          </p:cNvPr>
          <p:cNvPicPr>
            <a:picLocks noChangeAspect="1"/>
          </p:cNvPicPr>
          <p:nvPr/>
        </p:nvPicPr>
        <p:blipFill>
          <a:blip r:embed="rId5"/>
          <a:stretch>
            <a:fillRect/>
          </a:stretch>
        </p:blipFill>
        <p:spPr>
          <a:xfrm>
            <a:off x="7170817" y="3929095"/>
            <a:ext cx="3424153" cy="2162089"/>
          </a:xfrm>
          <a:prstGeom prst="rect">
            <a:avLst/>
          </a:prstGeom>
        </p:spPr>
      </p:pic>
      <p:grpSp>
        <p:nvGrpSpPr>
          <p:cNvPr id="11" name="Group 10">
            <a:extLst>
              <a:ext uri="{FF2B5EF4-FFF2-40B4-BE49-F238E27FC236}">
                <a16:creationId xmlns:a16="http://schemas.microsoft.com/office/drawing/2014/main" id="{29E863CB-CC71-773D-1F51-B512E7E1E644}"/>
              </a:ext>
            </a:extLst>
          </p:cNvPr>
          <p:cNvGrpSpPr/>
          <p:nvPr/>
        </p:nvGrpSpPr>
        <p:grpSpPr>
          <a:xfrm>
            <a:off x="1398892" y="6302361"/>
            <a:ext cx="1973418" cy="257175"/>
            <a:chOff x="1398892" y="6302361"/>
            <a:chExt cx="1973418" cy="257175"/>
          </a:xfrm>
        </p:grpSpPr>
        <p:pic>
          <p:nvPicPr>
            <p:cNvPr id="17" name="Picture 16" descr="A black background with white letters&#10;&#10;Description automatically generated">
              <a:extLst>
                <a:ext uri="{FF2B5EF4-FFF2-40B4-BE49-F238E27FC236}">
                  <a16:creationId xmlns:a16="http://schemas.microsoft.com/office/drawing/2014/main" id="{5CADC995-B8DD-6EFD-40EF-39D2F4B02D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379" y="6302361"/>
              <a:ext cx="1810931" cy="237586"/>
            </a:xfrm>
            <a:prstGeom prst="rect">
              <a:avLst/>
            </a:prstGeom>
          </p:spPr>
        </p:pic>
        <p:cxnSp>
          <p:nvCxnSpPr>
            <p:cNvPr id="20" name="Straight Connector 19">
              <a:extLst>
                <a:ext uri="{FF2B5EF4-FFF2-40B4-BE49-F238E27FC236}">
                  <a16:creationId xmlns:a16="http://schemas.microsoft.com/office/drawing/2014/main" id="{C3672F82-7EBB-17C1-B2D9-3A77E60D831B}"/>
                </a:ext>
              </a:extLst>
            </p:cNvPr>
            <p:cNvCxnSpPr>
              <a:cxnSpLocks/>
            </p:cNvCxnSpPr>
            <p:nvPr/>
          </p:nvCxnSpPr>
          <p:spPr bwMode="gray">
            <a:xfrm>
              <a:off x="1398892" y="6302361"/>
              <a:ext cx="0" cy="257175"/>
            </a:xfrm>
            <a:prstGeom prst="line">
              <a:avLst/>
            </a:prstGeom>
            <a:ln w="12700" cap="rnd">
              <a:solidFill>
                <a:schemeClr val="tx1"/>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6653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EE699-D78F-7FC0-94E5-C784CF6E7521}"/>
              </a:ext>
            </a:extLst>
          </p:cNvPr>
          <p:cNvSpPr>
            <a:spLocks noGrp="1"/>
          </p:cNvSpPr>
          <p:nvPr>
            <p:ph type="title"/>
          </p:nvPr>
        </p:nvSpPr>
        <p:spPr/>
        <p:txBody>
          <a:bodyPr/>
          <a:lstStyle/>
          <a:p>
            <a:r>
              <a:rPr lang="en-US" dirty="0"/>
              <a:t>To sign up and enroll:</a:t>
            </a:r>
          </a:p>
        </p:txBody>
      </p:sp>
      <p:sp>
        <p:nvSpPr>
          <p:cNvPr id="3" name="TextBox 2">
            <a:extLst>
              <a:ext uri="{FF2B5EF4-FFF2-40B4-BE49-F238E27FC236}">
                <a16:creationId xmlns:a16="http://schemas.microsoft.com/office/drawing/2014/main" id="{44CAA8D9-ABE5-3738-242F-6B80D77BA967}"/>
              </a:ext>
            </a:extLst>
          </p:cNvPr>
          <p:cNvSpPr txBox="1"/>
          <p:nvPr/>
        </p:nvSpPr>
        <p:spPr bwMode="gray">
          <a:xfrm>
            <a:off x="457199" y="1287804"/>
            <a:ext cx="7114903" cy="4139595"/>
          </a:xfrm>
          <a:prstGeom prst="rect">
            <a:avLst/>
          </a:prstGeom>
          <a:noFill/>
        </p:spPr>
        <p:txBody>
          <a:bodyPr vert="horz" wrap="square" lIns="0" tIns="0" rIns="0" bIns="0" rtlCol="0">
            <a:spAutoFit/>
          </a:bodyPr>
          <a:lstStyle/>
          <a:p>
            <a:pPr algn="l">
              <a:spcBef>
                <a:spcPts val="600"/>
              </a:spcBef>
            </a:pPr>
            <a:r>
              <a:rPr lang="en-US" sz="1400" b="1" dirty="0"/>
              <a:t>One Pass Select utilizes </a:t>
            </a:r>
            <a:r>
              <a:rPr lang="en-US" sz="1400" b="1" dirty="0" err="1"/>
              <a:t>HealthSafe</a:t>
            </a:r>
            <a:r>
              <a:rPr lang="en-US" sz="1400" b="1" dirty="0"/>
              <a:t> ID (HSID) for logging in, which is the same ID and login for those who use myuhc.com </a:t>
            </a:r>
          </a:p>
          <a:p>
            <a:pPr algn="l">
              <a:spcBef>
                <a:spcPts val="600"/>
              </a:spcBef>
            </a:pPr>
            <a:endParaRPr lang="en-US" sz="1400" b="1" dirty="0"/>
          </a:p>
          <a:p>
            <a:pPr algn="l">
              <a:spcBef>
                <a:spcPts val="600"/>
              </a:spcBef>
            </a:pPr>
            <a:r>
              <a:rPr lang="en-US" sz="1400" b="1" dirty="0"/>
              <a:t>UHC Members have two pathways:  </a:t>
            </a:r>
          </a:p>
          <a:p>
            <a:pPr marL="285750" indent="-285750" algn="l">
              <a:spcBef>
                <a:spcPts val="600"/>
              </a:spcBef>
              <a:buFont typeface="Arial" panose="020B0604020202020204" pitchFamily="34" charset="0"/>
              <a:buChar char="•"/>
            </a:pPr>
            <a:r>
              <a:rPr lang="en-US" sz="1400" dirty="0"/>
              <a:t>Members can go directly to </a:t>
            </a:r>
            <a:r>
              <a:rPr lang="en-US" sz="1400" dirty="0">
                <a:hlinkClick r:id="rId3"/>
              </a:rPr>
              <a:t>www.OnePassSelect.com</a:t>
            </a:r>
            <a:r>
              <a:rPr lang="en-US" sz="1400" dirty="0"/>
              <a:t> and login using their HSID credentials. If you do not have one yet, follow the prompts to set one up; using the Health Plan ID option for verification.  </a:t>
            </a:r>
          </a:p>
          <a:p>
            <a:pPr marL="285750" indent="-285750">
              <a:spcBef>
                <a:spcPts val="600"/>
              </a:spcBef>
              <a:buFont typeface="Arial" panose="020B0604020202020204" pitchFamily="34" charset="0"/>
              <a:buChar char="•"/>
            </a:pPr>
            <a:r>
              <a:rPr lang="en-US" sz="1400" dirty="0"/>
              <a:t>Logging into </a:t>
            </a:r>
            <a:r>
              <a:rPr lang="en-US" sz="1400" dirty="0">
                <a:hlinkClick r:id="rId4"/>
              </a:rPr>
              <a:t>www.myuhc.com</a:t>
            </a:r>
            <a:r>
              <a:rPr lang="en-US" sz="1400" dirty="0"/>
              <a:t>  &gt; Additional Benefits &gt; One Pass Select Tile</a:t>
            </a:r>
          </a:p>
          <a:p>
            <a:pPr marL="285750" indent="-285750" algn="l">
              <a:spcBef>
                <a:spcPts val="600"/>
              </a:spcBef>
              <a:buFont typeface="Arial" panose="020B0604020202020204" pitchFamily="34" charset="0"/>
              <a:buChar char="•"/>
            </a:pPr>
            <a:endParaRPr lang="en-US" sz="1400" dirty="0"/>
          </a:p>
          <a:p>
            <a:pPr algn="l">
              <a:spcBef>
                <a:spcPts val="600"/>
              </a:spcBef>
            </a:pPr>
            <a:r>
              <a:rPr lang="en-US" sz="1400" b="1" dirty="0"/>
              <a:t>Non UHC Members:</a:t>
            </a:r>
          </a:p>
          <a:p>
            <a:pPr marL="285750" indent="-285750" algn="l">
              <a:spcBef>
                <a:spcPts val="600"/>
              </a:spcBef>
              <a:buFont typeface="Arial" panose="020B0604020202020204" pitchFamily="34" charset="0"/>
              <a:buChar char="•"/>
            </a:pPr>
            <a:r>
              <a:rPr lang="en-US" sz="1400" dirty="0"/>
              <a:t>Go to </a:t>
            </a:r>
            <a:r>
              <a:rPr lang="en-US" sz="1400" dirty="0">
                <a:hlinkClick r:id="rId3"/>
              </a:rPr>
              <a:t>www.OnePassSelect.com</a:t>
            </a:r>
            <a:r>
              <a:rPr lang="en-US" sz="1400" dirty="0"/>
              <a:t> &gt; Click Get Started &gt; follow prompts to create a </a:t>
            </a:r>
            <a:r>
              <a:rPr lang="en-US" sz="1400" dirty="0" err="1"/>
              <a:t>HealthSafe</a:t>
            </a:r>
            <a:r>
              <a:rPr lang="en-US" sz="1400" dirty="0"/>
              <a:t> ID, using your employer assigned ID for verification.</a:t>
            </a:r>
          </a:p>
          <a:p>
            <a:pPr marL="742950" lvl="1" indent="-285750">
              <a:spcBef>
                <a:spcPts val="600"/>
              </a:spcBef>
              <a:buFont typeface="Arial" panose="020B0604020202020204" pitchFamily="34" charset="0"/>
              <a:buChar char="•"/>
            </a:pPr>
            <a:r>
              <a:rPr lang="en-US" sz="1400" i="1" dirty="0">
                <a:solidFill>
                  <a:srgbClr val="FF0000"/>
                </a:solidFill>
              </a:rPr>
              <a:t>Tip: Your employer assigned ID is different from your UNI - it is an 8-digit number that can be found below your name on your paycheck. View Your paycheck by logging into PAC. </a:t>
            </a:r>
          </a:p>
          <a:p>
            <a:pPr algn="l">
              <a:spcBef>
                <a:spcPts val="600"/>
              </a:spcBef>
            </a:pPr>
            <a:endParaRPr lang="en-US" sz="1400" dirty="0"/>
          </a:p>
        </p:txBody>
      </p:sp>
      <p:pic>
        <p:nvPicPr>
          <p:cNvPr id="5" name="Picture 4">
            <a:extLst>
              <a:ext uri="{FF2B5EF4-FFF2-40B4-BE49-F238E27FC236}">
                <a16:creationId xmlns:a16="http://schemas.microsoft.com/office/drawing/2014/main" id="{27691509-CF6E-2062-7198-F413CBBE51D9}"/>
              </a:ext>
            </a:extLst>
          </p:cNvPr>
          <p:cNvPicPr>
            <a:picLocks noChangeAspect="1"/>
          </p:cNvPicPr>
          <p:nvPr/>
        </p:nvPicPr>
        <p:blipFill>
          <a:blip r:embed="rId5"/>
          <a:stretch>
            <a:fillRect/>
          </a:stretch>
        </p:blipFill>
        <p:spPr>
          <a:xfrm>
            <a:off x="7676673" y="625331"/>
            <a:ext cx="4432528" cy="5607338"/>
          </a:xfrm>
          <a:prstGeom prst="rect">
            <a:avLst/>
          </a:prstGeom>
          <a:ln>
            <a:solidFill>
              <a:schemeClr val="tx1"/>
            </a:solidFill>
          </a:ln>
        </p:spPr>
      </p:pic>
    </p:spTree>
    <p:extLst>
      <p:ext uri="{BB962C8B-B14F-4D97-AF65-F5344CB8AC3E}">
        <p14:creationId xmlns:p14="http://schemas.microsoft.com/office/powerpoint/2010/main" val="826675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BBB46-907B-104B-E9FC-1A3C33B43347}"/>
              </a:ext>
            </a:extLst>
          </p:cNvPr>
          <p:cNvSpPr>
            <a:spLocks noGrp="1"/>
          </p:cNvSpPr>
          <p:nvPr>
            <p:ph type="title"/>
          </p:nvPr>
        </p:nvSpPr>
        <p:spPr/>
        <p:txBody>
          <a:bodyPr/>
          <a:lstStyle/>
          <a:p>
            <a:r>
              <a:rPr lang="en-US" dirty="0"/>
              <a:t>Multi Factor Authentication</a:t>
            </a:r>
          </a:p>
        </p:txBody>
      </p:sp>
      <p:pic>
        <p:nvPicPr>
          <p:cNvPr id="4" name="Picture 3">
            <a:extLst>
              <a:ext uri="{FF2B5EF4-FFF2-40B4-BE49-F238E27FC236}">
                <a16:creationId xmlns:a16="http://schemas.microsoft.com/office/drawing/2014/main" id="{4F72A047-4262-A2DA-2087-9B2BB8AD1C92}"/>
              </a:ext>
            </a:extLst>
          </p:cNvPr>
          <p:cNvPicPr>
            <a:picLocks noChangeAspect="1"/>
          </p:cNvPicPr>
          <p:nvPr/>
        </p:nvPicPr>
        <p:blipFill>
          <a:blip r:embed="rId2"/>
          <a:stretch>
            <a:fillRect/>
          </a:stretch>
        </p:blipFill>
        <p:spPr>
          <a:xfrm>
            <a:off x="5671334" y="2409102"/>
            <a:ext cx="5681609" cy="3299704"/>
          </a:xfrm>
          <a:prstGeom prst="rect">
            <a:avLst/>
          </a:prstGeom>
        </p:spPr>
      </p:pic>
      <p:pic>
        <p:nvPicPr>
          <p:cNvPr id="8" name="Picture 7">
            <a:extLst>
              <a:ext uri="{FF2B5EF4-FFF2-40B4-BE49-F238E27FC236}">
                <a16:creationId xmlns:a16="http://schemas.microsoft.com/office/drawing/2014/main" id="{6B62F314-217B-BD71-5E29-05451200B309}"/>
              </a:ext>
            </a:extLst>
          </p:cNvPr>
          <p:cNvPicPr>
            <a:picLocks noChangeAspect="1"/>
          </p:cNvPicPr>
          <p:nvPr/>
        </p:nvPicPr>
        <p:blipFill>
          <a:blip r:embed="rId3"/>
          <a:stretch>
            <a:fillRect/>
          </a:stretch>
        </p:blipFill>
        <p:spPr>
          <a:xfrm>
            <a:off x="1454970" y="2558781"/>
            <a:ext cx="3193938" cy="3548820"/>
          </a:xfrm>
          <a:prstGeom prst="rect">
            <a:avLst/>
          </a:prstGeom>
        </p:spPr>
      </p:pic>
      <p:sp>
        <p:nvSpPr>
          <p:cNvPr id="10" name="TextBox 9">
            <a:extLst>
              <a:ext uri="{FF2B5EF4-FFF2-40B4-BE49-F238E27FC236}">
                <a16:creationId xmlns:a16="http://schemas.microsoft.com/office/drawing/2014/main" id="{32F91F42-14E6-57FF-1886-3582D2B84816}"/>
              </a:ext>
            </a:extLst>
          </p:cNvPr>
          <p:cNvSpPr txBox="1"/>
          <p:nvPr/>
        </p:nvSpPr>
        <p:spPr bwMode="gray">
          <a:xfrm>
            <a:off x="716623" y="1312191"/>
            <a:ext cx="10132887" cy="954107"/>
          </a:xfrm>
          <a:prstGeom prst="rect">
            <a:avLst/>
          </a:prstGeom>
          <a:noFill/>
        </p:spPr>
        <p:txBody>
          <a:bodyPr wrap="square">
            <a:spAutoFit/>
          </a:bodyPr>
          <a:lstStyle/>
          <a:p>
            <a:r>
              <a:rPr lang="en-US" sz="1400" dirty="0"/>
              <a:t>Members will be prompted to keep their account safe (Multi Factor Authentication) by choosing to receive a code via text message or phone call. </a:t>
            </a:r>
          </a:p>
          <a:p>
            <a:endParaRPr lang="en-US" sz="1400" dirty="0"/>
          </a:p>
          <a:p>
            <a:r>
              <a:rPr lang="en-US" sz="1400" dirty="0"/>
              <a:t>They will enter their phone number and select “Text me” or “Call me.” </a:t>
            </a:r>
          </a:p>
        </p:txBody>
      </p:sp>
    </p:spTree>
    <p:extLst>
      <p:ext uri="{BB962C8B-B14F-4D97-AF65-F5344CB8AC3E}">
        <p14:creationId xmlns:p14="http://schemas.microsoft.com/office/powerpoint/2010/main" val="21710958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heme/theme1.xml><?xml version="1.0" encoding="utf-8"?>
<a:theme xmlns:a="http://schemas.openxmlformats.org/drawingml/2006/main" name="Optum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custClrLst>
    <a:custClr name="Warm White">
      <a:srgbClr val="FBF9F4"/>
    </a:custClr>
    <a:custClr name="Blank">
      <a:srgbClr val="FFFFFF"/>
    </a:custClr>
    <a:custClr name="Green Success">
      <a:srgbClr val="007000"/>
    </a:custClr>
    <a:custClr name="Red Alert">
      <a:srgbClr val="C40000"/>
    </a:custClr>
    <a:custClr name="Gold Callout">
      <a:srgbClr val="F5B700"/>
    </a:custClr>
    <a:custClr name="Blank">
      <a:srgbClr val="FFFFFF"/>
    </a:custClr>
    <a:custClr name="Blank">
      <a:srgbClr val="FFFFFF"/>
    </a:custClr>
    <a:custClr name="Lagoon">
      <a:srgbClr val="007C89"/>
    </a:custClr>
    <a:custClr name="Violet">
      <a:srgbClr val="422C88"/>
    </a:custClr>
    <a:custClr name="Strawberry">
      <a:srgbClr val="A32A2E"/>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Rainwater">
      <a:srgbClr val="6FC1B1"/>
    </a:custClr>
    <a:custClr name="Iris">
      <a:srgbClr val="8061BC"/>
    </a:custClr>
    <a:custClr name="Apple">
      <a:srgbClr val="D13F44"/>
    </a:custClr>
  </a:custClrLst>
  <a:extLst>
    <a:ext uri="{05A4C25C-085E-4340-85A3-A5531E510DB2}">
      <thm15:themeFamily xmlns:thm15="http://schemas.microsoft.com/office/thememl/2012/main" name="optum-onscreen-16x9-20220119.potx" id="{3EF2C1C1-9D0A-4020-91BC-2F4B56D48CD9}" vid="{0D7E7527-4227-4F48-A65F-1F00EF55C8E7}"/>
    </a:ext>
  </a:extLst>
</a:theme>
</file>

<file path=ppt/theme/theme2.xml><?xml version="1.0" encoding="utf-8"?>
<a:theme xmlns:a="http://schemas.openxmlformats.org/drawingml/2006/main" name="Office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32DD5942056A478EA35D5FF19B2B93" ma:contentTypeVersion="11" ma:contentTypeDescription="Create a new document." ma:contentTypeScope="" ma:versionID="3f7c8d81b84981db77eaf73ccc3c9838">
  <xsd:schema xmlns:xsd="http://www.w3.org/2001/XMLSchema" xmlns:xs="http://www.w3.org/2001/XMLSchema" xmlns:p="http://schemas.microsoft.com/office/2006/metadata/properties" xmlns:ns2="276bc9fb-1c75-40bc-bd1e-7ece702d09fe" xmlns:ns3="4bc9bea3-49ef-4a45-9ca0-3be9db66436b" targetNamespace="http://schemas.microsoft.com/office/2006/metadata/properties" ma:root="true" ma:fieldsID="4a34bfe6b054676df4b00cd69cec52c8" ns2:_="" ns3:_="">
    <xsd:import namespace="276bc9fb-1c75-40bc-bd1e-7ece702d09fe"/>
    <xsd:import namespace="4bc9bea3-49ef-4a45-9ca0-3be9db66436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bc9fb-1c75-40bc-bd1e-7ece702d0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a6b2b66-40d8-4e06-8a39-adc3ecd4519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c9bea3-49ef-4a45-9ca0-3be9db66436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bc2e2ea-2232-4247-8c82-0daf6bf7eefb}" ma:internalName="TaxCatchAll" ma:showField="CatchAllData" ma:web="4bc9bea3-49ef-4a45-9ca0-3be9db6643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76bc9fb-1c75-40bc-bd1e-7ece702d09fe">
      <Terms xmlns="http://schemas.microsoft.com/office/infopath/2007/PartnerControls"/>
    </lcf76f155ced4ddcb4097134ff3c332f>
    <TaxCatchAll xmlns="4bc9bea3-49ef-4a45-9ca0-3be9db66436b" xsi:nil="true"/>
    <SharedWithUsers xmlns="4bc9bea3-49ef-4a45-9ca0-3be9db66436b">
      <UserInfo>
        <DisplayName>Pozinski, Vince T</DisplayName>
        <AccountId>16</AccountId>
        <AccountType/>
      </UserInfo>
      <UserInfo>
        <DisplayName>Sutton, Kathy</DisplayName>
        <AccountId>14</AccountId>
        <AccountType/>
      </UserInfo>
      <UserInfo>
        <DisplayName>Garrison, Peter B</DisplayName>
        <AccountId>69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397FD8-54DE-4A37-873C-E0BD8EDB3CA5}">
  <ds:schemaRefs>
    <ds:schemaRef ds:uri="276bc9fb-1c75-40bc-bd1e-7ece702d09fe"/>
    <ds:schemaRef ds:uri="4bc9bea3-49ef-4a45-9ca0-3be9db6643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86040E-604D-4442-939B-A3EF06B956E7}">
  <ds:schemaRefs>
    <ds:schemaRef ds:uri="http://purl.org/dc/terms/"/>
    <ds:schemaRef ds:uri="http://schemas.microsoft.com/office/2006/documentManagement/types"/>
    <ds:schemaRef ds:uri="http://schemas.microsoft.com/office/2006/metadata/properties"/>
    <ds:schemaRef ds:uri="276bc9fb-1c75-40bc-bd1e-7ece702d09fe"/>
    <ds:schemaRef ds:uri="http://purl.org/dc/elements/1.1/"/>
    <ds:schemaRef ds:uri="4bc9bea3-49ef-4a45-9ca0-3be9db66436b"/>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8AD79F6-EDD2-4D18-BC9A-F9525D3EA3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optum-onscreen-16x9-20220119</Template>
  <TotalTime>3595</TotalTime>
  <Words>824</Words>
  <Application>Microsoft Office PowerPoint</Application>
  <PresentationFormat>Widescreen</PresentationFormat>
  <Paragraphs>131</Paragraphs>
  <Slides>13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 Black</vt:lpstr>
      <vt:lpstr>Calibri</vt:lpstr>
      <vt:lpstr>Cambria</vt:lpstr>
      <vt:lpstr>Symbol</vt:lpstr>
      <vt:lpstr>Optum Theme</vt:lpstr>
      <vt:lpstr> One Pass Select  </vt:lpstr>
      <vt:lpstr>One Pass Select Program Overview   Visit www.OnePassSelect.com today to browse locations and learn more</vt:lpstr>
      <vt:lpstr>Choose the plan that’s right for you</vt:lpstr>
      <vt:lpstr>A variety of membership options to fit lifestyle goals</vt:lpstr>
      <vt:lpstr>One Pass Select Partners</vt:lpstr>
      <vt:lpstr>Your Perks Home delivery options </vt:lpstr>
      <vt:lpstr>Your Perks: AARP Membership</vt:lpstr>
      <vt:lpstr>To sign up and enroll:</vt:lpstr>
      <vt:lpstr>Multi Factor Authentication</vt:lpstr>
      <vt:lpstr>Membership and Billing</vt:lpstr>
      <vt:lpstr>One Pass Select Portal Dashboard</vt:lpstr>
      <vt:lpstr>Have questions or need support?</vt:lpstr>
      <vt:lpstr>PowerPoint Presentation</vt:lpstr>
    </vt:vector>
  </TitlesOfParts>
  <Company>Optum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Kanavy, Katelyn A</dc:creator>
  <dc:description>Optum 2022 template developed by Creative Partners. 16:9 on-screen</dc:description>
  <cp:lastModifiedBy>Laverty, Alexandra</cp:lastModifiedBy>
  <cp:revision>13</cp:revision>
  <dcterms:created xsi:type="dcterms:W3CDTF">2022-01-26T20:53:29Z</dcterms:created>
  <dcterms:modified xsi:type="dcterms:W3CDTF">2024-07-24T13:05:12Z</dcterms:modified>
  <cp:category>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0x010100CA32DD5942056A478EA35D5FF19B2B93</vt:lpwstr>
  </property>
  <property fmtid="{D5CDD505-2E9C-101B-9397-08002B2CF9AE}" pid="4" name="MSIP_Label_c10eab11-f9db-49ae-a11f-d1cb7a96399a_Enabled">
    <vt:lpwstr>true</vt:lpwstr>
  </property>
  <property fmtid="{D5CDD505-2E9C-101B-9397-08002B2CF9AE}" pid="5" name="MSIP_Label_c10eab11-f9db-49ae-a11f-d1cb7a96399a_SetDate">
    <vt:lpwstr>2023-11-29T18:21:21Z</vt:lpwstr>
  </property>
  <property fmtid="{D5CDD505-2E9C-101B-9397-08002B2CF9AE}" pid="6" name="MSIP_Label_c10eab11-f9db-49ae-a11f-d1cb7a96399a_Method">
    <vt:lpwstr>Privileged</vt:lpwstr>
  </property>
  <property fmtid="{D5CDD505-2E9C-101B-9397-08002B2CF9AE}" pid="7" name="MSIP_Label_c10eab11-f9db-49ae-a11f-d1cb7a96399a_Name">
    <vt:lpwstr>Protected Info</vt:lpwstr>
  </property>
  <property fmtid="{D5CDD505-2E9C-101B-9397-08002B2CF9AE}" pid="8" name="MSIP_Label_c10eab11-f9db-49ae-a11f-d1cb7a96399a_SiteId">
    <vt:lpwstr>db05faca-c82a-4b9d-b9c5-0f64b6755421</vt:lpwstr>
  </property>
  <property fmtid="{D5CDD505-2E9C-101B-9397-08002B2CF9AE}" pid="9" name="MSIP_Label_c10eab11-f9db-49ae-a11f-d1cb7a96399a_ActionId">
    <vt:lpwstr>ac373118-1982-4b93-8f8c-4544cdd29237</vt:lpwstr>
  </property>
  <property fmtid="{D5CDD505-2E9C-101B-9397-08002B2CF9AE}" pid="10" name="MSIP_Label_c10eab11-f9db-49ae-a11f-d1cb7a96399a_ContentBits">
    <vt:lpwstr>0</vt:lpwstr>
  </property>
</Properties>
</file>