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9.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0.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1.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12.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13.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4.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theme/theme15.xml" ContentType="application/vnd.openxmlformats-officedocument.theme+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0"/>
    <p:sldMasterId id="2147483665" r:id="rId11"/>
    <p:sldMasterId id="2147483719" r:id="rId12"/>
    <p:sldMasterId id="2147483728" r:id="rId13"/>
    <p:sldMasterId id="2147483739" r:id="rId14"/>
    <p:sldMasterId id="2147483754" r:id="rId15"/>
    <p:sldMasterId id="2147483755" r:id="rId16"/>
    <p:sldMasterId id="2147483770" r:id="rId17"/>
    <p:sldMasterId id="2147483783" r:id="rId18"/>
    <p:sldMasterId id="2147483788" r:id="rId19"/>
    <p:sldMasterId id="2147483845" r:id="rId20"/>
    <p:sldMasterId id="2147483867" r:id="rId21"/>
    <p:sldMasterId id="2147483893" r:id="rId22"/>
    <p:sldMasterId id="2147483904" r:id="rId23"/>
    <p:sldMasterId id="2147483923" r:id="rId24"/>
    <p:sldMasterId id="2147483943" r:id="rId25"/>
  </p:sldMasterIdLst>
  <p:notesMasterIdLst>
    <p:notesMasterId r:id="rId51"/>
  </p:notesMasterIdLst>
  <p:handoutMasterIdLst>
    <p:handoutMasterId r:id="rId52"/>
  </p:handoutMasterIdLst>
  <p:sldIdLst>
    <p:sldId id="141169133" r:id="rId26"/>
    <p:sldId id="333" r:id="rId27"/>
    <p:sldId id="141169123" r:id="rId28"/>
    <p:sldId id="141169121" r:id="rId29"/>
    <p:sldId id="141169117" r:id="rId30"/>
    <p:sldId id="141169124" r:id="rId31"/>
    <p:sldId id="141169132" r:id="rId32"/>
    <p:sldId id="141169086" r:id="rId33"/>
    <p:sldId id="141169129" r:id="rId34"/>
    <p:sldId id="438" r:id="rId35"/>
    <p:sldId id="439" r:id="rId36"/>
    <p:sldId id="141169130" r:id="rId37"/>
    <p:sldId id="141169113" r:id="rId38"/>
    <p:sldId id="141169114" r:id="rId39"/>
    <p:sldId id="141169111" r:id="rId40"/>
    <p:sldId id="141169109" r:id="rId41"/>
    <p:sldId id="141169115" r:id="rId42"/>
    <p:sldId id="141169095" r:id="rId43"/>
    <p:sldId id="141169112" r:id="rId44"/>
    <p:sldId id="376" r:id="rId45"/>
    <p:sldId id="141169134" r:id="rId46"/>
    <p:sldId id="141169135" r:id="rId47"/>
    <p:sldId id="405" r:id="rId48"/>
    <p:sldId id="380" r:id="rId49"/>
    <p:sldId id="381" r:id="rId50"/>
  </p:sldIdLst>
  <p:sldSz cx="12192000" cy="6858000"/>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D85A8A1D-5A42-4D16-A923-5E38EE0FB8E0}">
          <p14:sldIdLst>
            <p14:sldId id="141169133"/>
            <p14:sldId id="333"/>
            <p14:sldId id="141169123"/>
            <p14:sldId id="141169121"/>
            <p14:sldId id="141169117"/>
            <p14:sldId id="141169124"/>
            <p14:sldId id="141169132"/>
            <p14:sldId id="141169086"/>
            <p14:sldId id="141169129"/>
            <p14:sldId id="438"/>
            <p14:sldId id="439"/>
            <p14:sldId id="141169130"/>
            <p14:sldId id="141169113"/>
            <p14:sldId id="141169114"/>
            <p14:sldId id="141169111"/>
            <p14:sldId id="141169109"/>
            <p14:sldId id="141169115"/>
            <p14:sldId id="141169095"/>
            <p14:sldId id="141169112"/>
            <p14:sldId id="376"/>
            <p14:sldId id="141169134"/>
            <p14:sldId id="141169135"/>
            <p14:sldId id="405"/>
            <p14:sldId id="380"/>
            <p14:sldId id="381"/>
          </p14:sldIdLst>
        </p14:section>
      </p14:sectionLst>
    </p:ext>
    <p:ext uri="{EFAFB233-063F-42B5-8137-9DF3F51BA10A}">
      <p15:sldGuideLst xmlns:p15="http://schemas.microsoft.com/office/powerpoint/2012/main">
        <p15:guide id="1" orient="horz" pos="1152" userDrawn="1">
          <p15:clr>
            <a:srgbClr val="A4A3A4"/>
          </p15:clr>
        </p15:guide>
        <p15:guide id="2" pos="704"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ha Harrison" initials="MH" lastIdx="3" clrIdx="0">
    <p:extLst>
      <p:ext uri="{19B8F6BF-5375-455C-9EA6-DF929625EA0E}">
        <p15:presenceInfo xmlns:p15="http://schemas.microsoft.com/office/powerpoint/2012/main" userId="S-1-5-21-1275210071-879983540-1801674531-414376" providerId="AD"/>
      </p:ext>
    </p:extLst>
  </p:cmAuthor>
  <p:cmAuthor id="2" name="Shannon Spence" initials="SS" lastIdx="9" clrIdx="1">
    <p:extLst>
      <p:ext uri="{19B8F6BF-5375-455C-9EA6-DF929625EA0E}">
        <p15:presenceInfo xmlns:p15="http://schemas.microsoft.com/office/powerpoint/2012/main" userId="S-1-5-21-1275210071-879983540-1801674531-431996" providerId="AD"/>
      </p:ext>
    </p:extLst>
  </p:cmAuthor>
  <p:cmAuthor id="3" name="Randy Martin" initials="RM" lastIdx="11" clrIdx="2">
    <p:extLst>
      <p:ext uri="{19B8F6BF-5375-455C-9EA6-DF929625EA0E}">
        <p15:presenceInfo xmlns:p15="http://schemas.microsoft.com/office/powerpoint/2012/main" userId="S-1-5-21-1275210071-879983540-1801674531-414365" providerId="AD"/>
      </p:ext>
    </p:extLst>
  </p:cmAuthor>
  <p:cmAuthor id="4" name="Lopiano, Kathleen" initials="LK" lastIdx="24" clrIdx="3">
    <p:extLst>
      <p:ext uri="{19B8F6BF-5375-455C-9EA6-DF929625EA0E}">
        <p15:presenceInfo xmlns:p15="http://schemas.microsoft.com/office/powerpoint/2012/main" userId="S::KLOPIANO@travelers.com::e76f4e69-cda7-4378-a4b5-db0d26806f9f" providerId="AD"/>
      </p:ext>
    </p:extLst>
  </p:cmAuthor>
  <p:cmAuthor id="5" name="Bonnie Orlowski" initials="BO" lastIdx="1" clrIdx="4">
    <p:extLst>
      <p:ext uri="{19B8F6BF-5375-455C-9EA6-DF929625EA0E}">
        <p15:presenceInfo xmlns:p15="http://schemas.microsoft.com/office/powerpoint/2012/main" userId="13aec2c7232dedc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C9A1B"/>
    <a:srgbClr val="FF66FF"/>
    <a:srgbClr val="3366FF"/>
    <a:srgbClr val="0078AC"/>
    <a:srgbClr val="0078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56" autoAdjust="0"/>
    <p:restoredTop sz="68583" autoAdjust="0"/>
  </p:normalViewPr>
  <p:slideViewPr>
    <p:cSldViewPr>
      <p:cViewPr varScale="1">
        <p:scale>
          <a:sx n="72" d="100"/>
          <a:sy n="72" d="100"/>
        </p:scale>
        <p:origin x="78" y="960"/>
      </p:cViewPr>
      <p:guideLst>
        <p:guide orient="horz" pos="1152"/>
        <p:guide pos="704"/>
      </p:guideLst>
    </p:cSldViewPr>
  </p:slideViewPr>
  <p:outlineViewPr>
    <p:cViewPr>
      <p:scale>
        <a:sx n="33" d="100"/>
        <a:sy n="33" d="100"/>
      </p:scale>
      <p:origin x="0" y="-311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64" d="100"/>
          <a:sy n="64" d="100"/>
        </p:scale>
        <p:origin x="3192" y="8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4.xml"/><Relationship Id="rId18" Type="http://schemas.openxmlformats.org/officeDocument/2006/relationships/slideMaster" Target="slideMasters/slideMaster9.xml"/><Relationship Id="rId26" Type="http://schemas.openxmlformats.org/officeDocument/2006/relationships/slide" Target="slides/slide1.xml"/><Relationship Id="rId39" Type="http://schemas.openxmlformats.org/officeDocument/2006/relationships/slide" Target="slides/slide14.xml"/><Relationship Id="rId21" Type="http://schemas.openxmlformats.org/officeDocument/2006/relationships/slideMaster" Target="slideMasters/slideMaster12.xml"/><Relationship Id="rId34" Type="http://schemas.openxmlformats.org/officeDocument/2006/relationships/slide" Target="slides/slide9.xml"/><Relationship Id="rId42" Type="http://schemas.openxmlformats.org/officeDocument/2006/relationships/slide" Target="slides/slide17.xml"/><Relationship Id="rId47" Type="http://schemas.openxmlformats.org/officeDocument/2006/relationships/slide" Target="slides/slide22.xml"/><Relationship Id="rId50" Type="http://schemas.openxmlformats.org/officeDocument/2006/relationships/slide" Target="slides/slide25.xml"/><Relationship Id="rId55" Type="http://schemas.openxmlformats.org/officeDocument/2006/relationships/viewProps" Target="viewProp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Master" Target="slideMasters/slideMaster7.xml"/><Relationship Id="rId29" Type="http://schemas.openxmlformats.org/officeDocument/2006/relationships/slide" Target="slides/slide4.xml"/><Relationship Id="rId11" Type="http://schemas.openxmlformats.org/officeDocument/2006/relationships/slideMaster" Target="slideMasters/slideMaster2.xml"/><Relationship Id="rId24" Type="http://schemas.openxmlformats.org/officeDocument/2006/relationships/slideMaster" Target="slideMasters/slideMaster15.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slide" Target="slides/slide20.xml"/><Relationship Id="rId53" Type="http://schemas.openxmlformats.org/officeDocument/2006/relationships/commentAuthors" Target="commentAuthors.xml"/><Relationship Id="rId5" Type="http://schemas.openxmlformats.org/officeDocument/2006/relationships/customXml" Target="../customXml/item5.xml"/><Relationship Id="rId19" Type="http://schemas.openxmlformats.org/officeDocument/2006/relationships/slideMaster" Target="slideMasters/slideMaster10.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Master" Target="slideMasters/slideMaster5.xml"/><Relationship Id="rId22" Type="http://schemas.openxmlformats.org/officeDocument/2006/relationships/slideMaster" Target="slideMasters/slideMaster13.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56" Type="http://schemas.openxmlformats.org/officeDocument/2006/relationships/theme" Target="theme/theme1.xml"/><Relationship Id="rId8" Type="http://schemas.openxmlformats.org/officeDocument/2006/relationships/customXml" Target="../customXml/item8.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Master" Target="slideMasters/slideMaster3.xml"/><Relationship Id="rId17" Type="http://schemas.openxmlformats.org/officeDocument/2006/relationships/slideMaster" Target="slideMasters/slideMaster8.xml"/><Relationship Id="rId25" Type="http://schemas.openxmlformats.org/officeDocument/2006/relationships/slideMaster" Target="slideMasters/slideMaster16.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20" Type="http://schemas.openxmlformats.org/officeDocument/2006/relationships/slideMaster" Target="slideMasters/slideMaster11.xml"/><Relationship Id="rId41" Type="http://schemas.openxmlformats.org/officeDocument/2006/relationships/slide" Target="slides/slide1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Master" Target="slideMasters/slideMaster6.xml"/><Relationship Id="rId23" Type="http://schemas.openxmlformats.org/officeDocument/2006/relationships/slideMaster" Target="slideMasters/slideMaster14.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tableStyles" Target="tableStyles.xml"/><Relationship Id="rId10" Type="http://schemas.openxmlformats.org/officeDocument/2006/relationships/slideMaster" Target="slideMasters/slideMaster1.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dirty="0"/>
            </a:lvl1pPr>
          </a:lstStyle>
          <a:p>
            <a:pPr>
              <a:defRPr/>
            </a:pPr>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pPr>
              <a:defRPr/>
            </a:pPr>
            <a:fld id="{3D6E2419-F357-4FFA-8010-E42999DA43A6}" type="datetimeFigureOut">
              <a:rPr lang="en-US"/>
              <a:pPr>
                <a:defRPr/>
              </a:pPr>
              <a:t>5/7/2021</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dirty="0"/>
            </a:lvl1pPr>
          </a:lstStyle>
          <a:p>
            <a:pPr>
              <a:defRPr/>
            </a:pPr>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pPr>
              <a:defRPr/>
            </a:pPr>
            <a:fld id="{4146284A-2BAD-446E-A9DB-BE2828F9B2F2}" type="slidenum">
              <a:rPr lang="en-US"/>
              <a:pPr>
                <a:defRPr/>
              </a:pPr>
              <a:t>‹#›</a:t>
            </a:fld>
            <a:endParaRPr lang="en-US" dirty="0"/>
          </a:p>
        </p:txBody>
      </p:sp>
    </p:spTree>
    <p:extLst>
      <p:ext uri="{BB962C8B-B14F-4D97-AF65-F5344CB8AC3E}">
        <p14:creationId xmlns:p14="http://schemas.microsoft.com/office/powerpoint/2010/main" val="2321905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lvl1pPr>
          </a:lstStyle>
          <a:p>
            <a:pPr>
              <a:defRPr/>
            </a:pPr>
            <a:endParaRPr lang="en-US" dirty="0"/>
          </a:p>
        </p:txBody>
      </p:sp>
      <p:sp>
        <p:nvSpPr>
          <p:cNvPr id="4099" name="Rectangle 3"/>
          <p:cNvSpPr>
            <a:spLocks noGrp="1" noChangeArrowheads="1"/>
          </p:cNvSpPr>
          <p:nvPr>
            <p:ph type="dt" idx="1"/>
          </p:nvPr>
        </p:nvSpPr>
        <p:spPr bwMode="auto">
          <a:xfrm>
            <a:off x="3884613"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vl1pPr>
          </a:lstStyle>
          <a:p>
            <a:pPr>
              <a:defRPr/>
            </a:pPr>
            <a:endParaRPr lang="en-US" dirty="0"/>
          </a:p>
        </p:txBody>
      </p:sp>
      <p:sp>
        <p:nvSpPr>
          <p:cNvPr id="25604" name="Rectangle 4"/>
          <p:cNvSpPr>
            <a:spLocks noGrp="1" noRot="1" noChangeAspect="1" noChangeArrowheads="1" noTextEdit="1"/>
          </p:cNvSpPr>
          <p:nvPr>
            <p:ph type="sldImg" idx="2"/>
          </p:nvPr>
        </p:nvSpPr>
        <p:spPr bwMode="auto">
          <a:xfrm>
            <a:off x="330200" y="696913"/>
            <a:ext cx="61976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415790"/>
            <a:ext cx="54864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lvl1pPr>
          </a:lstStyle>
          <a:p>
            <a:pPr>
              <a:defRPr/>
            </a:pPr>
            <a:endParaRPr lang="en-US" dirty="0"/>
          </a:p>
        </p:txBody>
      </p:sp>
      <p:sp>
        <p:nvSpPr>
          <p:cNvPr id="4103" name="Rectangle 7"/>
          <p:cNvSpPr>
            <a:spLocks noGrp="1" noChangeArrowheads="1"/>
          </p:cNvSpPr>
          <p:nvPr>
            <p:ph type="sldNum" sz="quarter" idx="5"/>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D3224A5-11D8-4CE1-A25A-72762938170D}" type="slidenum">
              <a:rPr lang="en-US"/>
              <a:pPr>
                <a:defRPr/>
              </a:pPr>
              <a:t>‹#›</a:t>
            </a:fld>
            <a:endParaRPr lang="en-US" dirty="0"/>
          </a:p>
        </p:txBody>
      </p:sp>
    </p:spTree>
    <p:extLst>
      <p:ext uri="{BB962C8B-B14F-4D97-AF65-F5344CB8AC3E}">
        <p14:creationId xmlns:p14="http://schemas.microsoft.com/office/powerpoint/2010/main" val="29024385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Welcome to the presentation “Heading Back In, Strategies to Make the Transition Back into the Workplace a </a:t>
            </a:r>
            <a:r>
              <a:rPr lang="en-US" kern="1200" dirty="0">
                <a:solidFill>
                  <a:schemeClr val="tx1"/>
                </a:solidFill>
                <a:effectLst/>
                <a:latin typeface="Arial" charset="0"/>
                <a:ea typeface="+mn-ea"/>
                <a:cs typeface="+mn-cs"/>
              </a:rPr>
              <a:t>Successful One, Manager Version.”</a:t>
            </a:r>
          </a:p>
          <a:p>
            <a:r>
              <a:rPr lang="en-US" dirty="0"/>
              <a:t>My name is XXXXXX  (add brief bio)</a:t>
            </a:r>
          </a:p>
          <a:p>
            <a:endParaRPr lang="en-US" kern="1200" dirty="0">
              <a:solidFill>
                <a:schemeClr val="tx1"/>
              </a:solidFill>
              <a:effectLst/>
              <a:latin typeface="Arial" charset="0"/>
              <a:ea typeface="+mn-ea"/>
              <a:cs typeface="+mn-cs"/>
            </a:endParaRPr>
          </a:p>
          <a:p>
            <a:r>
              <a:rPr lang="en-US" dirty="0"/>
              <a:t>Today’s session is designed to help you begin preparing yourself and your team for your return to your workplace, or transition into a new work setting. We know that change---even welcome change---can involve some anxiety.  And a move from one work setting to another can also lead to a disruption in productivity.  So by taking some time today to anticipate some of the changes you and the employees you supervise are likely to face, and making some plans to smooth the transition, it should be an easier and less disruptive one.</a:t>
            </a:r>
            <a:endParaRPr lang="en-US" kern="1200" dirty="0">
              <a:solidFill>
                <a:schemeClr val="tx1"/>
              </a:solidFill>
              <a:effectLst/>
              <a:latin typeface="Arial" charset="0"/>
              <a:ea typeface="+mn-ea"/>
              <a:cs typeface="+mn-cs"/>
            </a:endParaRPr>
          </a:p>
        </p:txBody>
      </p:sp>
      <p:sp>
        <p:nvSpPr>
          <p:cNvPr id="4" name="Header Placeholder 3"/>
          <p:cNvSpPr>
            <a:spLocks noGrp="1"/>
          </p:cNvSpPr>
          <p:nvPr>
            <p:ph type="hdr" sz="quarter"/>
          </p:nvPr>
        </p:nvSpPr>
        <p:spPr/>
        <p:txBody>
          <a:bodyP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uk-U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BD9C3A12-1E0F-412B-B376-8089A55D946C}" type="slidenum">
              <a:rPr kumimoji="0" lang="uk-U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09" rtl="0" eaLnBrk="1" fontAlgn="auto" latinLnBrk="0" hangingPunct="1">
                <a:lnSpc>
                  <a:spcPct val="100000"/>
                </a:lnSpc>
                <a:spcBef>
                  <a:spcPts val="0"/>
                </a:spcBef>
                <a:spcAft>
                  <a:spcPts val="0"/>
                </a:spcAft>
                <a:buClrTx/>
                <a:buSzTx/>
                <a:buFontTx/>
                <a:buNone/>
                <a:tabLst/>
                <a:defRPr/>
              </a:pPr>
              <a:t>1</a:t>
            </a:fld>
            <a:endParaRPr kumimoji="0" lang="uk-U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765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When we are under stress, it can be more difficult to concentrate and to really listen to what others are saying.   As a manager, you will set the tone….</a:t>
            </a:r>
          </a:p>
          <a:p>
            <a:r>
              <a:rPr lang="en-US" dirty="0"/>
              <a:t>First adjust your expectations.  Remember that, at least temporarily, nearly everyone at work will be adapting to change.  Be patient with yourself and with your co-workers.</a:t>
            </a:r>
          </a:p>
          <a:p>
            <a:r>
              <a:rPr lang="en-US" dirty="0"/>
              <a:t>Some issues can wait.  If you do believe it is necessary to discuss a sensitive topic, be sure to choose the right time.  Avoid starting a discussion when tension is high or at the end of a shift, for example, when you and your co-worker are probably tired. </a:t>
            </a:r>
          </a:p>
          <a:p>
            <a:endParaRPr lang="en-US" dirty="0"/>
          </a:p>
          <a:p>
            <a:r>
              <a:rPr lang="en-US" dirty="0"/>
              <a:t>There’s a communication technique that almost always works, or at least increases the likelihood that the interaction will go well.  The technique involves using “I” statements. </a:t>
            </a:r>
          </a:p>
          <a:p>
            <a:r>
              <a:rPr lang="en-US" dirty="0"/>
              <a:t>I feel _________________ when/because ______________________ and I would like _____________________.</a:t>
            </a:r>
          </a:p>
          <a:p>
            <a:r>
              <a:rPr lang="en-US" dirty="0"/>
              <a:t>Let’s take a look at some examples (advance to next slide).</a:t>
            </a:r>
          </a:p>
        </p:txBody>
      </p:sp>
      <p:sp>
        <p:nvSpPr>
          <p:cNvPr id="4" name="Slide Number Placeholder 3"/>
          <p:cNvSpPr>
            <a:spLocks noGrp="1"/>
          </p:cNvSpPr>
          <p:nvPr>
            <p:ph type="sldNum" sz="quarter" idx="10"/>
          </p:nvPr>
        </p:nvSpPr>
        <p:spPr/>
        <p:txBody>
          <a:bodyPr/>
          <a:lstStyle/>
          <a:p>
            <a:pPr>
              <a:defRPr/>
            </a:pPr>
            <a:fld id="{87F58BD9-019A-4F78-956F-7A3B778F603B}" type="slidenum">
              <a:rPr lang="en-US" smtClean="0"/>
              <a:pPr>
                <a:defRPr/>
              </a:pPr>
              <a:t>10</a:t>
            </a:fld>
            <a:endParaRPr lang="en-US"/>
          </a:p>
        </p:txBody>
      </p:sp>
    </p:spTree>
    <p:extLst>
      <p:ext uri="{BB962C8B-B14F-4D97-AF65-F5344CB8AC3E}">
        <p14:creationId xmlns:p14="http://schemas.microsoft.com/office/powerpoint/2010/main" val="2129555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0" lvl="1" indent="0" fontAlgn="base">
              <a:buSzPct val="80000"/>
              <a:buNone/>
            </a:pPr>
            <a:r>
              <a:rPr lang="en-US" sz="1800" kern="1200" dirty="0">
                <a:solidFill>
                  <a:schemeClr val="tx1"/>
                </a:solidFill>
                <a:latin typeface="Arial" charset="0"/>
                <a:ea typeface="+mn-ea"/>
                <a:cs typeface="+mn-cs"/>
              </a:rPr>
              <a:t> </a:t>
            </a:r>
            <a:endParaRPr lang="en-US" dirty="0"/>
          </a:p>
        </p:txBody>
      </p:sp>
      <p:sp>
        <p:nvSpPr>
          <p:cNvPr id="4" name="Slide Number Placeholder 3"/>
          <p:cNvSpPr>
            <a:spLocks noGrp="1"/>
          </p:cNvSpPr>
          <p:nvPr>
            <p:ph type="sldNum" sz="quarter" idx="10"/>
          </p:nvPr>
        </p:nvSpPr>
        <p:spPr/>
        <p:txBody>
          <a:bodyPr/>
          <a:lstStyle/>
          <a:p>
            <a:pPr>
              <a:defRPr/>
            </a:pPr>
            <a:fld id="{87F58BD9-019A-4F78-956F-7A3B778F603B}" type="slidenum">
              <a:rPr lang="en-US" smtClean="0"/>
              <a:pPr>
                <a:defRPr/>
              </a:pPr>
              <a:t>11</a:t>
            </a:fld>
            <a:endParaRPr lang="en-US"/>
          </a:p>
        </p:txBody>
      </p:sp>
      <p:sp>
        <p:nvSpPr>
          <p:cNvPr id="5" name="Rectangle 4">
            <a:extLst>
              <a:ext uri="{FF2B5EF4-FFF2-40B4-BE49-F238E27FC236}">
                <a16:creationId xmlns:a16="http://schemas.microsoft.com/office/drawing/2014/main" id="{3350380C-B856-491C-A2E7-810888BC9684}"/>
              </a:ext>
            </a:extLst>
          </p:cNvPr>
          <p:cNvSpPr/>
          <p:nvPr/>
        </p:nvSpPr>
        <p:spPr>
          <a:xfrm>
            <a:off x="1600200" y="4631559"/>
            <a:ext cx="3543300" cy="646331"/>
          </a:xfrm>
          <a:prstGeom prst="rect">
            <a:avLst/>
          </a:prstGeom>
        </p:spPr>
        <p:txBody>
          <a:bodyPr wrap="square">
            <a:spAutoFit/>
          </a:bodyPr>
          <a:lstStyle/>
          <a:p>
            <a:pPr marL="285750" indent="-285750">
              <a:buClr>
                <a:schemeClr val="accent1"/>
              </a:buClr>
              <a:buFont typeface="Arial" panose="020B0604020202020204" pitchFamily="34" charset="0"/>
              <a:buChar char="•"/>
            </a:pPr>
            <a:br>
              <a:rPr lang="en-US" dirty="0">
                <a:solidFill>
                  <a:srgbClr val="53575A"/>
                </a:solidFill>
                <a:latin typeface="Calibri" panose="020F0502020204030204"/>
              </a:rPr>
            </a:br>
            <a:endParaRPr lang="en-US" dirty="0"/>
          </a:p>
        </p:txBody>
      </p:sp>
      <p:sp>
        <p:nvSpPr>
          <p:cNvPr id="6" name="TextBox 5">
            <a:extLst>
              <a:ext uri="{FF2B5EF4-FFF2-40B4-BE49-F238E27FC236}">
                <a16:creationId xmlns:a16="http://schemas.microsoft.com/office/drawing/2014/main" id="{6B642B25-A80C-419F-A98C-FEEDAAE1F67A}"/>
              </a:ext>
            </a:extLst>
          </p:cNvPr>
          <p:cNvSpPr txBox="1"/>
          <p:nvPr/>
        </p:nvSpPr>
        <p:spPr>
          <a:xfrm>
            <a:off x="1104900" y="5638800"/>
            <a:ext cx="4457700" cy="369332"/>
          </a:xfrm>
          <a:prstGeom prst="rect">
            <a:avLst/>
          </a:prstGeom>
          <a:noFill/>
        </p:spPr>
        <p:txBody>
          <a:bodyPr wrap="square" rtlCol="0">
            <a:spAutoFit/>
          </a:bodyPr>
          <a:lstStyle/>
          <a:p>
            <a:r>
              <a:rPr lang="en-US" dirty="0"/>
              <a:t>Let’s take a look at some examples….</a:t>
            </a:r>
          </a:p>
        </p:txBody>
      </p:sp>
    </p:spTree>
    <p:extLst>
      <p:ext uri="{BB962C8B-B14F-4D97-AF65-F5344CB8AC3E}">
        <p14:creationId xmlns:p14="http://schemas.microsoft.com/office/powerpoint/2010/main" val="2904286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0" lvl="1" indent="0" fontAlgn="base">
              <a:buSzPct val="80000"/>
              <a:buNone/>
            </a:pPr>
            <a:r>
              <a:rPr lang="en-US" sz="1800" kern="1200" dirty="0">
                <a:solidFill>
                  <a:schemeClr val="tx1"/>
                </a:solidFill>
                <a:latin typeface="Arial" charset="0"/>
                <a:ea typeface="+mn-ea"/>
                <a:cs typeface="+mn-cs"/>
              </a:rPr>
              <a:t> </a:t>
            </a:r>
            <a:endParaRPr lang="en-US" dirty="0"/>
          </a:p>
        </p:txBody>
      </p:sp>
      <p:sp>
        <p:nvSpPr>
          <p:cNvPr id="4" name="Slide Number Placeholder 3"/>
          <p:cNvSpPr>
            <a:spLocks noGrp="1"/>
          </p:cNvSpPr>
          <p:nvPr>
            <p:ph type="sldNum" sz="quarter" idx="10"/>
          </p:nvPr>
        </p:nvSpPr>
        <p:spPr/>
        <p:txBody>
          <a:bodyPr/>
          <a:lstStyle/>
          <a:p>
            <a:pPr>
              <a:defRPr/>
            </a:pPr>
            <a:fld id="{87F58BD9-019A-4F78-956F-7A3B778F603B}" type="slidenum">
              <a:rPr lang="en-US" smtClean="0"/>
              <a:pPr>
                <a:defRPr/>
              </a:pPr>
              <a:t>12</a:t>
            </a:fld>
            <a:endParaRPr lang="en-US"/>
          </a:p>
        </p:txBody>
      </p:sp>
      <p:sp>
        <p:nvSpPr>
          <p:cNvPr id="5" name="Rectangle 4">
            <a:extLst>
              <a:ext uri="{FF2B5EF4-FFF2-40B4-BE49-F238E27FC236}">
                <a16:creationId xmlns:a16="http://schemas.microsoft.com/office/drawing/2014/main" id="{3350380C-B856-491C-A2E7-810888BC9684}"/>
              </a:ext>
            </a:extLst>
          </p:cNvPr>
          <p:cNvSpPr/>
          <p:nvPr/>
        </p:nvSpPr>
        <p:spPr>
          <a:xfrm>
            <a:off x="1600200" y="4631559"/>
            <a:ext cx="3543300" cy="646331"/>
          </a:xfrm>
          <a:prstGeom prst="rect">
            <a:avLst/>
          </a:prstGeom>
        </p:spPr>
        <p:txBody>
          <a:bodyPr wrap="square">
            <a:spAutoFit/>
          </a:bodyPr>
          <a:lstStyle/>
          <a:p>
            <a:pPr marL="285750" indent="-285750">
              <a:buClr>
                <a:schemeClr val="accent1"/>
              </a:buClr>
              <a:buFont typeface="Arial" panose="020B0604020202020204" pitchFamily="34" charset="0"/>
              <a:buChar char="•"/>
            </a:pPr>
            <a:br>
              <a:rPr lang="en-US" dirty="0">
                <a:solidFill>
                  <a:srgbClr val="53575A"/>
                </a:solidFill>
                <a:latin typeface="Calibri" panose="020F0502020204030204"/>
              </a:rPr>
            </a:br>
            <a:endParaRPr lang="en-US" dirty="0"/>
          </a:p>
        </p:txBody>
      </p:sp>
      <p:sp>
        <p:nvSpPr>
          <p:cNvPr id="6" name="TextBox 5">
            <a:extLst>
              <a:ext uri="{FF2B5EF4-FFF2-40B4-BE49-F238E27FC236}">
                <a16:creationId xmlns:a16="http://schemas.microsoft.com/office/drawing/2014/main" id="{6B642B25-A80C-419F-A98C-FEEDAAE1F67A}"/>
              </a:ext>
            </a:extLst>
          </p:cNvPr>
          <p:cNvSpPr txBox="1"/>
          <p:nvPr/>
        </p:nvSpPr>
        <p:spPr>
          <a:xfrm>
            <a:off x="1104900" y="5638800"/>
            <a:ext cx="4457700" cy="646331"/>
          </a:xfrm>
          <a:prstGeom prst="rect">
            <a:avLst/>
          </a:prstGeom>
          <a:noFill/>
        </p:spPr>
        <p:txBody>
          <a:bodyPr wrap="square" rtlCol="0">
            <a:spAutoFit/>
          </a:bodyPr>
          <a:lstStyle/>
          <a:p>
            <a:r>
              <a:rPr lang="en-US" dirty="0"/>
              <a:t>Let’s take a look at a few more examples….</a:t>
            </a:r>
          </a:p>
        </p:txBody>
      </p:sp>
    </p:spTree>
    <p:extLst>
      <p:ext uri="{BB962C8B-B14F-4D97-AF65-F5344CB8AC3E}">
        <p14:creationId xmlns:p14="http://schemas.microsoft.com/office/powerpoint/2010/main" val="1620184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like to help you begin to envision what your first day back to work might look like.  Let’s focus on how the employees you supervise are likely to be imagining their first day back. If you think back to those 5 essential needs we just covered, it is likely that their thoughts about returning to work will begin with issues around SAFETY.  Once those needs have been satisfied, thoughts may turn toward connecting with co-workers, finding ways to remain calm, and then prioritizing the actual work you are tasked to do.</a:t>
            </a:r>
          </a:p>
          <a:p>
            <a:r>
              <a:rPr lang="en-US" dirty="0"/>
              <a:t>Let’s start with safety. Many people find it helpful to take time now to imagine a typical day. As I ask these questions, try to imagine what these activities will be like for you:</a:t>
            </a:r>
          </a:p>
          <a:p>
            <a:r>
              <a:rPr lang="en-US" dirty="0"/>
              <a:t>What are you responsible for bringing into the workplace?  For example, do you need to supply your own PPE such as face coverings?  Does it make sense for you to pack some hand sanitizer in your work bag? What else will you need?</a:t>
            </a:r>
          </a:p>
          <a:p>
            <a:r>
              <a:rPr lang="en-US" dirty="0"/>
              <a:t>How will you get into work?  Will you use the same mode of transportation?  Are there any new safety measures that you will need to take?</a:t>
            </a:r>
          </a:p>
          <a:p>
            <a:r>
              <a:rPr lang="en-US" dirty="0"/>
              <a:t>Once you arrive at your workplace, will anything be different?  In some work settings, desks and workspaces will have been rearranged, for example, to allow for social distancing.  Try to find out about those changes now, before you go back in, so you can anticipate the new way workspaces will look.</a:t>
            </a:r>
          </a:p>
          <a:p>
            <a:r>
              <a:rPr lang="en-US" dirty="0"/>
              <a:t>Think about your typical day.  Think about the situations during which you used to be in the presence of the most people.  This might be a lunch room, a conference room, or your own work space.  Which of these situations might be most challenging for you?  What can you do to reduce these challenges?</a:t>
            </a:r>
          </a:p>
          <a:p>
            <a:r>
              <a:rPr lang="en-US" dirty="0"/>
              <a:t>Asking these and other questions now can help you prepare for the day you do return.   (NOTE TO PRESENTER:  You may opt to do a brief guided imagery focused on initial return to work)</a:t>
            </a:r>
          </a:p>
          <a:p>
            <a:endParaRPr lang="en-US" dirty="0"/>
          </a:p>
        </p:txBody>
      </p:sp>
      <p:sp>
        <p:nvSpPr>
          <p:cNvPr id="4" name="Slide Number Placeholder 3"/>
          <p:cNvSpPr>
            <a:spLocks noGrp="1"/>
          </p:cNvSpPr>
          <p:nvPr>
            <p:ph type="sldNum" sz="quarter" idx="10"/>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20ED12E5-B199-1541-9C80-7A5AEA5824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09"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72240AE6-4FF3-7C44-BCF6-11E49471C527}"/>
              </a:ext>
            </a:extLst>
          </p:cNvPr>
          <p:cNvSpPr>
            <a:spLocks noGrp="1"/>
          </p:cNvSpPr>
          <p:nvPr>
            <p:ph type="hdr" sz="quarter" idx="11"/>
          </p:nvPr>
        </p:nvSpPr>
        <p:spPr/>
        <p:txBody>
          <a:bodyP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uk-U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5415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Header Placeholder 3"/>
          <p:cNvSpPr>
            <a:spLocks noGrp="1"/>
          </p:cNvSpPr>
          <p:nvPr>
            <p:ph type="hdr" sz="quarter"/>
          </p:nvPr>
        </p:nvSpPr>
        <p:spPr/>
        <p:txBody>
          <a:bodyPr/>
          <a:lstStyle/>
          <a:p>
            <a:endParaRPr lang="uk-UA"/>
          </a:p>
        </p:txBody>
      </p:sp>
      <p:sp>
        <p:nvSpPr>
          <p:cNvPr id="5" name="Slide Number Placeholder 4"/>
          <p:cNvSpPr>
            <a:spLocks noGrp="1"/>
          </p:cNvSpPr>
          <p:nvPr>
            <p:ph type="sldNum" sz="quarter" idx="5"/>
          </p:nvPr>
        </p:nvSpPr>
        <p:spPr/>
        <p:txBody>
          <a:bodyPr/>
          <a:lstStyle/>
          <a:p>
            <a:fld id="{BD9C3A12-1E0F-412B-B376-8089A55D946C}" type="slidenum">
              <a:rPr lang="uk-UA" smtClean="0"/>
              <a:t>14</a:t>
            </a:fld>
            <a:endParaRPr lang="uk-UA"/>
          </a:p>
        </p:txBody>
      </p:sp>
    </p:spTree>
    <p:extLst>
      <p:ext uri="{BB962C8B-B14F-4D97-AF65-F5344CB8AC3E}">
        <p14:creationId xmlns:p14="http://schemas.microsoft.com/office/powerpoint/2010/main" val="2858593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accent1"/>
              </a:buClr>
            </a:pPr>
            <a:r>
              <a:rPr lang="en-US" b="1" dirty="0">
                <a:solidFill>
                  <a:srgbClr val="53575A"/>
                </a:solidFill>
                <a:latin typeface="Calibri" panose="020F0502020204030204"/>
              </a:rPr>
              <a:t>Read scenario:</a:t>
            </a:r>
            <a:r>
              <a:rPr lang="en-US" b="1" baseline="0" dirty="0">
                <a:solidFill>
                  <a:srgbClr val="53575A"/>
                </a:solidFill>
                <a:latin typeface="Calibri" panose="020F0502020204030204"/>
              </a:rPr>
              <a:t> </a:t>
            </a:r>
            <a:r>
              <a:rPr lang="en-US" dirty="0">
                <a:solidFill>
                  <a:srgbClr val="53575A"/>
                </a:solidFill>
                <a:latin typeface="Calibri" panose="020F0502020204030204"/>
              </a:rPr>
              <a:t>Sarah’s workplace re-opened today.  She came into work feeling upbeat.  When she got to her work station, she was surprised when she noticed that her area had changed.  The cubicle walls were higher. Some of her equipment had been rearranged. She was used to keeping a very tidy work space but it looked as though someone had moved everything without bothering to put it back as before. She also noticed two co-workers close by who were complaining about these same changes.  They were not wearing masks. </a:t>
            </a:r>
          </a:p>
          <a:p>
            <a:pPr>
              <a:buClr>
                <a:schemeClr val="accent1"/>
              </a:buClr>
            </a:pPr>
            <a:endParaRPr lang="en-US" dirty="0">
              <a:solidFill>
                <a:srgbClr val="53575A"/>
              </a:solidFill>
              <a:latin typeface="Calibri" panose="020F0502020204030204"/>
            </a:endParaRPr>
          </a:p>
          <a:p>
            <a:pPr>
              <a:buClr>
                <a:schemeClr val="accent1"/>
              </a:buClr>
            </a:pPr>
            <a:r>
              <a:rPr lang="en-US" dirty="0">
                <a:solidFill>
                  <a:srgbClr val="53575A"/>
                </a:solidFill>
                <a:latin typeface="Calibri" panose="020F0502020204030204"/>
              </a:rPr>
              <a:t>Sarah yelled to them from across the distance:  “What are you doing?  Do you want to get everyone sick?” She decided at that moment to call her supervisor to report the situation: “I haven’t even been back for ten minutes and I don’t know how I’m going to handle this.  Everything has been moved.  I can’t even reach my printer.  And my co-workers are standing close together chatting as though the pandemic never even happened.  I can’t take it.” </a:t>
            </a:r>
          </a:p>
          <a:p>
            <a:endParaRPr lang="en-US" dirty="0"/>
          </a:p>
        </p:txBody>
      </p:sp>
      <p:sp>
        <p:nvSpPr>
          <p:cNvPr id="4" name="Slide Number Placeholder 3"/>
          <p:cNvSpPr>
            <a:spLocks noGrp="1"/>
          </p:cNvSpPr>
          <p:nvPr>
            <p:ph type="sldNum" sz="quarter" idx="10"/>
          </p:nvPr>
        </p:nvSpPr>
        <p:spPr/>
        <p:txBody>
          <a:bodyPr/>
          <a:lstStyle/>
          <a:p>
            <a:pPr>
              <a:defRPr/>
            </a:pPr>
            <a:fld id="{BD3224A5-11D8-4CE1-A25A-72762938170D}" type="slidenum">
              <a:rPr lang="en-US" smtClean="0"/>
              <a:pPr>
                <a:defRPr/>
              </a:pPr>
              <a:t>15</a:t>
            </a:fld>
            <a:endParaRPr lang="en-US" dirty="0"/>
          </a:p>
        </p:txBody>
      </p:sp>
    </p:spTree>
    <p:extLst>
      <p:ext uri="{BB962C8B-B14F-4D97-AF65-F5344CB8AC3E}">
        <p14:creationId xmlns:p14="http://schemas.microsoft.com/office/powerpoint/2010/main" val="2486453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a:p>
            <a:pPr marL="0" lvl="1" indent="0" fontAlgn="base">
              <a:buSzPct val="80000"/>
              <a:buNone/>
            </a:pPr>
            <a:r>
              <a:rPr lang="en-US" sz="1800" kern="1200" dirty="0">
                <a:solidFill>
                  <a:schemeClr val="tx1"/>
                </a:solidFill>
                <a:latin typeface="Arial" charset="0"/>
                <a:ea typeface="+mn-ea"/>
                <a:cs typeface="+mn-cs"/>
              </a:rPr>
              <a:t>Think</a:t>
            </a:r>
          </a:p>
          <a:p>
            <a:endParaRPr lang="en-US" dirty="0"/>
          </a:p>
        </p:txBody>
      </p:sp>
      <p:sp>
        <p:nvSpPr>
          <p:cNvPr id="4" name="Slide Number Placeholder 3"/>
          <p:cNvSpPr>
            <a:spLocks noGrp="1"/>
          </p:cNvSpPr>
          <p:nvPr>
            <p:ph type="sldNum" sz="quarter" idx="10"/>
          </p:nvPr>
        </p:nvSpPr>
        <p:spPr/>
        <p:txBody>
          <a:bodyPr/>
          <a:lstStyle/>
          <a:p>
            <a:pPr>
              <a:defRPr/>
            </a:pPr>
            <a:fld id="{87F58BD9-019A-4F78-956F-7A3B778F603B}" type="slidenum">
              <a:rPr lang="en-US" smtClean="0"/>
              <a:pPr>
                <a:defRPr/>
              </a:pPr>
              <a:t>16</a:t>
            </a:fld>
            <a:endParaRPr lang="en-US"/>
          </a:p>
        </p:txBody>
      </p:sp>
      <p:sp>
        <p:nvSpPr>
          <p:cNvPr id="5" name="Rectangle 4">
            <a:extLst>
              <a:ext uri="{FF2B5EF4-FFF2-40B4-BE49-F238E27FC236}">
                <a16:creationId xmlns:a16="http://schemas.microsoft.com/office/drawing/2014/main" id="{3350380C-B856-491C-A2E7-810888BC9684}"/>
              </a:ext>
            </a:extLst>
          </p:cNvPr>
          <p:cNvSpPr/>
          <p:nvPr/>
        </p:nvSpPr>
        <p:spPr>
          <a:xfrm>
            <a:off x="1600200" y="4631559"/>
            <a:ext cx="3543300" cy="646331"/>
          </a:xfrm>
          <a:prstGeom prst="rect">
            <a:avLst/>
          </a:prstGeom>
        </p:spPr>
        <p:txBody>
          <a:bodyPr wrap="square">
            <a:spAutoFit/>
          </a:bodyPr>
          <a:lstStyle/>
          <a:p>
            <a:pPr marL="285750" indent="-285750">
              <a:buClr>
                <a:schemeClr val="accent1"/>
              </a:buClr>
              <a:buFont typeface="Arial" panose="020B0604020202020204" pitchFamily="34" charset="0"/>
              <a:buChar char="•"/>
            </a:pPr>
            <a:br>
              <a:rPr lang="en-US" dirty="0">
                <a:solidFill>
                  <a:srgbClr val="53575A"/>
                </a:solidFill>
                <a:latin typeface="Calibri" panose="020F0502020204030204"/>
              </a:rPr>
            </a:br>
            <a:endParaRPr lang="en-US" dirty="0"/>
          </a:p>
        </p:txBody>
      </p:sp>
    </p:spTree>
    <p:extLst>
      <p:ext uri="{BB962C8B-B14F-4D97-AF65-F5344CB8AC3E}">
        <p14:creationId xmlns:p14="http://schemas.microsoft.com/office/powerpoint/2010/main" val="3198226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fontAlgn="base">
              <a:buSzPct val="80000"/>
            </a:pPr>
            <a:endParaRPr lang="en-US" baseline="0" dirty="0"/>
          </a:p>
          <a:p>
            <a:endParaRPr lang="en-US" dirty="0"/>
          </a:p>
          <a:p>
            <a:r>
              <a:rPr lang="en-US" dirty="0"/>
              <a:t> </a:t>
            </a:r>
          </a:p>
          <a:p>
            <a:endParaRPr lang="en-US" dirty="0"/>
          </a:p>
          <a:p>
            <a:endParaRPr lang="en-US" dirty="0"/>
          </a:p>
          <a:p>
            <a:endParaRPr lang="en-US" dirty="0"/>
          </a:p>
        </p:txBody>
      </p:sp>
      <p:sp>
        <p:nvSpPr>
          <p:cNvPr id="4" name="Header Placeholder 3"/>
          <p:cNvSpPr>
            <a:spLocks noGrp="1"/>
          </p:cNvSpPr>
          <p:nvPr>
            <p:ph type="hdr" sz="quarter"/>
          </p:nvPr>
        </p:nvSpPr>
        <p:spPr/>
        <p:txBody>
          <a:bodyPr/>
          <a:lstStyle/>
          <a:p>
            <a:endParaRPr lang="uk-UA"/>
          </a:p>
        </p:txBody>
      </p:sp>
      <p:sp>
        <p:nvSpPr>
          <p:cNvPr id="5" name="Slide Number Placeholder 4"/>
          <p:cNvSpPr>
            <a:spLocks noGrp="1"/>
          </p:cNvSpPr>
          <p:nvPr>
            <p:ph type="sldNum" sz="quarter" idx="5"/>
          </p:nvPr>
        </p:nvSpPr>
        <p:spPr/>
        <p:txBody>
          <a:bodyPr/>
          <a:lstStyle/>
          <a:p>
            <a:fld id="{BD9C3A12-1E0F-412B-B376-8089A55D946C}" type="slidenum">
              <a:rPr lang="uk-UA" smtClean="0"/>
              <a:t>17</a:t>
            </a:fld>
            <a:endParaRPr lang="uk-UA"/>
          </a:p>
        </p:txBody>
      </p:sp>
    </p:spTree>
    <p:extLst>
      <p:ext uri="{BB962C8B-B14F-4D97-AF65-F5344CB8AC3E}">
        <p14:creationId xmlns:p14="http://schemas.microsoft.com/office/powerpoint/2010/main" val="1979899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0" indent="0">
              <a:buClr>
                <a:schemeClr val="accent1"/>
              </a:buClr>
              <a:buFont typeface="Arial" panose="020B0604020202020204" pitchFamily="34" charset="0"/>
              <a:buNone/>
            </a:pPr>
            <a:r>
              <a:rPr lang="en-US" dirty="0"/>
              <a:t>Let’s look at a real life scenario. I am going to invite (other person) to work with me now so we can demonstrate through role play how you might interact with a co-worker to resolve an issue that crops up during the return to the workplace.</a:t>
            </a:r>
          </a:p>
          <a:p>
            <a:pPr marL="0" marR="0" lvl="0" indent="0" algn="l" defTabSz="914400" rtl="0" eaLnBrk="0" fontAlgn="base" latinLnBrk="0" hangingPunct="0">
              <a:lnSpc>
                <a:spcPct val="100000"/>
              </a:lnSpc>
              <a:spcBef>
                <a:spcPct val="30000"/>
              </a:spcBef>
              <a:spcAft>
                <a:spcPct val="0"/>
              </a:spcAft>
              <a:buClr>
                <a:schemeClr val="accent1"/>
              </a:buClr>
              <a:buSzTx/>
              <a:buFont typeface="Arial" panose="020B0604020202020204" pitchFamily="34" charset="0"/>
              <a:buNone/>
              <a:tabLst/>
              <a:defRPr/>
            </a:pPr>
            <a:r>
              <a:rPr lang="en-US" b="1" dirty="0"/>
              <a:t>Presenter: Determine the topic for the scenario, assign roles, and role play,</a:t>
            </a:r>
            <a:r>
              <a:rPr lang="en-US" b="1" baseline="0" dirty="0"/>
              <a:t> d</a:t>
            </a:r>
            <a:r>
              <a:rPr lang="en-US" b="1" dirty="0"/>
              <a:t>emonstrating an ineffective interaction.</a:t>
            </a:r>
            <a:r>
              <a:rPr lang="en-US" b="1" baseline="0" dirty="0"/>
              <a:t> THEN r</a:t>
            </a:r>
            <a:r>
              <a:rPr lang="en-US" b="1" dirty="0"/>
              <a:t>ole play again, this time using more effective communication. Spend a few minutes reviewing the differences between each role play. Highlight that employees can learn these skills to improve their communication.</a:t>
            </a:r>
          </a:p>
        </p:txBody>
      </p:sp>
      <p:sp>
        <p:nvSpPr>
          <p:cNvPr id="4" name="Slide Number Placeholder 3"/>
          <p:cNvSpPr>
            <a:spLocks noGrp="1"/>
          </p:cNvSpPr>
          <p:nvPr>
            <p:ph type="sldNum" sz="quarter" idx="10"/>
          </p:nvPr>
        </p:nvSpPr>
        <p:spPr/>
        <p:txBody>
          <a:bodyPr/>
          <a:lstStyle/>
          <a:p>
            <a:pPr>
              <a:defRPr/>
            </a:pPr>
            <a:fld id="{BD3224A5-11D8-4CE1-A25A-72762938170D}" type="slidenum">
              <a:rPr lang="en-US" smtClean="0"/>
              <a:pPr>
                <a:defRPr/>
              </a:pPr>
              <a:t>18</a:t>
            </a:fld>
            <a:endParaRPr lang="en-US" dirty="0"/>
          </a:p>
        </p:txBody>
      </p:sp>
    </p:spTree>
    <p:extLst>
      <p:ext uri="{BB962C8B-B14F-4D97-AF65-F5344CB8AC3E}">
        <p14:creationId xmlns:p14="http://schemas.microsoft.com/office/powerpoint/2010/main" val="3362152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pPr lvl="0" fontAlgn="base">
              <a:buSzPct val="80000"/>
            </a:pPr>
            <a:endParaRPr lang="en-US" dirty="0">
              <a:solidFill>
                <a:srgbClr val="000000"/>
              </a:solidFill>
            </a:endParaRPr>
          </a:p>
        </p:txBody>
      </p:sp>
      <p:sp>
        <p:nvSpPr>
          <p:cNvPr id="4" name="Slide Number Placeholder 3"/>
          <p:cNvSpPr>
            <a:spLocks noGrp="1"/>
          </p:cNvSpPr>
          <p:nvPr>
            <p:ph type="sldNum" sz="quarter" idx="10"/>
          </p:nvPr>
        </p:nvSpPr>
        <p:spPr/>
        <p:txBody>
          <a:bodyPr/>
          <a:lstStyle/>
          <a:p>
            <a:pPr>
              <a:defRPr/>
            </a:pPr>
            <a:fld id="{BD3224A5-11D8-4CE1-A25A-72762938170D}" type="slidenum">
              <a:rPr lang="en-US" smtClean="0"/>
              <a:pPr>
                <a:defRPr/>
              </a:pPr>
              <a:t>19</a:t>
            </a:fld>
            <a:endParaRPr lang="en-US" dirty="0"/>
          </a:p>
        </p:txBody>
      </p:sp>
    </p:spTree>
    <p:extLst>
      <p:ext uri="{BB962C8B-B14F-4D97-AF65-F5344CB8AC3E}">
        <p14:creationId xmlns:p14="http://schemas.microsoft.com/office/powerpoint/2010/main" val="1781063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fontScale="85000" lnSpcReduction="20000"/>
          </a:bodyPr>
          <a:lstStyle/>
          <a:p>
            <a:pPr marL="742950" lvl="1" indent="-285750">
              <a:buFont typeface="Arial" panose="020B0604020202020204" pitchFamily="34" charset="0"/>
              <a:buChar char="•"/>
            </a:pPr>
            <a:r>
              <a:rPr lang="en-US" sz="1400" dirty="0">
                <a:solidFill>
                  <a:srgbClr val="53575A"/>
                </a:solidFill>
                <a:latin typeface="Calibri" panose="020F0502020204030204"/>
              </a:rPr>
              <a:t>Let’s review the topics we will cover today.  We’ll start by looking at the range of ways the COVID-19 situation has impacted people.   Since many of us have been in our own “socially distanced bubbles,” we might not realize that the way we have been impacted may be very different from the ways some of our co-workers have been impacted.  </a:t>
            </a:r>
          </a:p>
          <a:p>
            <a:pPr marL="742950" lvl="1" indent="-285750">
              <a:buFont typeface="Arial" panose="020B0604020202020204" pitchFamily="34" charset="0"/>
              <a:buChar char="•"/>
            </a:pPr>
            <a:r>
              <a:rPr lang="en-US" sz="1400" dirty="0">
                <a:solidFill>
                  <a:srgbClr val="53575A"/>
                </a:solidFill>
                <a:latin typeface="Calibri" panose="020F0502020204030204"/>
              </a:rPr>
              <a:t>We will focus on your role as a manager.  Your actions and responses will play a role in shaping the effectiveness of your team’s return to the workplace.  The more tools you have in your “manager toolbox,” the more prepared you will be to handle the issues that are likely to surface along the way.</a:t>
            </a:r>
          </a:p>
          <a:p>
            <a:pPr marL="742950" lvl="1" indent="-285750">
              <a:buFont typeface="Arial" panose="020B0604020202020204" pitchFamily="34" charset="0"/>
              <a:buChar char="•"/>
            </a:pPr>
            <a:r>
              <a:rPr lang="en-US" sz="1400" dirty="0">
                <a:solidFill>
                  <a:srgbClr val="53575A"/>
                </a:solidFill>
                <a:latin typeface="Calibri" panose="020F0502020204030204"/>
              </a:rPr>
              <a:t>As you prepare to return to your workplace, it’s important to be familiar with your organization’s return-to-work protocols. Many of your questions can be answered by reviewing communications you have received.  As a manager, you are responsible for understanding these expectations AND communicating them to the employees you supervise. </a:t>
            </a:r>
          </a:p>
          <a:p>
            <a:pPr marL="742950" lvl="1" indent="-285750">
              <a:buFont typeface="Arial" panose="020B0604020202020204" pitchFamily="34" charset="0"/>
              <a:buChar char="•"/>
            </a:pPr>
            <a:r>
              <a:rPr lang="en-US" sz="1400" dirty="0">
                <a:solidFill>
                  <a:srgbClr val="53575A"/>
                </a:solidFill>
                <a:latin typeface="Calibri" panose="020F0502020204030204"/>
              </a:rPr>
              <a:t>The thought of going back to work means different things for different employees.  Some are looking forward to going back, maybe breathing a sigh of relief that they will be able to work more productively.  Others may be very anxious As a manager, you can help manage employee expectations.</a:t>
            </a:r>
          </a:p>
          <a:p>
            <a:pPr marL="742950" lvl="1" indent="-285750">
              <a:buFont typeface="Arial" panose="020B0604020202020204" pitchFamily="34" charset="0"/>
              <a:buChar char="•"/>
            </a:pPr>
            <a:r>
              <a:rPr lang="en-US" sz="1400" dirty="0">
                <a:solidFill>
                  <a:srgbClr val="53575A"/>
                </a:solidFill>
                <a:latin typeface="Calibri" panose="020F0502020204030204"/>
              </a:rPr>
              <a:t>To make your return an easier one, we will cover a number of areas:  ways to manage your thoughts and emotions; ways to adapt to changes; ways to communicate with the employees you supervise.</a:t>
            </a:r>
          </a:p>
          <a:p>
            <a:pPr marL="742950" lvl="1" indent="-285750">
              <a:buFont typeface="Arial" panose="020B0604020202020204" pitchFamily="34" charset="0"/>
              <a:buChar char="•"/>
            </a:pPr>
            <a:r>
              <a:rPr lang="en-US" sz="1400" dirty="0">
                <a:solidFill>
                  <a:srgbClr val="53575A"/>
                </a:solidFill>
                <a:latin typeface="Calibri" panose="020F0502020204030204"/>
              </a:rPr>
              <a:t>Finally, we will review resources that are available to you to help you as a manager and help the employees on your team. Change can be difficult and outside coaching support can really help.</a:t>
            </a:r>
            <a:endParaRPr lang="en-US" sz="1600" dirty="0"/>
          </a:p>
        </p:txBody>
      </p:sp>
      <p:sp>
        <p:nvSpPr>
          <p:cNvPr id="4" name="Slide Number Placeholder 3"/>
          <p:cNvSpPr>
            <a:spLocks noGrp="1"/>
          </p:cNvSpPr>
          <p:nvPr>
            <p:ph type="sldNum" sz="quarter" idx="10"/>
          </p:nvPr>
        </p:nvSpPr>
        <p:spPr/>
        <p:txBody>
          <a:bodyPr/>
          <a:lstStyle/>
          <a:p>
            <a:pPr>
              <a:defRPr/>
            </a:pPr>
            <a:fld id="{BD3224A5-11D8-4CE1-A25A-72762938170D}"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0" lvl="1" indent="0" defTabSz="685835">
              <a:spcBef>
                <a:spcPts val="300"/>
              </a:spcBef>
              <a:spcAft>
                <a:spcPts val="300"/>
              </a:spcAft>
              <a:buClr>
                <a:schemeClr val="accent1"/>
              </a:buClr>
              <a:buFont typeface="Arial" panose="020B0604020202020204" pitchFamily="34" charset="0"/>
              <a:buNone/>
            </a:pPr>
            <a:r>
              <a:rPr lang="en-US" sz="1800" dirty="0">
                <a:solidFill>
                  <a:schemeClr val="accent2"/>
                </a:solidFill>
              </a:rPr>
              <a:t>How EAP</a:t>
            </a:r>
            <a:r>
              <a:rPr lang="en-US" sz="1800" baseline="0" dirty="0">
                <a:solidFill>
                  <a:schemeClr val="accent2"/>
                </a:solidFill>
              </a:rPr>
              <a:t> and Work-Life Services </a:t>
            </a:r>
            <a:r>
              <a:rPr lang="en-US" sz="1800" dirty="0">
                <a:solidFill>
                  <a:schemeClr val="accent2"/>
                </a:solidFill>
              </a:rPr>
              <a:t>helps:</a:t>
            </a:r>
            <a:endParaRPr lang="en-US" sz="1800" dirty="0"/>
          </a:p>
          <a:p>
            <a:pPr marL="137167" lvl="1" indent="-137167" defTabSz="685835">
              <a:spcBef>
                <a:spcPts val="300"/>
              </a:spcBef>
              <a:spcAft>
                <a:spcPts val="300"/>
              </a:spcAft>
              <a:buClr>
                <a:schemeClr val="accent1"/>
              </a:buClr>
              <a:buFont typeface="Arial" panose="020B0604020202020204" pitchFamily="34" charset="0"/>
              <a:buChar char="•"/>
            </a:pPr>
            <a:r>
              <a:rPr lang="en-US" sz="1800" kern="1200" dirty="0">
                <a:solidFill>
                  <a:schemeClr val="tx1"/>
                </a:solidFill>
                <a:latin typeface="Arial" charset="0"/>
                <a:ea typeface="+mn-ea"/>
                <a:cs typeface="+mn-cs"/>
              </a:rPr>
              <a:t>Support for people impacted by concerns about emotional well-being and disruption of daily life</a:t>
            </a:r>
          </a:p>
          <a:p>
            <a:pPr marL="137167" lvl="1" indent="-137167" defTabSz="685835">
              <a:spcBef>
                <a:spcPts val="300"/>
              </a:spcBef>
              <a:spcAft>
                <a:spcPts val="300"/>
              </a:spcAft>
              <a:buClr>
                <a:schemeClr val="accent1"/>
              </a:buClr>
              <a:buFont typeface="Arial" panose="020B0604020202020204" pitchFamily="34" charset="0"/>
              <a:buChar char="•"/>
            </a:pPr>
            <a:r>
              <a:rPr lang="en-US" sz="1800" kern="1200" dirty="0">
                <a:solidFill>
                  <a:schemeClr val="tx1"/>
                </a:solidFill>
                <a:latin typeface="Arial" charset="0"/>
                <a:ea typeface="+mn-ea"/>
                <a:cs typeface="+mn-cs"/>
              </a:rPr>
              <a:t>Support and guidance for personal and workplace communication and relationship issues</a:t>
            </a:r>
          </a:p>
          <a:p>
            <a:pPr marL="137167" lvl="1" indent="-137167" defTabSz="685835">
              <a:spcBef>
                <a:spcPts val="300"/>
              </a:spcBef>
              <a:spcAft>
                <a:spcPts val="300"/>
              </a:spcAft>
              <a:buClr>
                <a:schemeClr val="accent1"/>
              </a:buClr>
              <a:buFont typeface="Arial" panose="020B0604020202020204" pitchFamily="34" charset="0"/>
              <a:buChar char="•"/>
            </a:pPr>
            <a:r>
              <a:rPr lang="en-US" sz="1800" kern="1200" dirty="0">
                <a:solidFill>
                  <a:schemeClr val="tx1"/>
                </a:solidFill>
                <a:latin typeface="Arial" charset="0"/>
                <a:ea typeface="+mn-ea"/>
                <a:cs typeface="+mn-cs"/>
              </a:rPr>
              <a:t>Mental health support (e.g., depression, anxiety, extreme stress) and/or substance abuse issues</a:t>
            </a:r>
          </a:p>
          <a:p>
            <a:pPr marL="137167" lvl="1" indent="-137167" defTabSz="685835">
              <a:spcBef>
                <a:spcPts val="300"/>
              </a:spcBef>
              <a:spcAft>
                <a:spcPts val="300"/>
              </a:spcAft>
              <a:buClr>
                <a:schemeClr val="accent1"/>
              </a:buClr>
              <a:buFont typeface="Arial" panose="020B0604020202020204" pitchFamily="34" charset="0"/>
              <a:buChar char="•"/>
            </a:pPr>
            <a:r>
              <a:rPr lang="en-US" sz="1800" kern="1200" dirty="0">
                <a:solidFill>
                  <a:schemeClr val="tx1"/>
                </a:solidFill>
                <a:latin typeface="Arial" charset="0"/>
                <a:ea typeface="+mn-ea"/>
                <a:cs typeface="+mn-cs"/>
              </a:rPr>
              <a:t>Referrals to mental health counseling and community resources</a:t>
            </a:r>
          </a:p>
          <a:p>
            <a:pPr marL="137167" lvl="1" indent="-137167" defTabSz="685835">
              <a:spcBef>
                <a:spcPts val="300"/>
              </a:spcBef>
              <a:spcAft>
                <a:spcPts val="300"/>
              </a:spcAft>
              <a:buClr>
                <a:schemeClr val="accent1"/>
              </a:buClr>
              <a:buFont typeface="Arial" panose="020B0604020202020204" pitchFamily="34" charset="0"/>
              <a:buChar char="•"/>
            </a:pPr>
            <a:r>
              <a:rPr lang="en-US" sz="1800" kern="1200" dirty="0">
                <a:solidFill>
                  <a:schemeClr val="tx1"/>
                </a:solidFill>
                <a:latin typeface="Arial" charset="0"/>
                <a:ea typeface="+mn-ea"/>
                <a:cs typeface="+mn-cs"/>
              </a:rPr>
              <a:t>The EAP supports you as a manager: get professional Manager Consultation through the EAP</a:t>
            </a:r>
          </a:p>
          <a:p>
            <a:pPr marL="137167" lvl="1" indent="-137167" defTabSz="685835">
              <a:spcBef>
                <a:spcPts val="300"/>
              </a:spcBef>
              <a:spcAft>
                <a:spcPts val="300"/>
              </a:spcAft>
              <a:buClr>
                <a:schemeClr val="accent1"/>
              </a:buClr>
              <a:buFont typeface="Arial" panose="020B0604020202020204" pitchFamily="34" charset="0"/>
              <a:buChar char="•"/>
            </a:pPr>
            <a:endParaRPr lang="en-US" sz="1800" dirty="0"/>
          </a:p>
          <a:p>
            <a:endParaRPr lang="en-US" dirty="0"/>
          </a:p>
        </p:txBody>
      </p:sp>
      <p:sp>
        <p:nvSpPr>
          <p:cNvPr id="4" name="Slide Number Placeholder 3"/>
          <p:cNvSpPr>
            <a:spLocks noGrp="1"/>
          </p:cNvSpPr>
          <p:nvPr>
            <p:ph type="sldNum" sz="quarter" idx="10"/>
          </p:nvPr>
        </p:nvSpPr>
        <p:spPr/>
        <p:txBody>
          <a:bodyPr/>
          <a:lstStyle/>
          <a:p>
            <a:pPr>
              <a:defRPr/>
            </a:pPr>
            <a:fld id="{BD3224A5-11D8-4CE1-A25A-72762938170D}" type="slidenum">
              <a:rPr lang="en-US" smtClean="0"/>
              <a:pPr>
                <a:defRPr/>
              </a:pPr>
              <a:t>20</a:t>
            </a:fld>
            <a:endParaRPr lang="en-US" dirty="0"/>
          </a:p>
        </p:txBody>
      </p:sp>
    </p:spTree>
    <p:extLst>
      <p:ext uri="{BB962C8B-B14F-4D97-AF65-F5344CB8AC3E}">
        <p14:creationId xmlns:p14="http://schemas.microsoft.com/office/powerpoint/2010/main" val="6285167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Slide:	18</a:t>
            </a:r>
          </a:p>
          <a:p>
            <a:pPr eaLnBrk="1" hangingPunct="1"/>
            <a:r>
              <a:rPr lang="en-US" dirty="0"/>
              <a:t>Page:	14</a:t>
            </a:r>
          </a:p>
          <a:p>
            <a:pPr eaLnBrk="1" hangingPunct="1"/>
            <a:endParaRPr lang="en-US" dirty="0"/>
          </a:p>
          <a:p>
            <a:pPr eaLnBrk="1" hangingPunct="1"/>
            <a:r>
              <a:rPr lang="en-US" dirty="0"/>
              <a:t>If you are having difficulty managing anger, you will need to focus on changing this behavior if you want to increase your EI. The RID acronym is a useful mnemonic device to help you manage your anger. Review it briefly with participants..</a:t>
            </a:r>
          </a:p>
          <a:p>
            <a:pPr eaLnBrk="1" hangingPunct="1"/>
            <a:endParaRPr lang="en-US" dirty="0"/>
          </a:p>
          <a:p>
            <a:pPr eaLnBrk="1" hangingPunct="1"/>
            <a:endParaRPr lang="en-US" dirty="0"/>
          </a:p>
          <a:p>
            <a:endParaRPr lang="en-US" dirty="0"/>
          </a:p>
        </p:txBody>
      </p:sp>
      <p:sp>
        <p:nvSpPr>
          <p:cNvPr id="4" name="Slide Number Placeholder 3"/>
          <p:cNvSpPr>
            <a:spLocks noGrp="1"/>
          </p:cNvSpPr>
          <p:nvPr>
            <p:ph type="sldNum" sz="quarter" idx="10"/>
          </p:nvPr>
        </p:nvSpPr>
        <p:spPr/>
        <p:txBody>
          <a:bodyPr/>
          <a:lstStyle/>
          <a:p>
            <a:pPr>
              <a:defRPr/>
            </a:pPr>
            <a:fld id="{87F58BD9-019A-4F78-956F-7A3B778F603B}" type="slidenum">
              <a:rPr lang="en-US" smtClean="0"/>
              <a:pPr>
                <a:defRPr/>
              </a:pPr>
              <a:t>21</a:t>
            </a:fld>
            <a:endParaRPr lang="en-US"/>
          </a:p>
        </p:txBody>
      </p:sp>
    </p:spTree>
    <p:extLst>
      <p:ext uri="{BB962C8B-B14F-4D97-AF65-F5344CB8AC3E}">
        <p14:creationId xmlns:p14="http://schemas.microsoft.com/office/powerpoint/2010/main" val="3299588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Slide:	8</a:t>
            </a:r>
          </a:p>
          <a:p>
            <a:pPr eaLnBrk="1" hangingPunct="1"/>
            <a:r>
              <a:rPr lang="en-US" dirty="0"/>
              <a:t>Page:	7</a:t>
            </a:r>
          </a:p>
          <a:p>
            <a:pPr eaLnBrk="1" hangingPunct="1"/>
            <a:endParaRPr lang="en-US" dirty="0"/>
          </a:p>
          <a:p>
            <a:pPr eaLnBrk="1" hangingPunct="1"/>
            <a:r>
              <a:rPr lang="en-US" dirty="0"/>
              <a:t>Whether you take the assessment now or later, you may find that your EI score is not as high as you would like it to be. The good news is that EI can be learned, although it does take some time and practice.</a:t>
            </a:r>
          </a:p>
          <a:p>
            <a:pPr eaLnBrk="1" hangingPunct="1"/>
            <a:endParaRPr lang="en-US" dirty="0"/>
          </a:p>
          <a:p>
            <a:pPr eaLnBrk="1" hangingPunct="1"/>
            <a:r>
              <a:rPr lang="en-US" dirty="0"/>
              <a:t>Here are some general guidelines for increasing EQ from Steve Hein, author of </a:t>
            </a:r>
            <a:r>
              <a:rPr lang="en-US" i="1" dirty="0"/>
              <a:t>EQ for Everybody.</a:t>
            </a:r>
            <a:r>
              <a:rPr lang="en-US" dirty="0"/>
              <a:t> </a:t>
            </a:r>
          </a:p>
          <a:p>
            <a:pPr eaLnBrk="1" hangingPunct="1"/>
            <a:endParaRPr lang="en-US" dirty="0"/>
          </a:p>
          <a:p>
            <a:pPr eaLnBrk="1" hangingPunct="1"/>
            <a:endParaRPr lang="en-US" dirty="0"/>
          </a:p>
          <a:p>
            <a:endParaRPr lang="en-US" dirty="0"/>
          </a:p>
        </p:txBody>
      </p:sp>
      <p:sp>
        <p:nvSpPr>
          <p:cNvPr id="4" name="Slide Number Placeholder 3"/>
          <p:cNvSpPr>
            <a:spLocks noGrp="1"/>
          </p:cNvSpPr>
          <p:nvPr>
            <p:ph type="sldNum" sz="quarter" idx="10"/>
          </p:nvPr>
        </p:nvSpPr>
        <p:spPr/>
        <p:txBody>
          <a:bodyPr/>
          <a:lstStyle/>
          <a:p>
            <a:pPr>
              <a:defRPr/>
            </a:pPr>
            <a:fld id="{87F58BD9-019A-4F78-956F-7A3B778F603B}" type="slidenum">
              <a:rPr lang="en-US" smtClean="0"/>
              <a:pPr>
                <a:defRPr/>
              </a:pPr>
              <a:t>22</a:t>
            </a:fld>
            <a:endParaRPr lang="en-US"/>
          </a:p>
        </p:txBody>
      </p:sp>
    </p:spTree>
    <p:extLst>
      <p:ext uri="{BB962C8B-B14F-4D97-AF65-F5344CB8AC3E}">
        <p14:creationId xmlns:p14="http://schemas.microsoft.com/office/powerpoint/2010/main" val="33639493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i="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7126EE-B76F-0E47-9256-29FCB816EF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35475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D3224A5-11D8-4CE1-A25A-72762938170D}" type="slidenum">
              <a:rPr lang="en-US" smtClean="0"/>
              <a:pPr>
                <a:defRPr/>
              </a:pPr>
              <a:t>24</a:t>
            </a:fld>
            <a:endParaRPr lang="en-US" dirty="0"/>
          </a:p>
        </p:txBody>
      </p:sp>
    </p:spTree>
    <p:extLst>
      <p:ext uri="{BB962C8B-B14F-4D97-AF65-F5344CB8AC3E}">
        <p14:creationId xmlns:p14="http://schemas.microsoft.com/office/powerpoint/2010/main" val="6175961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D3224A5-11D8-4CE1-A25A-72762938170D}" type="slidenum">
              <a:rPr lang="en-US" smtClean="0"/>
              <a:pPr>
                <a:defRPr/>
              </a:pPr>
              <a:t>25</a:t>
            </a:fld>
            <a:endParaRPr lang="en-US" dirty="0"/>
          </a:p>
        </p:txBody>
      </p:sp>
    </p:spTree>
    <p:extLst>
      <p:ext uri="{BB962C8B-B14F-4D97-AF65-F5344CB8AC3E}">
        <p14:creationId xmlns:p14="http://schemas.microsoft.com/office/powerpoint/2010/main" val="986457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The pandemic has led to a lot of uncertainty, and with uncertainty comes stress and anxiety.  This can lead us to focus more on the here-and-now, primarily thinking about our safety and the best way to get through the day or the week.  As workplaces begin to make plans to re-open or change their workplace operation, managers are tasked with the important job of shifting from a short-term perspective to a longer-term one.  Managers will play an important role in shaping the transition back into the workplace.</a:t>
            </a:r>
          </a:p>
          <a:p>
            <a:endParaRPr lang="en-US" dirty="0"/>
          </a:p>
          <a:p>
            <a:r>
              <a:rPr lang="en-US" dirty="0"/>
              <a:t>The workplace</a:t>
            </a:r>
            <a:r>
              <a:rPr lang="en-US" baseline="0" dirty="0"/>
              <a:t> will likely be changed to allow for social distancing, impacting </a:t>
            </a:r>
          </a:p>
          <a:p>
            <a:pPr marL="285750" indent="-285750">
              <a:spcAft>
                <a:spcPts val="800"/>
              </a:spcAft>
              <a:buClr>
                <a:schemeClr val="accent1"/>
              </a:buClr>
              <a:buFont typeface="Arial" panose="020B0604020202020204" pitchFamily="34" charset="0"/>
              <a:buChar char="•"/>
            </a:pPr>
            <a:r>
              <a:rPr lang="en-US" dirty="0"/>
              <a:t>Where work gets done</a:t>
            </a:r>
          </a:p>
          <a:p>
            <a:pPr marL="285750" indent="-285750">
              <a:spcAft>
                <a:spcPts val="800"/>
              </a:spcAft>
              <a:buClr>
                <a:schemeClr val="accent1"/>
              </a:buClr>
              <a:buFont typeface="Arial" panose="020B0604020202020204" pitchFamily="34" charset="0"/>
              <a:buChar char="•"/>
            </a:pPr>
            <a:endParaRPr lang="en-US" dirty="0"/>
          </a:p>
          <a:p>
            <a:pPr marL="285750" indent="-285750">
              <a:spcAft>
                <a:spcPts val="800"/>
              </a:spcAft>
              <a:buClr>
                <a:schemeClr val="accent1"/>
              </a:buClr>
              <a:buFont typeface="Arial" panose="020B0604020202020204" pitchFamily="34" charset="0"/>
              <a:buChar char="•"/>
            </a:pPr>
            <a:r>
              <a:rPr lang="en-US" dirty="0"/>
              <a:t>How work gets done</a:t>
            </a:r>
            <a:br>
              <a:rPr lang="en-US" dirty="0"/>
            </a:br>
            <a:endParaRPr lang="en-US" dirty="0"/>
          </a:p>
          <a:p>
            <a:pPr marL="285750" indent="-285750">
              <a:spcAft>
                <a:spcPts val="800"/>
              </a:spcAft>
              <a:buClr>
                <a:schemeClr val="accent1"/>
              </a:buClr>
              <a:buFont typeface="Arial" panose="020B0604020202020204" pitchFamily="34" charset="0"/>
              <a:buChar char="•"/>
            </a:pPr>
            <a:r>
              <a:rPr lang="en-US" dirty="0"/>
              <a:t>The amount of work that gets done</a:t>
            </a:r>
            <a:br>
              <a:rPr lang="en-US" dirty="0"/>
            </a:br>
            <a:endParaRPr lang="en-US" dirty="0"/>
          </a:p>
          <a:p>
            <a:pPr marL="285750" marR="0" lvl="0" indent="-285750" algn="l" defTabSz="914400" rtl="0" eaLnBrk="0" fontAlgn="base" latinLnBrk="0" hangingPunct="0">
              <a:lnSpc>
                <a:spcPct val="100000"/>
              </a:lnSpc>
              <a:spcBef>
                <a:spcPct val="30000"/>
              </a:spcBef>
              <a:spcAft>
                <a:spcPts val="800"/>
              </a:spcAft>
              <a:buClr>
                <a:schemeClr val="accent1"/>
              </a:buClr>
              <a:buSzTx/>
              <a:buFont typeface="Arial" panose="020B0604020202020204" pitchFamily="34" charset="0"/>
              <a:buChar char="•"/>
              <a:tabLst/>
              <a:defRPr/>
            </a:pPr>
            <a:r>
              <a:rPr lang="en-US" dirty="0"/>
              <a:t>How employees communicate:</a:t>
            </a:r>
            <a:r>
              <a:rPr lang="en-US" baseline="0" dirty="0"/>
              <a:t> </a:t>
            </a:r>
            <a:r>
              <a:rPr lang="en-US" dirty="0"/>
              <a:t>with other employees, customers, vendors, etc.</a:t>
            </a:r>
          </a:p>
          <a:p>
            <a:pPr marL="285750" indent="-285750">
              <a:spcAft>
                <a:spcPts val="800"/>
              </a:spcAft>
              <a:buClr>
                <a:schemeClr val="accent1"/>
              </a:buClr>
              <a:buFont typeface="Arial" panose="020B0604020202020204" pitchFamily="34" charset="0"/>
              <a:buChar char="•"/>
            </a:pPr>
            <a:endParaRPr lang="en-US" dirty="0"/>
          </a:p>
          <a:p>
            <a:endParaRPr lang="en-US" dirty="0"/>
          </a:p>
          <a:p>
            <a:r>
              <a:rPr lang="en-US" dirty="0"/>
              <a:t>Reductions in important functions (travel limited, customer/vendor contact limited) </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BD3224A5-11D8-4CE1-A25A-72762938170D}" type="slidenum">
              <a:rPr lang="en-US" smtClean="0"/>
              <a:pPr>
                <a:defRPr/>
              </a:pPr>
              <a:t>3</a:t>
            </a:fld>
            <a:endParaRPr lang="en-US" dirty="0"/>
          </a:p>
        </p:txBody>
      </p:sp>
    </p:spTree>
    <p:extLst>
      <p:ext uri="{BB962C8B-B14F-4D97-AF65-F5344CB8AC3E}">
        <p14:creationId xmlns:p14="http://schemas.microsoft.com/office/powerpoint/2010/main" val="1402372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Times New Roman" pitchFamily="-109" charset="0"/>
              <a:ea typeface="ＭＳ Ｐゴシック" pitchFamily="-109" charset="-128"/>
              <a:cs typeface="ＭＳ Ｐゴシック" pitchFamily="-109" charset="-128"/>
            </a:endParaRPr>
          </a:p>
          <a:p>
            <a:pPr marL="0" indent="0">
              <a:buFont typeface="Arial" panose="020B0604020202020204" pitchFamily="34" charset="0"/>
              <a:buNone/>
            </a:pPr>
            <a:endParaRPr lang="en-US" sz="1200" baseline="0" dirty="0"/>
          </a:p>
          <a:p>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D3224A5-11D8-4CE1-A25A-72762938170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TextBox 4">
            <a:extLst>
              <a:ext uri="{FF2B5EF4-FFF2-40B4-BE49-F238E27FC236}">
                <a16:creationId xmlns:a16="http://schemas.microsoft.com/office/drawing/2014/main" id="{6C541FB5-F039-41B5-828F-54F4F8C5E945}"/>
              </a:ext>
            </a:extLst>
          </p:cNvPr>
          <p:cNvSpPr txBox="1"/>
          <p:nvPr/>
        </p:nvSpPr>
        <p:spPr>
          <a:xfrm>
            <a:off x="914400" y="4724400"/>
            <a:ext cx="3276601" cy="1754326"/>
          </a:xfrm>
          <a:prstGeom prst="rect">
            <a:avLst/>
          </a:prstGeom>
          <a:noFill/>
        </p:spPr>
        <p:txBody>
          <a:bodyPr wrap="square" rtlCol="0">
            <a:spAutoFit/>
          </a:bodyPr>
          <a:lstStyle/>
          <a:p>
            <a:r>
              <a:rPr lang="en-US" dirty="0"/>
              <a:t>Employees look to their managers during periods of crisis.  Don’t underestimate the importance…..</a:t>
            </a:r>
          </a:p>
          <a:p>
            <a:endParaRPr lang="en-US" dirty="0"/>
          </a:p>
          <a:p>
            <a:endParaRPr lang="en-US" dirty="0"/>
          </a:p>
        </p:txBody>
      </p:sp>
    </p:spTree>
    <p:extLst>
      <p:ext uri="{BB962C8B-B14F-4D97-AF65-F5344CB8AC3E}">
        <p14:creationId xmlns:p14="http://schemas.microsoft.com/office/powerpoint/2010/main" val="2773667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umanist521BT-Roman"/>
              </a:rPr>
              <a:t>When we think about what employees need when they return to work, we can look to these five essential needs. Researchers have studied how people react during and after a crisis.. The model shown on this slide is one that experts often look to.  It highlights five universal needs that people have during and after a crisis:</a:t>
            </a:r>
          </a:p>
          <a:p>
            <a:r>
              <a:rPr lang="en-US" dirty="0">
                <a:latin typeface="Humanist521BT-Roman"/>
              </a:rPr>
              <a:t>SAFETY:</a:t>
            </a:r>
          </a:p>
          <a:p>
            <a:r>
              <a:rPr lang="en-US" dirty="0">
                <a:latin typeface="Humanist521BT-Roman"/>
              </a:rPr>
              <a:t>CONNECTEDNESS:</a:t>
            </a:r>
          </a:p>
          <a:p>
            <a:r>
              <a:rPr lang="en-US" dirty="0">
                <a:latin typeface="Humanist521BT-Roman"/>
              </a:rPr>
              <a:t>CALMING:</a:t>
            </a:r>
          </a:p>
          <a:p>
            <a:r>
              <a:rPr lang="en-US" dirty="0">
                <a:latin typeface="Humanist521BT-Roman"/>
              </a:rPr>
              <a:t>COMPETENCE/SELF-EFFICACY:</a:t>
            </a:r>
          </a:p>
          <a:p>
            <a:r>
              <a:rPr lang="en-US" dirty="0">
                <a:latin typeface="Humanist521BT-Roman"/>
              </a:rPr>
              <a:t>HOPE:</a:t>
            </a:r>
          </a:p>
          <a:p>
            <a:endParaRPr lang="en-US" baseline="0" dirty="0">
              <a:latin typeface="Humanist521BT-Roman"/>
            </a:endParaRPr>
          </a:p>
          <a:p>
            <a:r>
              <a:rPr lang="en-US" dirty="0">
                <a:latin typeface="Humanist521BT-Roman"/>
              </a:rPr>
              <a:t>The first, most primary need, is a need for safety. Changes that have been made in your workplace are likely to have been made, at least in part,  to meet this need.  Only when an employee feels (and is) safe, can they focus on re-connecting with co-workers, and getting back to the business of work. </a:t>
            </a:r>
            <a:endParaRPr lang="en-US" baseline="0" dirty="0">
              <a:latin typeface="Humanist521BT-Roman"/>
            </a:endParaRPr>
          </a:p>
          <a:p>
            <a:r>
              <a:rPr lang="en-US" dirty="0"/>
              <a:t>As a manager, your actions can play an important role in helping employees feel safe.  Your input regarding safety protocols are important.  Your communications, for example, can lead to a sense of security and calm.  In this session, we will focus some of our time on specific communication strategies you can use…..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D3224A5-11D8-4CE1-A25A-72762938170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15947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Emotional intelligence (otherwise known as emotional quotient or EQ) is the ability to understand, use, and manage your own emotions in positive ways to relieve stress, communicate effectively, empathize with others, overcome challenges and defuse conflict. </a:t>
            </a:r>
          </a:p>
          <a:p>
            <a:pPr marL="171450" indent="-171450">
              <a:buFont typeface="Arial" panose="020B0604020202020204" pitchFamily="34" charset="0"/>
              <a:buChar char="•"/>
            </a:pPr>
            <a:r>
              <a:rPr lang="en-US" dirty="0"/>
              <a:t>As a manager, you use these skills every day as you guide your team.  </a:t>
            </a:r>
          </a:p>
          <a:p>
            <a:pPr marL="171450" indent="-171450">
              <a:buFont typeface="Arial" panose="020B0604020202020204" pitchFamily="34" charset="0"/>
              <a:buChar char="•"/>
            </a:pPr>
            <a:r>
              <a:rPr lang="en-US" dirty="0"/>
              <a:t>Now is a good time to review some ways to put emotional intelligence into action:</a:t>
            </a:r>
          </a:p>
          <a:p>
            <a:pPr marL="171450" indent="-171450">
              <a:buFont typeface="Arial" panose="020B0604020202020204" pitchFamily="34" charset="0"/>
              <a:buChar char="•"/>
            </a:pPr>
            <a:r>
              <a:rPr lang="en-US" dirty="0"/>
              <a:t>Be flexible</a:t>
            </a:r>
          </a:p>
          <a:p>
            <a:pPr marL="171450" indent="-171450">
              <a:buFont typeface="Arial" panose="020B0604020202020204" pitchFamily="34" charset="0"/>
              <a:buChar char="•"/>
            </a:pPr>
            <a:r>
              <a:rPr lang="en-US" dirty="0"/>
              <a:t>Show empathy</a:t>
            </a:r>
          </a:p>
          <a:p>
            <a:pPr marL="171450" indent="-171450">
              <a:buFont typeface="Arial" panose="020B0604020202020204" pitchFamily="34" charset="0"/>
              <a:buChar char="•"/>
            </a:pPr>
            <a:r>
              <a:rPr lang="en-US" dirty="0"/>
              <a:t>Maintain self-awareness</a:t>
            </a:r>
          </a:p>
          <a:p>
            <a:pPr marL="171450" indent="-171450">
              <a:buFont typeface="Arial" panose="020B0604020202020204" pitchFamily="34" charset="0"/>
              <a:buChar char="•"/>
            </a:pPr>
            <a:r>
              <a:rPr lang="en-US" dirty="0"/>
              <a:t>Communicate often and well</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D3224A5-11D8-4CE1-A25A-72762938170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75420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Emotional intelligence (otherwise known as emotional quotient or EQ) is the ability to understand, use, and manage your own emotions in positive ways to relieve stress, communicate effectively, empathize with others, overcome challenges and defuse conflict. </a:t>
            </a:r>
          </a:p>
          <a:p>
            <a:pPr marL="171450" indent="-171450">
              <a:buFont typeface="Arial" panose="020B0604020202020204" pitchFamily="34" charset="0"/>
              <a:buChar char="•"/>
            </a:pPr>
            <a:r>
              <a:rPr lang="en-US" dirty="0"/>
              <a:t>As a manager, you use these skills every day as you guide your team.  </a:t>
            </a:r>
          </a:p>
          <a:p>
            <a:pPr marL="171450" indent="-171450">
              <a:buFont typeface="Arial" panose="020B0604020202020204" pitchFamily="34" charset="0"/>
              <a:buChar char="•"/>
            </a:pPr>
            <a:r>
              <a:rPr lang="en-US" dirty="0"/>
              <a:t>Now is a good time to review some ways to put emotional intelligence into action:</a:t>
            </a:r>
          </a:p>
          <a:p>
            <a:pPr marL="171450" indent="-171450">
              <a:buFont typeface="Arial" panose="020B0604020202020204" pitchFamily="34" charset="0"/>
              <a:buChar char="•"/>
            </a:pPr>
            <a:r>
              <a:rPr lang="en-US" dirty="0"/>
              <a:t>Be flexible</a:t>
            </a:r>
          </a:p>
          <a:p>
            <a:pPr marL="171450" indent="-171450">
              <a:buFont typeface="Arial" panose="020B0604020202020204" pitchFamily="34" charset="0"/>
              <a:buChar char="•"/>
            </a:pPr>
            <a:r>
              <a:rPr lang="en-US" dirty="0"/>
              <a:t>Show empathy</a:t>
            </a:r>
          </a:p>
          <a:p>
            <a:pPr marL="171450" indent="-171450">
              <a:buFont typeface="Arial" panose="020B0604020202020204" pitchFamily="34" charset="0"/>
              <a:buChar char="•"/>
            </a:pPr>
            <a:r>
              <a:rPr lang="en-US" dirty="0"/>
              <a:t>Maintain self-awareness</a:t>
            </a:r>
          </a:p>
          <a:p>
            <a:pPr marL="171450" indent="-171450">
              <a:buFont typeface="Arial" panose="020B0604020202020204" pitchFamily="34" charset="0"/>
              <a:buChar char="•"/>
            </a:pPr>
            <a:r>
              <a:rPr lang="en-US" dirty="0"/>
              <a:t>Communicate often and well</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D3224A5-11D8-4CE1-A25A-72762938170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6568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Stress reduces our ability to remember and process new information.  That’s one reason why it’s important for managers to communicate frequently and to check in with </a:t>
            </a:r>
            <a:r>
              <a:rPr lang="en-US" dirty="0" err="1"/>
              <a:t>ee’s</a:t>
            </a:r>
            <a:r>
              <a:rPr lang="en-US" dirty="0"/>
              <a:t> to be sure they have accurate info….</a:t>
            </a:r>
          </a:p>
        </p:txBody>
      </p:sp>
      <p:sp>
        <p:nvSpPr>
          <p:cNvPr id="4" name="Slide Number Placeholder 3"/>
          <p:cNvSpPr>
            <a:spLocks noGrp="1"/>
          </p:cNvSpPr>
          <p:nvPr>
            <p:ph type="sldNum" sz="quarter" idx="10"/>
          </p:nvPr>
        </p:nvSpPr>
        <p:spPr/>
        <p:txBody>
          <a:bodyPr/>
          <a:lstStyle/>
          <a:p>
            <a:pPr>
              <a:defRPr/>
            </a:pPr>
            <a:fld id="{BD3224A5-11D8-4CE1-A25A-72762938170D}" type="slidenum">
              <a:rPr lang="en-US" smtClean="0"/>
              <a:pPr>
                <a:defRPr/>
              </a:pPr>
              <a:t>8</a:t>
            </a:fld>
            <a:endParaRPr lang="en-US" dirty="0"/>
          </a:p>
        </p:txBody>
      </p:sp>
    </p:spTree>
    <p:extLst>
      <p:ext uri="{BB962C8B-B14F-4D97-AF65-F5344CB8AC3E}">
        <p14:creationId xmlns:p14="http://schemas.microsoft.com/office/powerpoint/2010/main" val="3857667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3224A5-11D8-4CE1-A25A-72762938170D}" type="slidenum">
              <a:rPr lang="en-US" smtClean="0"/>
              <a:pPr>
                <a:defRPr/>
              </a:pPr>
              <a:t>9</a:t>
            </a:fld>
            <a:endParaRPr lang="en-US" dirty="0"/>
          </a:p>
        </p:txBody>
      </p:sp>
    </p:spTree>
    <p:extLst>
      <p:ext uri="{BB962C8B-B14F-4D97-AF65-F5344CB8AC3E}">
        <p14:creationId xmlns:p14="http://schemas.microsoft.com/office/powerpoint/2010/main" val="4099661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png"/><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png"/><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3.jpeg"/><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4.jpeg"/><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5.jpeg"/><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6.jpeg"/><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7.jpeg"/><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8.jpeg"/><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9.jpeg"/><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30.jpeg"/><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31.jpeg"/><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32.jpeg"/><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33.png"/><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33.png"/><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33.png"/><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12.xml"/><Relationship Id="rId5" Type="http://schemas.openxmlformats.org/officeDocument/2006/relationships/image" Target="../media/image37.svg"/><Relationship Id="rId4" Type="http://schemas.openxmlformats.org/officeDocument/2006/relationships/image" Target="../media/image36.png"/></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Master" Target="../slideMasters/slideMaster13.xml"/><Relationship Id="rId5" Type="http://schemas.openxmlformats.org/officeDocument/2006/relationships/image" Target="../media/image43.jpeg"/><Relationship Id="rId4" Type="http://schemas.openxmlformats.org/officeDocument/2006/relationships/image" Target="../media/image42.jpeg"/></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15.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15.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15.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1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16.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16.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16.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16.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hyperlink" Target="http://www.hriworld.com/" TargetMode="Externa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png"/><Relationship Id="rId1" Type="http://schemas.openxmlformats.org/officeDocument/2006/relationships/slideMaster" Target="../slideMasters/slideMaster8.xml"/><Relationship Id="rId4" Type="http://schemas.openxmlformats.org/officeDocument/2006/relationships/hyperlink" Target="http://www.hriworld.com/" TargetMode="Externa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1925D7-C5CF-4574-9446-2AA0327C58B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1925D7-C5CF-4574-9446-2AA0327C58B7}" type="slidenum">
              <a:rPr lang="en-US" smtClean="0"/>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DATA - 1">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44254290-7DE3-6B44-8595-33F864E0761D}"/>
              </a:ext>
            </a:extLst>
          </p:cNvPr>
          <p:cNvSpPr>
            <a:spLocks noGrp="1"/>
          </p:cNvSpPr>
          <p:nvPr>
            <p:ph type="body" sz="quarter" idx="12"/>
          </p:nvPr>
        </p:nvSpPr>
        <p:spPr>
          <a:xfrm>
            <a:off x="5519949" y="2095152"/>
            <a:ext cx="6303243" cy="2667701"/>
          </a:xfrm>
          <a:prstGeom prst="rect">
            <a:avLst/>
          </a:prstGeom>
        </p:spPr>
        <p:txBody>
          <a:bodyPr anchor="ctr"/>
          <a:lstStyle>
            <a:lvl1pPr marL="0" indent="0" algn="l">
              <a:lnSpc>
                <a:spcPct val="100000"/>
              </a:lnSpc>
              <a:buNone/>
              <a:defRPr sz="3600">
                <a:solidFill>
                  <a:schemeClr val="tx1"/>
                </a:solidFill>
              </a:defRPr>
            </a:lvl1pPr>
          </a:lstStyle>
          <a:p>
            <a:pPr lvl="0"/>
            <a:endParaRPr lang="en-US" dirty="0"/>
          </a:p>
        </p:txBody>
      </p:sp>
      <p:sp>
        <p:nvSpPr>
          <p:cNvPr id="3" name="Text Placeholder 2">
            <a:extLst>
              <a:ext uri="{FF2B5EF4-FFF2-40B4-BE49-F238E27FC236}">
                <a16:creationId xmlns:a16="http://schemas.microsoft.com/office/drawing/2014/main" id="{2E8D6957-8385-BA41-AC67-96E9BF1EE284}"/>
              </a:ext>
            </a:extLst>
          </p:cNvPr>
          <p:cNvSpPr>
            <a:spLocks noGrp="1"/>
          </p:cNvSpPr>
          <p:nvPr>
            <p:ph type="body" sz="quarter" idx="13" hasCustomPrompt="1"/>
          </p:nvPr>
        </p:nvSpPr>
        <p:spPr>
          <a:xfrm>
            <a:off x="685801" y="2095152"/>
            <a:ext cx="4443983" cy="2667701"/>
          </a:xfrm>
        </p:spPr>
        <p:txBody>
          <a:bodyPr anchor="ctr"/>
          <a:lstStyle>
            <a:lvl1pPr algn="ctr">
              <a:defRPr sz="8250" b="1">
                <a:solidFill>
                  <a:schemeClr val="tx1"/>
                </a:solidFill>
                <a:latin typeface="+mj-lt"/>
              </a:defRPr>
            </a:lvl1pPr>
          </a:lstStyle>
          <a:p>
            <a:pPr lvl="0"/>
            <a:r>
              <a:rPr lang="en-US" dirty="0"/>
              <a:t>00%</a:t>
            </a:r>
          </a:p>
        </p:txBody>
      </p:sp>
      <p:sp>
        <p:nvSpPr>
          <p:cNvPr id="7" name="Slide Number Placeholder 6">
            <a:extLst>
              <a:ext uri="{FF2B5EF4-FFF2-40B4-BE49-F238E27FC236}">
                <a16:creationId xmlns:a16="http://schemas.microsoft.com/office/drawing/2014/main" id="{5F76ABBC-3139-584D-9469-11ECCE91FFB3}"/>
              </a:ext>
            </a:extLst>
          </p:cNvPr>
          <p:cNvSpPr>
            <a:spLocks noGrp="1"/>
          </p:cNvSpPr>
          <p:nvPr>
            <p:ph type="sldNum" sz="quarter" idx="15"/>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4" name="Title 3">
            <a:extLst>
              <a:ext uri="{FF2B5EF4-FFF2-40B4-BE49-F238E27FC236}">
                <a16:creationId xmlns:a16="http://schemas.microsoft.com/office/drawing/2014/main" id="{AD9DB4DE-FDE9-EE44-862E-5A9C36031A15}"/>
              </a:ext>
            </a:extLst>
          </p:cNvPr>
          <p:cNvSpPr>
            <a:spLocks noGrp="1"/>
          </p:cNvSpPr>
          <p:nvPr>
            <p:ph type="title"/>
          </p:nvPr>
        </p:nvSpPr>
        <p:spPr/>
        <p:txBody>
          <a:bodyPr/>
          <a:lstStyle/>
          <a:p>
            <a:r>
              <a:rPr lang="en-US" dirty="0"/>
              <a:t>Click to edit Master title style</a:t>
            </a:r>
          </a:p>
        </p:txBody>
      </p:sp>
      <p:sp>
        <p:nvSpPr>
          <p:cNvPr id="9" name="Rectangle 8">
            <a:extLst>
              <a:ext uri="{FF2B5EF4-FFF2-40B4-BE49-F238E27FC236}">
                <a16:creationId xmlns:a16="http://schemas.microsoft.com/office/drawing/2014/main" id="{1AE2CCC3-F479-E842-AE3C-887D18A9310C}"/>
              </a:ext>
            </a:extLst>
          </p:cNvPr>
          <p:cNvSpPr/>
          <p:nvPr userDrawn="1"/>
        </p:nvSpPr>
        <p:spPr>
          <a:xfrm>
            <a:off x="0" y="0"/>
            <a:ext cx="320040" cy="6172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100" dirty="0">
              <a:solidFill>
                <a:schemeClr val="tx1"/>
              </a:solidFill>
            </a:endParaRPr>
          </a:p>
        </p:txBody>
      </p:sp>
      <p:sp>
        <p:nvSpPr>
          <p:cNvPr id="12" name="Rectangle 11">
            <a:extLst>
              <a:ext uri="{FF2B5EF4-FFF2-40B4-BE49-F238E27FC236}">
                <a16:creationId xmlns:a16="http://schemas.microsoft.com/office/drawing/2014/main" id="{B06628BD-DF26-894A-8C0F-D0132CE6573B}"/>
              </a:ext>
            </a:extLst>
          </p:cNvPr>
          <p:cNvSpPr/>
          <p:nvPr userDrawn="1"/>
        </p:nvSpPr>
        <p:spPr>
          <a:xfrm>
            <a:off x="-1" y="6248400"/>
            <a:ext cx="320041" cy="609600"/>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100" dirty="0">
              <a:solidFill>
                <a:schemeClr val="tx1"/>
              </a:solidFill>
            </a:endParaRPr>
          </a:p>
        </p:txBody>
      </p:sp>
      <p:sp>
        <p:nvSpPr>
          <p:cNvPr id="5" name="Footer Placeholder 4">
            <a:extLst>
              <a:ext uri="{FF2B5EF4-FFF2-40B4-BE49-F238E27FC236}">
                <a16:creationId xmlns:a16="http://schemas.microsoft.com/office/drawing/2014/main" id="{AD9947CB-FACB-0840-AFD5-E6B6576284A3}"/>
              </a:ext>
            </a:extLst>
          </p:cNvPr>
          <p:cNvSpPr>
            <a:spLocks noGrp="1"/>
          </p:cNvSpPr>
          <p:nvPr>
            <p:ph type="ftr" sz="quarter" idx="16"/>
          </p:nvPr>
        </p:nvSpPr>
        <p:spPr/>
        <p:txBody>
          <a:bodyPr/>
          <a:lstStyle/>
          <a:p>
            <a:r>
              <a:rPr lang="en-US" dirty="0"/>
              <a:t>Footer</a:t>
            </a:r>
          </a:p>
        </p:txBody>
      </p:sp>
    </p:spTree>
    <p:extLst>
      <p:ext uri="{BB962C8B-B14F-4D97-AF65-F5344CB8AC3E}">
        <p14:creationId xmlns:p14="http://schemas.microsoft.com/office/powerpoint/2010/main" val="282353166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ATA - 2">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44254290-7DE3-6B44-8595-33F864E0761D}"/>
              </a:ext>
            </a:extLst>
          </p:cNvPr>
          <p:cNvSpPr>
            <a:spLocks noGrp="1"/>
          </p:cNvSpPr>
          <p:nvPr>
            <p:ph type="body" sz="quarter" idx="12"/>
          </p:nvPr>
        </p:nvSpPr>
        <p:spPr>
          <a:xfrm>
            <a:off x="5268946" y="1841500"/>
            <a:ext cx="6554247" cy="1168400"/>
          </a:xfrm>
          <a:prstGeom prst="rect">
            <a:avLst/>
          </a:prstGeom>
        </p:spPr>
        <p:txBody>
          <a:bodyPr anchor="ctr"/>
          <a:lstStyle>
            <a:lvl1pPr marL="0" indent="0" algn="l">
              <a:lnSpc>
                <a:spcPct val="100000"/>
              </a:lnSpc>
              <a:buNone/>
              <a:defRPr sz="2250">
                <a:solidFill>
                  <a:schemeClr val="tx1"/>
                </a:solidFill>
              </a:defRPr>
            </a:lvl1pPr>
          </a:lstStyle>
          <a:p>
            <a:pPr lvl="0"/>
            <a:endParaRPr lang="en-US" dirty="0"/>
          </a:p>
        </p:txBody>
      </p:sp>
      <p:sp>
        <p:nvSpPr>
          <p:cNvPr id="3" name="Text Placeholder 2">
            <a:extLst>
              <a:ext uri="{FF2B5EF4-FFF2-40B4-BE49-F238E27FC236}">
                <a16:creationId xmlns:a16="http://schemas.microsoft.com/office/drawing/2014/main" id="{2E8D6957-8385-BA41-AC67-96E9BF1EE284}"/>
              </a:ext>
            </a:extLst>
          </p:cNvPr>
          <p:cNvSpPr>
            <a:spLocks noGrp="1"/>
          </p:cNvSpPr>
          <p:nvPr>
            <p:ph type="body" sz="quarter" idx="13" hasCustomPrompt="1"/>
          </p:nvPr>
        </p:nvSpPr>
        <p:spPr>
          <a:xfrm>
            <a:off x="2916961" y="1841500"/>
            <a:ext cx="1955801" cy="1168400"/>
          </a:xfrm>
        </p:spPr>
        <p:txBody>
          <a:bodyPr anchor="ctr"/>
          <a:lstStyle>
            <a:lvl1pPr algn="r">
              <a:defRPr sz="4800" b="1">
                <a:solidFill>
                  <a:schemeClr val="tx1"/>
                </a:solidFill>
                <a:latin typeface="+mj-lt"/>
              </a:defRPr>
            </a:lvl1pPr>
          </a:lstStyle>
          <a:p>
            <a:pPr lvl="0"/>
            <a:r>
              <a:rPr lang="en-US" dirty="0"/>
              <a:t>00%</a:t>
            </a:r>
          </a:p>
        </p:txBody>
      </p:sp>
      <p:cxnSp>
        <p:nvCxnSpPr>
          <p:cNvPr id="8" name="Straight Connector 7">
            <a:extLst>
              <a:ext uri="{FF2B5EF4-FFF2-40B4-BE49-F238E27FC236}">
                <a16:creationId xmlns:a16="http://schemas.microsoft.com/office/drawing/2014/main" id="{33969DCB-4232-0143-8615-239FE22DC0C8}"/>
              </a:ext>
            </a:extLst>
          </p:cNvPr>
          <p:cNvCxnSpPr/>
          <p:nvPr userDrawn="1"/>
        </p:nvCxnSpPr>
        <p:spPr>
          <a:xfrm>
            <a:off x="5064192" y="3848100"/>
            <a:ext cx="0" cy="1168400"/>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2034FFC-B08A-4749-B12F-394D3C4CCEBB}"/>
              </a:ext>
            </a:extLst>
          </p:cNvPr>
          <p:cNvCxnSpPr/>
          <p:nvPr userDrawn="1"/>
        </p:nvCxnSpPr>
        <p:spPr>
          <a:xfrm>
            <a:off x="5066417" y="1841500"/>
            <a:ext cx="0" cy="1168400"/>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438D2998-A776-3D49-80B7-2C974A4F8630}"/>
              </a:ext>
            </a:extLst>
          </p:cNvPr>
          <p:cNvSpPr>
            <a:spLocks noGrp="1"/>
          </p:cNvSpPr>
          <p:nvPr>
            <p:ph type="body" sz="quarter" idx="14" hasCustomPrompt="1"/>
          </p:nvPr>
        </p:nvSpPr>
        <p:spPr>
          <a:xfrm>
            <a:off x="2916959" y="3849928"/>
            <a:ext cx="1955803" cy="1168400"/>
          </a:xfrm>
        </p:spPr>
        <p:txBody>
          <a:bodyPr anchor="ctr"/>
          <a:lstStyle>
            <a:lvl1pPr algn="r">
              <a:defRPr sz="4800" b="1">
                <a:solidFill>
                  <a:schemeClr val="tx1"/>
                </a:solidFill>
                <a:latin typeface="+mj-lt"/>
              </a:defRPr>
            </a:lvl1pPr>
          </a:lstStyle>
          <a:p>
            <a:pPr lvl="0"/>
            <a:r>
              <a:rPr lang="en-US" dirty="0"/>
              <a:t>00%</a:t>
            </a:r>
          </a:p>
        </p:txBody>
      </p:sp>
      <p:sp>
        <p:nvSpPr>
          <p:cNvPr id="15" name="Text Placeholder 3">
            <a:extLst>
              <a:ext uri="{FF2B5EF4-FFF2-40B4-BE49-F238E27FC236}">
                <a16:creationId xmlns:a16="http://schemas.microsoft.com/office/drawing/2014/main" id="{6BE14881-CE3B-A941-B45C-92918736AAF2}"/>
              </a:ext>
            </a:extLst>
          </p:cNvPr>
          <p:cNvSpPr>
            <a:spLocks noGrp="1"/>
          </p:cNvSpPr>
          <p:nvPr>
            <p:ph type="body" sz="quarter" idx="15"/>
          </p:nvPr>
        </p:nvSpPr>
        <p:spPr>
          <a:xfrm>
            <a:off x="5268946" y="3848100"/>
            <a:ext cx="6554247" cy="1168400"/>
          </a:xfrm>
          <a:prstGeom prst="rect">
            <a:avLst/>
          </a:prstGeom>
        </p:spPr>
        <p:txBody>
          <a:bodyPr anchor="ctr"/>
          <a:lstStyle>
            <a:lvl1pPr marL="0" indent="0" algn="l">
              <a:lnSpc>
                <a:spcPct val="100000"/>
              </a:lnSpc>
              <a:buNone/>
              <a:defRPr sz="2250">
                <a:solidFill>
                  <a:schemeClr val="tx1"/>
                </a:solidFill>
              </a:defRPr>
            </a:lvl1pPr>
          </a:lstStyle>
          <a:p>
            <a:pPr lvl="0"/>
            <a:endParaRPr lang="en-US" dirty="0"/>
          </a:p>
        </p:txBody>
      </p:sp>
      <p:sp>
        <p:nvSpPr>
          <p:cNvPr id="7" name="Slide Number Placeholder 6">
            <a:extLst>
              <a:ext uri="{FF2B5EF4-FFF2-40B4-BE49-F238E27FC236}">
                <a16:creationId xmlns:a16="http://schemas.microsoft.com/office/drawing/2014/main" id="{6A8D8E51-1272-D34C-A0D9-007837EBA8A9}"/>
              </a:ext>
            </a:extLst>
          </p:cNvPr>
          <p:cNvSpPr>
            <a:spLocks noGrp="1"/>
          </p:cNvSpPr>
          <p:nvPr>
            <p:ph type="sldNum" sz="quarter" idx="17"/>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pic>
        <p:nvPicPr>
          <p:cNvPr id="9" name="Picture 8">
            <a:extLst>
              <a:ext uri="{FF2B5EF4-FFF2-40B4-BE49-F238E27FC236}">
                <a16:creationId xmlns:a16="http://schemas.microsoft.com/office/drawing/2014/main" id="{AFC496C3-AFEE-F04B-B71E-22F034AC71A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82303" y="-1"/>
            <a:ext cx="1635760" cy="6858001"/>
          </a:xfrm>
          <a:prstGeom prst="rect">
            <a:avLst/>
          </a:prstGeom>
        </p:spPr>
      </p:pic>
      <p:sp>
        <p:nvSpPr>
          <p:cNvPr id="5" name="Footer Placeholder 4">
            <a:extLst>
              <a:ext uri="{FF2B5EF4-FFF2-40B4-BE49-F238E27FC236}">
                <a16:creationId xmlns:a16="http://schemas.microsoft.com/office/drawing/2014/main" id="{8B7F7372-2F24-D44D-A081-9DE9F7E0731E}"/>
              </a:ext>
            </a:extLst>
          </p:cNvPr>
          <p:cNvSpPr>
            <a:spLocks noGrp="1"/>
          </p:cNvSpPr>
          <p:nvPr>
            <p:ph type="ftr" sz="quarter" idx="18"/>
          </p:nvPr>
        </p:nvSpPr>
        <p:spPr>
          <a:xfrm>
            <a:off x="2916957" y="6248400"/>
            <a:ext cx="7687035" cy="304800"/>
          </a:xfrm>
        </p:spPr>
        <p:txBody>
          <a:bodyPr/>
          <a:lstStyle/>
          <a:p>
            <a:r>
              <a:rPr lang="en-US" dirty="0"/>
              <a:t>Footer</a:t>
            </a:r>
          </a:p>
        </p:txBody>
      </p:sp>
      <p:sp>
        <p:nvSpPr>
          <p:cNvPr id="10" name="Title 9">
            <a:extLst>
              <a:ext uri="{FF2B5EF4-FFF2-40B4-BE49-F238E27FC236}">
                <a16:creationId xmlns:a16="http://schemas.microsoft.com/office/drawing/2014/main" id="{07FDA30D-D15A-2E47-90D0-24E5610C870D}"/>
              </a:ext>
            </a:extLst>
          </p:cNvPr>
          <p:cNvSpPr>
            <a:spLocks noGrp="1"/>
          </p:cNvSpPr>
          <p:nvPr>
            <p:ph type="title"/>
          </p:nvPr>
        </p:nvSpPr>
        <p:spPr>
          <a:xfrm>
            <a:off x="2916960" y="365760"/>
            <a:ext cx="8906233" cy="603504"/>
          </a:xfrm>
        </p:spPr>
        <p:txBody>
          <a:bodyPr/>
          <a:lstStyle/>
          <a:p>
            <a:r>
              <a:rPr lang="en-US" dirty="0"/>
              <a:t>Click to edit Master title style</a:t>
            </a:r>
          </a:p>
        </p:txBody>
      </p:sp>
    </p:spTree>
    <p:extLst>
      <p:ext uri="{BB962C8B-B14F-4D97-AF65-F5344CB8AC3E}">
        <p14:creationId xmlns:p14="http://schemas.microsoft.com/office/powerpoint/2010/main" val="212843594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ATA CHART - 1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B03FD-3A88-5D44-85C8-E768CB1DBBD7}"/>
              </a:ext>
            </a:extLst>
          </p:cNvPr>
          <p:cNvSpPr>
            <a:spLocks noGrp="1"/>
          </p:cNvSpPr>
          <p:nvPr>
            <p:ph type="title"/>
          </p:nvPr>
        </p:nvSpPr>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id="{D25BF680-827D-CC4A-8DCC-656EE086D26F}"/>
              </a:ext>
            </a:extLst>
          </p:cNvPr>
          <p:cNvSpPr>
            <a:spLocks noGrp="1"/>
          </p:cNvSpPr>
          <p:nvPr>
            <p:ph type="sldNum" sz="quarter" idx="11"/>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5" name="Chart Placeholder 19">
            <a:extLst>
              <a:ext uri="{FF2B5EF4-FFF2-40B4-BE49-F238E27FC236}">
                <a16:creationId xmlns:a16="http://schemas.microsoft.com/office/drawing/2014/main" id="{74B732FC-5649-0E42-A416-47988564D6DA}"/>
              </a:ext>
            </a:extLst>
          </p:cNvPr>
          <p:cNvSpPr>
            <a:spLocks noGrp="1"/>
          </p:cNvSpPr>
          <p:nvPr>
            <p:ph type="chart" sz="quarter" idx="13"/>
          </p:nvPr>
        </p:nvSpPr>
        <p:spPr>
          <a:xfrm>
            <a:off x="4191000" y="2421930"/>
            <a:ext cx="4114800" cy="3527770"/>
          </a:xfrm>
        </p:spPr>
        <p:txBody>
          <a:bodyPr/>
          <a:lstStyle/>
          <a:p>
            <a:endParaRPr lang="en-US" dirty="0"/>
          </a:p>
        </p:txBody>
      </p:sp>
      <p:sp>
        <p:nvSpPr>
          <p:cNvPr id="28" name="Text Placeholder 27">
            <a:extLst>
              <a:ext uri="{FF2B5EF4-FFF2-40B4-BE49-F238E27FC236}">
                <a16:creationId xmlns:a16="http://schemas.microsoft.com/office/drawing/2014/main" id="{8BBC26E3-E298-6949-B6C2-A3B01686DB5D}"/>
              </a:ext>
            </a:extLst>
          </p:cNvPr>
          <p:cNvSpPr>
            <a:spLocks noGrp="1"/>
          </p:cNvSpPr>
          <p:nvPr>
            <p:ph type="body" sz="quarter" idx="14" hasCustomPrompt="1"/>
          </p:nvPr>
        </p:nvSpPr>
        <p:spPr>
          <a:xfrm>
            <a:off x="685800" y="1463040"/>
            <a:ext cx="11137392" cy="660400"/>
          </a:xfrm>
        </p:spPr>
        <p:txBody>
          <a:bodyPr anchor="ctr"/>
          <a:lstStyle>
            <a:lvl1pPr algn="ctr">
              <a:defRPr/>
            </a:lvl1pPr>
            <a:lvl2pPr marL="0" indent="0" algn="ctr">
              <a:buNone/>
              <a:defRPr/>
            </a:lvl2pPr>
            <a:lvl3pPr algn="ctr">
              <a:defRPr/>
            </a:lvl3pPr>
            <a:lvl4pPr algn="ctr">
              <a:defRPr/>
            </a:lvl4pPr>
            <a:lvl5pPr algn="ctr">
              <a:defRPr/>
            </a:lvl5pPr>
          </a:lstStyle>
          <a:p>
            <a:pPr lvl="1"/>
            <a:r>
              <a:rPr lang="en-US" dirty="0"/>
              <a:t>Second level</a:t>
            </a:r>
          </a:p>
        </p:txBody>
      </p:sp>
      <p:sp>
        <p:nvSpPr>
          <p:cNvPr id="29" name="Text Placeholder 27">
            <a:extLst>
              <a:ext uri="{FF2B5EF4-FFF2-40B4-BE49-F238E27FC236}">
                <a16:creationId xmlns:a16="http://schemas.microsoft.com/office/drawing/2014/main" id="{2182135E-BB58-504A-8CA1-DC79BFDC9760}"/>
              </a:ext>
            </a:extLst>
          </p:cNvPr>
          <p:cNvSpPr>
            <a:spLocks noGrp="1"/>
          </p:cNvSpPr>
          <p:nvPr>
            <p:ph type="body" sz="quarter" idx="15"/>
          </p:nvPr>
        </p:nvSpPr>
        <p:spPr>
          <a:xfrm>
            <a:off x="1173731" y="5005631"/>
            <a:ext cx="2784267" cy="944071"/>
          </a:xfrm>
        </p:spPr>
        <p:txBody>
          <a:bodyPr/>
          <a:lstStyle>
            <a:lvl1pPr>
              <a:defRPr>
                <a:solidFill>
                  <a:schemeClr val="tx1"/>
                </a:solidFill>
                <a:latin typeface="+mj-lt"/>
              </a:defRPr>
            </a:lvl1pPr>
            <a:lvl2pPr marL="0" indent="0">
              <a:buNone/>
              <a:defRPr sz="1200"/>
            </a:lvl2pPr>
            <a:lvl3pPr>
              <a:defRPr/>
            </a:lvl3pPr>
            <a:lvl4pPr>
              <a:defRPr/>
            </a:lvl4pPr>
            <a:lvl5pPr>
              <a:defRPr/>
            </a:lvl5pPr>
          </a:lstStyle>
          <a:p>
            <a:pPr lvl="0"/>
            <a:r>
              <a:rPr lang="en-US" dirty="0"/>
              <a:t>Edit Master text styles</a:t>
            </a:r>
          </a:p>
          <a:p>
            <a:pPr lvl="1"/>
            <a:r>
              <a:rPr lang="en-US" dirty="0"/>
              <a:t>Second level</a:t>
            </a:r>
          </a:p>
        </p:txBody>
      </p:sp>
      <p:sp>
        <p:nvSpPr>
          <p:cNvPr id="30" name="Text Placeholder 27">
            <a:extLst>
              <a:ext uri="{FF2B5EF4-FFF2-40B4-BE49-F238E27FC236}">
                <a16:creationId xmlns:a16="http://schemas.microsoft.com/office/drawing/2014/main" id="{04D62AED-963B-DD46-8AD6-39421FB3091C}"/>
              </a:ext>
            </a:extLst>
          </p:cNvPr>
          <p:cNvSpPr>
            <a:spLocks noGrp="1"/>
          </p:cNvSpPr>
          <p:nvPr>
            <p:ph type="body" sz="quarter" idx="16"/>
          </p:nvPr>
        </p:nvSpPr>
        <p:spPr>
          <a:xfrm>
            <a:off x="1173731" y="3713781"/>
            <a:ext cx="2784267" cy="944071"/>
          </a:xfrm>
        </p:spPr>
        <p:txBody>
          <a:bodyPr/>
          <a:lstStyle>
            <a:lvl1pPr>
              <a:defRPr>
                <a:solidFill>
                  <a:schemeClr val="tx1"/>
                </a:solidFill>
                <a:latin typeface="+mj-lt"/>
              </a:defRPr>
            </a:lvl1pPr>
            <a:lvl2pPr marL="0" indent="0">
              <a:buNone/>
              <a:defRPr sz="1200"/>
            </a:lvl2pPr>
            <a:lvl3pPr>
              <a:defRPr/>
            </a:lvl3pPr>
            <a:lvl4pPr>
              <a:defRPr/>
            </a:lvl4pPr>
            <a:lvl5pPr>
              <a:defRPr/>
            </a:lvl5pPr>
          </a:lstStyle>
          <a:p>
            <a:pPr lvl="0"/>
            <a:r>
              <a:rPr lang="en-US" dirty="0"/>
              <a:t>Edit Master text styles</a:t>
            </a:r>
          </a:p>
          <a:p>
            <a:pPr lvl="1"/>
            <a:r>
              <a:rPr lang="en-US" dirty="0"/>
              <a:t>Second level</a:t>
            </a:r>
          </a:p>
        </p:txBody>
      </p:sp>
      <p:sp>
        <p:nvSpPr>
          <p:cNvPr id="31" name="Text Placeholder 27">
            <a:extLst>
              <a:ext uri="{FF2B5EF4-FFF2-40B4-BE49-F238E27FC236}">
                <a16:creationId xmlns:a16="http://schemas.microsoft.com/office/drawing/2014/main" id="{F124FBBA-1393-004A-99D8-E55F18E3377C}"/>
              </a:ext>
            </a:extLst>
          </p:cNvPr>
          <p:cNvSpPr>
            <a:spLocks noGrp="1"/>
          </p:cNvSpPr>
          <p:nvPr>
            <p:ph type="body" sz="quarter" idx="17"/>
          </p:nvPr>
        </p:nvSpPr>
        <p:spPr>
          <a:xfrm>
            <a:off x="1173729" y="2421932"/>
            <a:ext cx="2784267" cy="944071"/>
          </a:xfrm>
        </p:spPr>
        <p:txBody>
          <a:bodyPr/>
          <a:lstStyle>
            <a:lvl1pPr>
              <a:defRPr>
                <a:solidFill>
                  <a:schemeClr val="tx1"/>
                </a:solidFill>
                <a:latin typeface="+mj-lt"/>
              </a:defRPr>
            </a:lvl1pPr>
            <a:lvl2pPr marL="0" indent="0">
              <a:buNone/>
              <a:defRPr sz="1200"/>
            </a:lvl2pPr>
            <a:lvl3pPr>
              <a:defRPr/>
            </a:lvl3pPr>
            <a:lvl4pPr>
              <a:defRPr/>
            </a:lvl4pPr>
            <a:lvl5pPr>
              <a:defRPr/>
            </a:lvl5pPr>
          </a:lstStyle>
          <a:p>
            <a:pPr lvl="0"/>
            <a:r>
              <a:rPr lang="en-US" dirty="0"/>
              <a:t>Edit Master text styles</a:t>
            </a:r>
          </a:p>
          <a:p>
            <a:pPr lvl="1"/>
            <a:r>
              <a:rPr lang="en-US" dirty="0"/>
              <a:t>Second level</a:t>
            </a:r>
          </a:p>
        </p:txBody>
      </p:sp>
      <p:sp>
        <p:nvSpPr>
          <p:cNvPr id="32" name="Text Placeholder 27">
            <a:extLst>
              <a:ext uri="{FF2B5EF4-FFF2-40B4-BE49-F238E27FC236}">
                <a16:creationId xmlns:a16="http://schemas.microsoft.com/office/drawing/2014/main" id="{ADD44797-1CA4-0E4F-A7ED-C8D85A4300A5}"/>
              </a:ext>
            </a:extLst>
          </p:cNvPr>
          <p:cNvSpPr>
            <a:spLocks noGrp="1"/>
          </p:cNvSpPr>
          <p:nvPr>
            <p:ph type="body" sz="quarter" idx="18"/>
          </p:nvPr>
        </p:nvSpPr>
        <p:spPr>
          <a:xfrm>
            <a:off x="8538805" y="5005840"/>
            <a:ext cx="2784267" cy="944071"/>
          </a:xfrm>
        </p:spPr>
        <p:txBody>
          <a:bodyPr/>
          <a:lstStyle>
            <a:lvl1pPr algn="r">
              <a:defRPr>
                <a:solidFill>
                  <a:schemeClr val="tx1"/>
                </a:solidFill>
                <a:latin typeface="+mj-lt"/>
              </a:defRPr>
            </a:lvl1pPr>
            <a:lvl2pPr marL="0" indent="0" algn="r">
              <a:buNone/>
              <a:defRPr sz="1200"/>
            </a:lvl2pPr>
            <a:lvl3pPr>
              <a:defRPr/>
            </a:lvl3pPr>
            <a:lvl4pPr>
              <a:defRPr/>
            </a:lvl4pPr>
            <a:lvl5pPr>
              <a:defRPr/>
            </a:lvl5pPr>
          </a:lstStyle>
          <a:p>
            <a:pPr lvl="0"/>
            <a:r>
              <a:rPr lang="en-US" dirty="0"/>
              <a:t>Edit Master text styles</a:t>
            </a:r>
          </a:p>
          <a:p>
            <a:pPr lvl="1"/>
            <a:r>
              <a:rPr lang="en-US" dirty="0"/>
              <a:t>Second level</a:t>
            </a:r>
          </a:p>
        </p:txBody>
      </p:sp>
      <p:sp>
        <p:nvSpPr>
          <p:cNvPr id="33" name="Text Placeholder 27">
            <a:extLst>
              <a:ext uri="{FF2B5EF4-FFF2-40B4-BE49-F238E27FC236}">
                <a16:creationId xmlns:a16="http://schemas.microsoft.com/office/drawing/2014/main" id="{4F5E9C07-67ED-364E-9F31-24100542F9F7}"/>
              </a:ext>
            </a:extLst>
          </p:cNvPr>
          <p:cNvSpPr>
            <a:spLocks noGrp="1"/>
          </p:cNvSpPr>
          <p:nvPr>
            <p:ph type="body" sz="quarter" idx="19"/>
          </p:nvPr>
        </p:nvSpPr>
        <p:spPr>
          <a:xfrm>
            <a:off x="8538805" y="3713990"/>
            <a:ext cx="2784267" cy="944071"/>
          </a:xfrm>
        </p:spPr>
        <p:txBody>
          <a:bodyPr/>
          <a:lstStyle>
            <a:lvl1pPr algn="r">
              <a:defRPr>
                <a:solidFill>
                  <a:schemeClr val="tx1"/>
                </a:solidFill>
                <a:latin typeface="+mj-lt"/>
              </a:defRPr>
            </a:lvl1pPr>
            <a:lvl2pPr marL="0" indent="0" algn="r">
              <a:buNone/>
              <a:defRPr sz="1200"/>
            </a:lvl2pPr>
            <a:lvl3pPr>
              <a:defRPr/>
            </a:lvl3pPr>
            <a:lvl4pPr>
              <a:defRPr/>
            </a:lvl4pPr>
            <a:lvl5pPr>
              <a:defRPr/>
            </a:lvl5pPr>
          </a:lstStyle>
          <a:p>
            <a:pPr lvl="0"/>
            <a:r>
              <a:rPr lang="en-US" dirty="0"/>
              <a:t>Edit Master text styles</a:t>
            </a:r>
          </a:p>
          <a:p>
            <a:pPr lvl="1"/>
            <a:r>
              <a:rPr lang="en-US" dirty="0"/>
              <a:t>Second level</a:t>
            </a:r>
          </a:p>
        </p:txBody>
      </p:sp>
      <p:sp>
        <p:nvSpPr>
          <p:cNvPr id="34" name="Text Placeholder 27">
            <a:extLst>
              <a:ext uri="{FF2B5EF4-FFF2-40B4-BE49-F238E27FC236}">
                <a16:creationId xmlns:a16="http://schemas.microsoft.com/office/drawing/2014/main" id="{2F00007C-60B2-CA49-BF19-0079BC9A0336}"/>
              </a:ext>
            </a:extLst>
          </p:cNvPr>
          <p:cNvSpPr>
            <a:spLocks noGrp="1"/>
          </p:cNvSpPr>
          <p:nvPr>
            <p:ph type="body" sz="quarter" idx="20"/>
          </p:nvPr>
        </p:nvSpPr>
        <p:spPr>
          <a:xfrm>
            <a:off x="8538804" y="2422141"/>
            <a:ext cx="2784267" cy="944071"/>
          </a:xfrm>
        </p:spPr>
        <p:txBody>
          <a:bodyPr/>
          <a:lstStyle>
            <a:lvl1pPr algn="r">
              <a:defRPr>
                <a:solidFill>
                  <a:schemeClr val="tx1"/>
                </a:solidFill>
                <a:latin typeface="+mj-lt"/>
              </a:defRPr>
            </a:lvl1pPr>
            <a:lvl2pPr marL="0" indent="0" algn="r">
              <a:buNone/>
              <a:defRPr sz="1200"/>
            </a:lvl2pPr>
            <a:lvl3pPr>
              <a:defRPr/>
            </a:lvl3pPr>
            <a:lvl4pPr>
              <a:defRPr/>
            </a:lvl4pPr>
            <a:lvl5pPr>
              <a:defRPr/>
            </a:lvl5pPr>
          </a:lstStyle>
          <a:p>
            <a:pPr lvl="0"/>
            <a:r>
              <a:rPr lang="en-US" dirty="0"/>
              <a:t>Edit Master text styles</a:t>
            </a:r>
          </a:p>
          <a:p>
            <a:pPr lvl="1"/>
            <a:r>
              <a:rPr lang="en-US" dirty="0"/>
              <a:t>Second level</a:t>
            </a:r>
          </a:p>
        </p:txBody>
      </p:sp>
      <p:sp>
        <p:nvSpPr>
          <p:cNvPr id="4" name="Footer Placeholder 3">
            <a:extLst>
              <a:ext uri="{FF2B5EF4-FFF2-40B4-BE49-F238E27FC236}">
                <a16:creationId xmlns:a16="http://schemas.microsoft.com/office/drawing/2014/main" id="{5FFAC037-72EA-DA43-A67B-07E2437BFD48}"/>
              </a:ext>
            </a:extLst>
          </p:cNvPr>
          <p:cNvSpPr>
            <a:spLocks noGrp="1"/>
          </p:cNvSpPr>
          <p:nvPr>
            <p:ph type="ftr" sz="quarter" idx="21"/>
          </p:nvPr>
        </p:nvSpPr>
        <p:spPr/>
        <p:txBody>
          <a:bodyPr/>
          <a:lstStyle/>
          <a:p>
            <a:r>
              <a:rPr lang="en-US" dirty="0"/>
              <a:t>Footer</a:t>
            </a:r>
          </a:p>
        </p:txBody>
      </p:sp>
    </p:spTree>
    <p:extLst>
      <p:ext uri="{BB962C8B-B14F-4D97-AF65-F5344CB8AC3E}">
        <p14:creationId xmlns:p14="http://schemas.microsoft.com/office/powerpoint/2010/main" val="39107799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DATA CHART - 1">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44254290-7DE3-6B44-8595-33F864E0761D}"/>
              </a:ext>
            </a:extLst>
          </p:cNvPr>
          <p:cNvSpPr>
            <a:spLocks noGrp="1"/>
          </p:cNvSpPr>
          <p:nvPr>
            <p:ph type="body" sz="quarter" idx="12"/>
          </p:nvPr>
        </p:nvSpPr>
        <p:spPr>
          <a:xfrm>
            <a:off x="5522298" y="1898164"/>
            <a:ext cx="6300895" cy="3556000"/>
          </a:xfrm>
          <a:prstGeom prst="rect">
            <a:avLst/>
          </a:prstGeom>
        </p:spPr>
        <p:txBody>
          <a:bodyPr anchor="ctr"/>
          <a:lstStyle>
            <a:lvl1pPr marL="0" indent="0" algn="l">
              <a:lnSpc>
                <a:spcPct val="150000"/>
              </a:lnSpc>
              <a:buNone/>
              <a:defRPr sz="1425">
                <a:solidFill>
                  <a:schemeClr val="tx1"/>
                </a:solidFill>
                <a:latin typeface="+mn-lt"/>
              </a:defRPr>
            </a:lvl1pPr>
          </a:lstStyle>
          <a:p>
            <a:pPr lvl="0"/>
            <a:endParaRPr lang="en-US" dirty="0"/>
          </a:p>
        </p:txBody>
      </p:sp>
      <p:sp>
        <p:nvSpPr>
          <p:cNvPr id="2" name="Title 1">
            <a:extLst>
              <a:ext uri="{FF2B5EF4-FFF2-40B4-BE49-F238E27FC236}">
                <a16:creationId xmlns:a16="http://schemas.microsoft.com/office/drawing/2014/main" id="{C3081686-9B4E-2F4F-8D10-69023E75F9DD}"/>
              </a:ext>
            </a:extLst>
          </p:cNvPr>
          <p:cNvSpPr>
            <a:spLocks noGrp="1"/>
          </p:cNvSpPr>
          <p:nvPr>
            <p:ph type="title"/>
          </p:nvPr>
        </p:nvSpPr>
        <p:spPr/>
        <p:txBody>
          <a:bodyPr/>
          <a:lstStyle/>
          <a:p>
            <a:r>
              <a:rPr lang="en-US" dirty="0"/>
              <a:t>Click to edit Master title style</a:t>
            </a:r>
          </a:p>
        </p:txBody>
      </p:sp>
      <p:sp>
        <p:nvSpPr>
          <p:cNvPr id="20" name="Chart Placeholder 19">
            <a:extLst>
              <a:ext uri="{FF2B5EF4-FFF2-40B4-BE49-F238E27FC236}">
                <a16:creationId xmlns:a16="http://schemas.microsoft.com/office/drawing/2014/main" id="{DB6197CF-C3DD-594E-BB1B-7B07D7495D0C}"/>
              </a:ext>
            </a:extLst>
          </p:cNvPr>
          <p:cNvSpPr>
            <a:spLocks noGrp="1"/>
          </p:cNvSpPr>
          <p:nvPr>
            <p:ph type="chart" sz="quarter" idx="13"/>
          </p:nvPr>
        </p:nvSpPr>
        <p:spPr>
          <a:xfrm>
            <a:off x="685800" y="1898164"/>
            <a:ext cx="4435773" cy="3556000"/>
          </a:xfrm>
        </p:spPr>
        <p:txBody>
          <a:bodyPr/>
          <a:lstStyle/>
          <a:p>
            <a:endParaRPr lang="en-US" dirty="0"/>
          </a:p>
        </p:txBody>
      </p:sp>
      <p:sp>
        <p:nvSpPr>
          <p:cNvPr id="7" name="Slide Number Placeholder 6">
            <a:extLst>
              <a:ext uri="{FF2B5EF4-FFF2-40B4-BE49-F238E27FC236}">
                <a16:creationId xmlns:a16="http://schemas.microsoft.com/office/drawing/2014/main" id="{5BEC92AC-3BB2-0643-954A-0D62DA3CAFB8}"/>
              </a:ext>
            </a:extLst>
          </p:cNvPr>
          <p:cNvSpPr>
            <a:spLocks noGrp="1"/>
          </p:cNvSpPr>
          <p:nvPr>
            <p:ph type="sldNum" sz="quarter" idx="15"/>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4" name="Footer Placeholder 3">
            <a:extLst>
              <a:ext uri="{FF2B5EF4-FFF2-40B4-BE49-F238E27FC236}">
                <a16:creationId xmlns:a16="http://schemas.microsoft.com/office/drawing/2014/main" id="{4994B978-C3C7-734F-B333-2F36FF25B2A6}"/>
              </a:ext>
            </a:extLst>
          </p:cNvPr>
          <p:cNvSpPr>
            <a:spLocks noGrp="1"/>
          </p:cNvSpPr>
          <p:nvPr>
            <p:ph type="ftr" sz="quarter" idx="16"/>
          </p:nvPr>
        </p:nvSpPr>
        <p:spPr/>
        <p:txBody>
          <a:bodyPr/>
          <a:lstStyle/>
          <a:p>
            <a:r>
              <a:rPr lang="en-US" dirty="0"/>
              <a:t>Footer</a:t>
            </a:r>
          </a:p>
        </p:txBody>
      </p:sp>
    </p:spTree>
    <p:extLst>
      <p:ext uri="{BB962C8B-B14F-4D97-AF65-F5344CB8AC3E}">
        <p14:creationId xmlns:p14="http://schemas.microsoft.com/office/powerpoint/2010/main" val="260370747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DATA CHART -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81686-9B4E-2F4F-8D10-69023E75F9DD}"/>
              </a:ext>
            </a:extLst>
          </p:cNvPr>
          <p:cNvSpPr>
            <a:spLocks noGrp="1"/>
          </p:cNvSpPr>
          <p:nvPr>
            <p:ph type="title"/>
          </p:nvPr>
        </p:nvSpPr>
        <p:spPr/>
        <p:txBody>
          <a:bodyPr/>
          <a:lstStyle/>
          <a:p>
            <a:r>
              <a:rPr lang="en-US" dirty="0"/>
              <a:t>Click to edit Master title style</a:t>
            </a:r>
          </a:p>
        </p:txBody>
      </p:sp>
      <p:sp>
        <p:nvSpPr>
          <p:cNvPr id="36" name="Text Placeholder 27">
            <a:extLst>
              <a:ext uri="{FF2B5EF4-FFF2-40B4-BE49-F238E27FC236}">
                <a16:creationId xmlns:a16="http://schemas.microsoft.com/office/drawing/2014/main" id="{B3168FB4-4C17-9E48-A067-381F505CFCC9}"/>
              </a:ext>
            </a:extLst>
          </p:cNvPr>
          <p:cNvSpPr>
            <a:spLocks noGrp="1"/>
          </p:cNvSpPr>
          <p:nvPr>
            <p:ph type="body" sz="quarter" idx="15"/>
          </p:nvPr>
        </p:nvSpPr>
        <p:spPr>
          <a:xfrm>
            <a:off x="2447544" y="1912713"/>
            <a:ext cx="3584448" cy="1537804"/>
          </a:xfrm>
        </p:spPr>
        <p:txBody>
          <a:bodyPr/>
          <a:lstStyle>
            <a:lvl1pPr>
              <a:defRPr>
                <a:solidFill>
                  <a:schemeClr val="tx1"/>
                </a:solidFill>
                <a:latin typeface="+mj-lt"/>
              </a:defRPr>
            </a:lvl1pPr>
            <a:lvl2pPr marL="0" indent="0">
              <a:buNone/>
              <a:defRPr sz="1200"/>
            </a:lvl2pPr>
            <a:lvl3pPr>
              <a:defRPr/>
            </a:lvl3pPr>
            <a:lvl4pPr>
              <a:defRPr/>
            </a:lvl4pPr>
            <a:lvl5pPr>
              <a:defRPr/>
            </a:lvl5pPr>
          </a:lstStyle>
          <a:p>
            <a:pPr lvl="0"/>
            <a:r>
              <a:rPr lang="en-US" dirty="0"/>
              <a:t>Edit Master text styles</a:t>
            </a:r>
          </a:p>
          <a:p>
            <a:pPr lvl="1"/>
            <a:r>
              <a:rPr lang="en-US" dirty="0"/>
              <a:t>Second level</a:t>
            </a:r>
          </a:p>
        </p:txBody>
      </p:sp>
      <p:sp>
        <p:nvSpPr>
          <p:cNvPr id="37" name="Text Placeholder 27">
            <a:extLst>
              <a:ext uri="{FF2B5EF4-FFF2-40B4-BE49-F238E27FC236}">
                <a16:creationId xmlns:a16="http://schemas.microsoft.com/office/drawing/2014/main" id="{6F9F0542-1195-264E-89B8-E164B58C5A5C}"/>
              </a:ext>
            </a:extLst>
          </p:cNvPr>
          <p:cNvSpPr>
            <a:spLocks noGrp="1"/>
          </p:cNvSpPr>
          <p:nvPr>
            <p:ph type="body" sz="quarter" idx="16"/>
          </p:nvPr>
        </p:nvSpPr>
        <p:spPr>
          <a:xfrm>
            <a:off x="2447544" y="3944713"/>
            <a:ext cx="3584448" cy="1537804"/>
          </a:xfrm>
        </p:spPr>
        <p:txBody>
          <a:bodyPr/>
          <a:lstStyle>
            <a:lvl1pPr>
              <a:defRPr>
                <a:solidFill>
                  <a:schemeClr val="tx1"/>
                </a:solidFill>
                <a:latin typeface="+mj-lt"/>
              </a:defRPr>
            </a:lvl1pPr>
            <a:lvl2pPr marL="0" indent="0">
              <a:buNone/>
              <a:defRPr sz="1200"/>
            </a:lvl2pPr>
            <a:lvl3pPr>
              <a:defRPr/>
            </a:lvl3pPr>
            <a:lvl4pPr>
              <a:defRPr/>
            </a:lvl4pPr>
            <a:lvl5pPr>
              <a:defRPr/>
            </a:lvl5pPr>
          </a:lstStyle>
          <a:p>
            <a:pPr lvl="0"/>
            <a:r>
              <a:rPr lang="en-US" dirty="0"/>
              <a:t>Edit Master text styles</a:t>
            </a:r>
          </a:p>
          <a:p>
            <a:pPr lvl="1"/>
            <a:r>
              <a:rPr lang="en-US" dirty="0"/>
              <a:t>Second level</a:t>
            </a:r>
          </a:p>
        </p:txBody>
      </p:sp>
      <p:sp>
        <p:nvSpPr>
          <p:cNvPr id="38" name="Text Placeholder 27">
            <a:extLst>
              <a:ext uri="{FF2B5EF4-FFF2-40B4-BE49-F238E27FC236}">
                <a16:creationId xmlns:a16="http://schemas.microsoft.com/office/drawing/2014/main" id="{B2F4BAC6-C8D5-E543-80C4-089186357BB7}"/>
              </a:ext>
            </a:extLst>
          </p:cNvPr>
          <p:cNvSpPr>
            <a:spLocks noGrp="1"/>
          </p:cNvSpPr>
          <p:nvPr>
            <p:ph type="body" sz="quarter" idx="17"/>
          </p:nvPr>
        </p:nvSpPr>
        <p:spPr>
          <a:xfrm>
            <a:off x="8238744" y="1912713"/>
            <a:ext cx="3584448" cy="1537804"/>
          </a:xfrm>
        </p:spPr>
        <p:txBody>
          <a:bodyPr/>
          <a:lstStyle>
            <a:lvl1pPr>
              <a:defRPr>
                <a:solidFill>
                  <a:schemeClr val="tx1"/>
                </a:solidFill>
                <a:latin typeface="+mj-lt"/>
              </a:defRPr>
            </a:lvl1pPr>
            <a:lvl2pPr marL="0" indent="0">
              <a:buNone/>
              <a:defRPr sz="1200"/>
            </a:lvl2pPr>
            <a:lvl3pPr>
              <a:defRPr/>
            </a:lvl3pPr>
            <a:lvl4pPr>
              <a:defRPr/>
            </a:lvl4pPr>
            <a:lvl5pPr>
              <a:defRPr/>
            </a:lvl5pPr>
          </a:lstStyle>
          <a:p>
            <a:pPr lvl="0"/>
            <a:r>
              <a:rPr lang="en-US" dirty="0"/>
              <a:t>Edit Master text styles</a:t>
            </a:r>
          </a:p>
          <a:p>
            <a:pPr lvl="1"/>
            <a:r>
              <a:rPr lang="en-US" dirty="0"/>
              <a:t>Second level</a:t>
            </a:r>
          </a:p>
        </p:txBody>
      </p:sp>
      <p:sp>
        <p:nvSpPr>
          <p:cNvPr id="39" name="Text Placeholder 27">
            <a:extLst>
              <a:ext uri="{FF2B5EF4-FFF2-40B4-BE49-F238E27FC236}">
                <a16:creationId xmlns:a16="http://schemas.microsoft.com/office/drawing/2014/main" id="{6D03709F-C398-0646-A61C-23669DD686E0}"/>
              </a:ext>
            </a:extLst>
          </p:cNvPr>
          <p:cNvSpPr>
            <a:spLocks noGrp="1"/>
          </p:cNvSpPr>
          <p:nvPr>
            <p:ph type="body" sz="quarter" idx="18"/>
          </p:nvPr>
        </p:nvSpPr>
        <p:spPr>
          <a:xfrm>
            <a:off x="8238744" y="3944713"/>
            <a:ext cx="3584448" cy="1537804"/>
          </a:xfrm>
        </p:spPr>
        <p:txBody>
          <a:bodyPr/>
          <a:lstStyle>
            <a:lvl1pPr>
              <a:defRPr>
                <a:solidFill>
                  <a:schemeClr val="tx1"/>
                </a:solidFill>
                <a:latin typeface="+mj-lt"/>
              </a:defRPr>
            </a:lvl1pPr>
            <a:lvl2pPr marL="0" indent="0">
              <a:buNone/>
              <a:defRPr sz="1200"/>
            </a:lvl2pPr>
            <a:lvl3pPr>
              <a:defRPr/>
            </a:lvl3pPr>
            <a:lvl4pPr>
              <a:defRPr/>
            </a:lvl4pPr>
            <a:lvl5pPr>
              <a:defRPr/>
            </a:lvl5pPr>
          </a:lstStyle>
          <a:p>
            <a:pPr lvl="0"/>
            <a:r>
              <a:rPr lang="en-US" dirty="0"/>
              <a:t>Edit Master text styles</a:t>
            </a:r>
          </a:p>
          <a:p>
            <a:pPr lvl="1"/>
            <a:r>
              <a:rPr lang="en-US" dirty="0"/>
              <a:t>Second level</a:t>
            </a:r>
          </a:p>
        </p:txBody>
      </p:sp>
      <p:sp>
        <p:nvSpPr>
          <p:cNvPr id="41" name="Chart Placeholder 39">
            <a:extLst>
              <a:ext uri="{FF2B5EF4-FFF2-40B4-BE49-F238E27FC236}">
                <a16:creationId xmlns:a16="http://schemas.microsoft.com/office/drawing/2014/main" id="{37FD8234-26A8-B64E-B9F7-6E950095F728}"/>
              </a:ext>
            </a:extLst>
          </p:cNvPr>
          <p:cNvSpPr>
            <a:spLocks noGrp="1"/>
          </p:cNvSpPr>
          <p:nvPr>
            <p:ph type="chart" sz="quarter" idx="20"/>
          </p:nvPr>
        </p:nvSpPr>
        <p:spPr>
          <a:xfrm>
            <a:off x="6477000" y="1910119"/>
            <a:ext cx="1574800" cy="1540398"/>
          </a:xfrm>
        </p:spPr>
        <p:txBody>
          <a:bodyPr/>
          <a:lstStyle/>
          <a:p>
            <a:endParaRPr lang="en-US" dirty="0"/>
          </a:p>
        </p:txBody>
      </p:sp>
      <p:sp>
        <p:nvSpPr>
          <p:cNvPr id="42" name="Chart Placeholder 39">
            <a:extLst>
              <a:ext uri="{FF2B5EF4-FFF2-40B4-BE49-F238E27FC236}">
                <a16:creationId xmlns:a16="http://schemas.microsoft.com/office/drawing/2014/main" id="{82573EE2-7E5D-6848-9B84-3BBB1016ACFB}"/>
              </a:ext>
            </a:extLst>
          </p:cNvPr>
          <p:cNvSpPr>
            <a:spLocks noGrp="1"/>
          </p:cNvSpPr>
          <p:nvPr>
            <p:ph type="chart" sz="quarter" idx="21"/>
          </p:nvPr>
        </p:nvSpPr>
        <p:spPr>
          <a:xfrm>
            <a:off x="6477000" y="3944714"/>
            <a:ext cx="1574800" cy="1540398"/>
          </a:xfrm>
        </p:spPr>
        <p:txBody>
          <a:bodyPr/>
          <a:lstStyle/>
          <a:p>
            <a:endParaRPr lang="en-US" dirty="0"/>
          </a:p>
        </p:txBody>
      </p:sp>
      <p:sp>
        <p:nvSpPr>
          <p:cNvPr id="43" name="Chart Placeholder 39">
            <a:extLst>
              <a:ext uri="{FF2B5EF4-FFF2-40B4-BE49-F238E27FC236}">
                <a16:creationId xmlns:a16="http://schemas.microsoft.com/office/drawing/2014/main" id="{C4F2232A-0FD0-F541-B229-744A8344FD0B}"/>
              </a:ext>
            </a:extLst>
          </p:cNvPr>
          <p:cNvSpPr>
            <a:spLocks noGrp="1"/>
          </p:cNvSpPr>
          <p:nvPr>
            <p:ph type="chart" sz="quarter" idx="22"/>
          </p:nvPr>
        </p:nvSpPr>
        <p:spPr>
          <a:xfrm>
            <a:off x="685800" y="3942120"/>
            <a:ext cx="1574800" cy="1540398"/>
          </a:xfrm>
        </p:spPr>
        <p:txBody>
          <a:bodyPr/>
          <a:lstStyle/>
          <a:p>
            <a:endParaRPr lang="en-US" dirty="0"/>
          </a:p>
        </p:txBody>
      </p:sp>
      <p:sp>
        <p:nvSpPr>
          <p:cNvPr id="44" name="Chart Placeholder 39">
            <a:extLst>
              <a:ext uri="{FF2B5EF4-FFF2-40B4-BE49-F238E27FC236}">
                <a16:creationId xmlns:a16="http://schemas.microsoft.com/office/drawing/2014/main" id="{EE41E718-1070-B34A-82FC-ECB080E3CE82}"/>
              </a:ext>
            </a:extLst>
          </p:cNvPr>
          <p:cNvSpPr>
            <a:spLocks noGrp="1"/>
          </p:cNvSpPr>
          <p:nvPr>
            <p:ph type="chart" sz="quarter" idx="19"/>
          </p:nvPr>
        </p:nvSpPr>
        <p:spPr>
          <a:xfrm>
            <a:off x="685800" y="1910119"/>
            <a:ext cx="1574800" cy="1540398"/>
          </a:xfrm>
        </p:spPr>
        <p:txBody>
          <a:bodyPr/>
          <a:lstStyle/>
          <a:p>
            <a:endParaRPr lang="en-US" dirty="0"/>
          </a:p>
        </p:txBody>
      </p:sp>
      <p:sp>
        <p:nvSpPr>
          <p:cNvPr id="6" name="Slide Number Placeholder 5">
            <a:extLst>
              <a:ext uri="{FF2B5EF4-FFF2-40B4-BE49-F238E27FC236}">
                <a16:creationId xmlns:a16="http://schemas.microsoft.com/office/drawing/2014/main" id="{ADABAEA5-84D2-3448-BDB9-DD6228892D25}"/>
              </a:ext>
            </a:extLst>
          </p:cNvPr>
          <p:cNvSpPr>
            <a:spLocks noGrp="1"/>
          </p:cNvSpPr>
          <p:nvPr>
            <p:ph type="sldNum" sz="quarter" idx="24"/>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4" name="Footer Placeholder 3">
            <a:extLst>
              <a:ext uri="{FF2B5EF4-FFF2-40B4-BE49-F238E27FC236}">
                <a16:creationId xmlns:a16="http://schemas.microsoft.com/office/drawing/2014/main" id="{0A1CFC95-E24F-974F-BF57-DEBBD05168BE}"/>
              </a:ext>
            </a:extLst>
          </p:cNvPr>
          <p:cNvSpPr>
            <a:spLocks noGrp="1"/>
          </p:cNvSpPr>
          <p:nvPr>
            <p:ph type="ftr" sz="quarter" idx="25"/>
          </p:nvPr>
        </p:nvSpPr>
        <p:spPr/>
        <p:txBody>
          <a:bodyPr/>
          <a:lstStyle/>
          <a:p>
            <a:r>
              <a:rPr lang="en-US" dirty="0"/>
              <a:t>Footer</a:t>
            </a:r>
          </a:p>
        </p:txBody>
      </p:sp>
    </p:spTree>
    <p:extLst>
      <p:ext uri="{BB962C8B-B14F-4D97-AF65-F5344CB8AC3E}">
        <p14:creationId xmlns:p14="http://schemas.microsoft.com/office/powerpoint/2010/main" val="312740282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DATA CHART - 4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81686-9B4E-2F4F-8D10-69023E75F9DD}"/>
              </a:ext>
            </a:extLst>
          </p:cNvPr>
          <p:cNvSpPr>
            <a:spLocks noGrp="1"/>
          </p:cNvSpPr>
          <p:nvPr>
            <p:ph type="title"/>
          </p:nvPr>
        </p:nvSpPr>
        <p:spPr/>
        <p:txBody>
          <a:bodyPr/>
          <a:lstStyle/>
          <a:p>
            <a:r>
              <a:rPr lang="en-US" dirty="0"/>
              <a:t>Click to edit Master title style</a:t>
            </a:r>
          </a:p>
        </p:txBody>
      </p:sp>
      <p:sp>
        <p:nvSpPr>
          <p:cNvPr id="36" name="Text Placeholder 27">
            <a:extLst>
              <a:ext uri="{FF2B5EF4-FFF2-40B4-BE49-F238E27FC236}">
                <a16:creationId xmlns:a16="http://schemas.microsoft.com/office/drawing/2014/main" id="{B3168FB4-4C17-9E48-A067-381F505CFCC9}"/>
              </a:ext>
            </a:extLst>
          </p:cNvPr>
          <p:cNvSpPr>
            <a:spLocks noGrp="1"/>
          </p:cNvSpPr>
          <p:nvPr>
            <p:ph type="body" sz="quarter" idx="15" hasCustomPrompt="1"/>
          </p:nvPr>
        </p:nvSpPr>
        <p:spPr>
          <a:xfrm>
            <a:off x="686728" y="4139826"/>
            <a:ext cx="2624328" cy="1537804"/>
          </a:xfrm>
        </p:spPr>
        <p:txBody>
          <a:bodyPr/>
          <a:lstStyle>
            <a:lvl1pPr algn="ctr">
              <a:defRPr>
                <a:solidFill>
                  <a:schemeClr val="tx1"/>
                </a:solidFill>
                <a:latin typeface="+mj-lt"/>
              </a:defRPr>
            </a:lvl1pPr>
            <a:lvl2pPr marL="0" indent="0" algn="ctr">
              <a:buNone/>
              <a:defRPr sz="1200"/>
            </a:lvl2pPr>
            <a:lvl3pPr>
              <a:defRPr/>
            </a:lvl3pPr>
            <a:lvl4pPr>
              <a:defRPr/>
            </a:lvl4pPr>
            <a:lvl5pPr>
              <a:defRPr/>
            </a:lvl5pPr>
          </a:lstStyle>
          <a:p>
            <a:pPr lvl="0"/>
            <a:r>
              <a:rPr lang="en-US" dirty="0"/>
              <a:t>Headline</a:t>
            </a:r>
          </a:p>
          <a:p>
            <a:pPr lvl="1"/>
            <a:r>
              <a:rPr lang="en-US" dirty="0"/>
              <a:t>Second level</a:t>
            </a:r>
          </a:p>
        </p:txBody>
      </p:sp>
      <p:sp>
        <p:nvSpPr>
          <p:cNvPr id="43" name="Chart Placeholder 39">
            <a:extLst>
              <a:ext uri="{FF2B5EF4-FFF2-40B4-BE49-F238E27FC236}">
                <a16:creationId xmlns:a16="http://schemas.microsoft.com/office/drawing/2014/main" id="{C4F2232A-0FD0-F541-B229-744A8344FD0B}"/>
              </a:ext>
            </a:extLst>
          </p:cNvPr>
          <p:cNvSpPr>
            <a:spLocks noGrp="1"/>
          </p:cNvSpPr>
          <p:nvPr>
            <p:ph type="chart" sz="quarter" idx="22"/>
          </p:nvPr>
        </p:nvSpPr>
        <p:spPr>
          <a:xfrm>
            <a:off x="685800" y="1609346"/>
            <a:ext cx="2625256" cy="2406909"/>
          </a:xfrm>
        </p:spPr>
        <p:txBody>
          <a:bodyPr/>
          <a:lstStyle/>
          <a:p>
            <a:endParaRPr lang="en-US" dirty="0"/>
          </a:p>
        </p:txBody>
      </p:sp>
      <p:sp>
        <p:nvSpPr>
          <p:cNvPr id="51" name="Text Placeholder 27">
            <a:extLst>
              <a:ext uri="{FF2B5EF4-FFF2-40B4-BE49-F238E27FC236}">
                <a16:creationId xmlns:a16="http://schemas.microsoft.com/office/drawing/2014/main" id="{46FDA947-73DB-7644-BCD3-7A4FF602AAC4}"/>
              </a:ext>
            </a:extLst>
          </p:cNvPr>
          <p:cNvSpPr>
            <a:spLocks noGrp="1"/>
          </p:cNvSpPr>
          <p:nvPr>
            <p:ph type="body" sz="quarter" idx="23" hasCustomPrompt="1"/>
          </p:nvPr>
        </p:nvSpPr>
        <p:spPr>
          <a:xfrm>
            <a:off x="3511371" y="4139826"/>
            <a:ext cx="2624328" cy="1537804"/>
          </a:xfrm>
        </p:spPr>
        <p:txBody>
          <a:bodyPr/>
          <a:lstStyle>
            <a:lvl1pPr algn="ctr">
              <a:defRPr>
                <a:solidFill>
                  <a:schemeClr val="tx1"/>
                </a:solidFill>
                <a:latin typeface="+mj-lt"/>
              </a:defRPr>
            </a:lvl1pPr>
            <a:lvl2pPr marL="0" indent="0" algn="ctr">
              <a:buNone/>
              <a:defRPr sz="1200"/>
            </a:lvl2pPr>
            <a:lvl3pPr>
              <a:defRPr/>
            </a:lvl3pPr>
            <a:lvl4pPr>
              <a:defRPr/>
            </a:lvl4pPr>
            <a:lvl5pPr>
              <a:defRPr/>
            </a:lvl5pPr>
          </a:lstStyle>
          <a:p>
            <a:pPr lvl="0"/>
            <a:r>
              <a:rPr lang="en-US" dirty="0"/>
              <a:t>Headline</a:t>
            </a:r>
          </a:p>
          <a:p>
            <a:pPr lvl="1"/>
            <a:r>
              <a:rPr lang="en-US" dirty="0"/>
              <a:t>Second level</a:t>
            </a:r>
          </a:p>
        </p:txBody>
      </p:sp>
      <p:sp>
        <p:nvSpPr>
          <p:cNvPr id="52" name="Text Placeholder 27">
            <a:extLst>
              <a:ext uri="{FF2B5EF4-FFF2-40B4-BE49-F238E27FC236}">
                <a16:creationId xmlns:a16="http://schemas.microsoft.com/office/drawing/2014/main" id="{EA28099A-641E-2C45-8167-DEB1C96EEB5E}"/>
              </a:ext>
            </a:extLst>
          </p:cNvPr>
          <p:cNvSpPr>
            <a:spLocks noGrp="1"/>
          </p:cNvSpPr>
          <p:nvPr>
            <p:ph type="body" sz="quarter" idx="24" hasCustomPrompt="1"/>
          </p:nvPr>
        </p:nvSpPr>
        <p:spPr>
          <a:xfrm>
            <a:off x="6347031" y="4139826"/>
            <a:ext cx="2624328" cy="1537804"/>
          </a:xfrm>
        </p:spPr>
        <p:txBody>
          <a:bodyPr/>
          <a:lstStyle>
            <a:lvl1pPr algn="ctr">
              <a:defRPr>
                <a:solidFill>
                  <a:schemeClr val="tx1"/>
                </a:solidFill>
                <a:latin typeface="+mj-lt"/>
              </a:defRPr>
            </a:lvl1pPr>
            <a:lvl2pPr marL="0" indent="0" algn="ctr">
              <a:buNone/>
              <a:defRPr sz="1200"/>
            </a:lvl2pPr>
            <a:lvl3pPr>
              <a:defRPr/>
            </a:lvl3pPr>
            <a:lvl4pPr>
              <a:defRPr/>
            </a:lvl4pPr>
            <a:lvl5pPr>
              <a:defRPr/>
            </a:lvl5pPr>
          </a:lstStyle>
          <a:p>
            <a:pPr lvl="0"/>
            <a:r>
              <a:rPr lang="en-US" dirty="0"/>
              <a:t>Headline</a:t>
            </a:r>
          </a:p>
          <a:p>
            <a:pPr lvl="1"/>
            <a:r>
              <a:rPr lang="en-US" dirty="0"/>
              <a:t>Second level</a:t>
            </a:r>
          </a:p>
        </p:txBody>
      </p:sp>
      <p:sp>
        <p:nvSpPr>
          <p:cNvPr id="53" name="Text Placeholder 27">
            <a:extLst>
              <a:ext uri="{FF2B5EF4-FFF2-40B4-BE49-F238E27FC236}">
                <a16:creationId xmlns:a16="http://schemas.microsoft.com/office/drawing/2014/main" id="{05767FB1-259F-CD4C-8930-A32EC867572F}"/>
              </a:ext>
            </a:extLst>
          </p:cNvPr>
          <p:cNvSpPr>
            <a:spLocks noGrp="1"/>
          </p:cNvSpPr>
          <p:nvPr>
            <p:ph type="body" sz="quarter" idx="25" hasCustomPrompt="1"/>
          </p:nvPr>
        </p:nvSpPr>
        <p:spPr>
          <a:xfrm>
            <a:off x="9197936" y="4139826"/>
            <a:ext cx="2624328" cy="1537804"/>
          </a:xfrm>
        </p:spPr>
        <p:txBody>
          <a:bodyPr/>
          <a:lstStyle>
            <a:lvl1pPr algn="ctr">
              <a:defRPr>
                <a:solidFill>
                  <a:schemeClr val="tx1"/>
                </a:solidFill>
                <a:latin typeface="+mj-lt"/>
              </a:defRPr>
            </a:lvl1pPr>
            <a:lvl2pPr marL="0" indent="0" algn="ctr">
              <a:buNone/>
              <a:defRPr sz="1200"/>
            </a:lvl2pPr>
            <a:lvl3pPr>
              <a:defRPr/>
            </a:lvl3pPr>
            <a:lvl4pPr>
              <a:defRPr/>
            </a:lvl4pPr>
            <a:lvl5pPr>
              <a:defRPr/>
            </a:lvl5pPr>
          </a:lstStyle>
          <a:p>
            <a:pPr lvl="0"/>
            <a:r>
              <a:rPr lang="en-US" dirty="0"/>
              <a:t>Headline</a:t>
            </a:r>
          </a:p>
          <a:p>
            <a:pPr lvl="1"/>
            <a:r>
              <a:rPr lang="en-US" dirty="0"/>
              <a:t>Second level</a:t>
            </a:r>
          </a:p>
        </p:txBody>
      </p:sp>
      <p:sp>
        <p:nvSpPr>
          <p:cNvPr id="54" name="Chart Placeholder 39">
            <a:extLst>
              <a:ext uri="{FF2B5EF4-FFF2-40B4-BE49-F238E27FC236}">
                <a16:creationId xmlns:a16="http://schemas.microsoft.com/office/drawing/2014/main" id="{76AAADEF-685C-1A49-90B6-A1C9039486A8}"/>
              </a:ext>
            </a:extLst>
          </p:cNvPr>
          <p:cNvSpPr>
            <a:spLocks noGrp="1"/>
          </p:cNvSpPr>
          <p:nvPr>
            <p:ph type="chart" sz="quarter" idx="26"/>
          </p:nvPr>
        </p:nvSpPr>
        <p:spPr>
          <a:xfrm>
            <a:off x="3511371" y="1609346"/>
            <a:ext cx="2625256" cy="2406909"/>
          </a:xfrm>
        </p:spPr>
        <p:txBody>
          <a:bodyPr/>
          <a:lstStyle/>
          <a:p>
            <a:endParaRPr lang="en-US" dirty="0"/>
          </a:p>
        </p:txBody>
      </p:sp>
      <p:sp>
        <p:nvSpPr>
          <p:cNvPr id="56" name="Chart Placeholder 39">
            <a:extLst>
              <a:ext uri="{FF2B5EF4-FFF2-40B4-BE49-F238E27FC236}">
                <a16:creationId xmlns:a16="http://schemas.microsoft.com/office/drawing/2014/main" id="{86D064D9-8D41-4E4B-A98D-E19109B08A4E}"/>
              </a:ext>
            </a:extLst>
          </p:cNvPr>
          <p:cNvSpPr>
            <a:spLocks noGrp="1"/>
          </p:cNvSpPr>
          <p:nvPr>
            <p:ph type="chart" sz="quarter" idx="28"/>
          </p:nvPr>
        </p:nvSpPr>
        <p:spPr>
          <a:xfrm>
            <a:off x="9197936" y="1609346"/>
            <a:ext cx="2625256" cy="2406909"/>
          </a:xfrm>
        </p:spPr>
        <p:txBody>
          <a:bodyPr/>
          <a:lstStyle/>
          <a:p>
            <a:endParaRPr lang="en-US" dirty="0"/>
          </a:p>
        </p:txBody>
      </p:sp>
      <p:sp>
        <p:nvSpPr>
          <p:cNvPr id="57" name="Chart Placeholder 39">
            <a:extLst>
              <a:ext uri="{FF2B5EF4-FFF2-40B4-BE49-F238E27FC236}">
                <a16:creationId xmlns:a16="http://schemas.microsoft.com/office/drawing/2014/main" id="{6ACD5DE6-FB20-694D-A132-4450B8519169}"/>
              </a:ext>
            </a:extLst>
          </p:cNvPr>
          <p:cNvSpPr>
            <a:spLocks noGrp="1"/>
          </p:cNvSpPr>
          <p:nvPr>
            <p:ph type="chart" sz="quarter" idx="29"/>
          </p:nvPr>
        </p:nvSpPr>
        <p:spPr>
          <a:xfrm>
            <a:off x="6347031" y="1609346"/>
            <a:ext cx="2625256" cy="2406909"/>
          </a:xfrm>
        </p:spPr>
        <p:txBody>
          <a:bodyPr/>
          <a:lstStyle/>
          <a:p>
            <a:endParaRPr lang="en-US" dirty="0"/>
          </a:p>
        </p:txBody>
      </p:sp>
      <p:sp>
        <p:nvSpPr>
          <p:cNvPr id="6" name="Slide Number Placeholder 5">
            <a:extLst>
              <a:ext uri="{FF2B5EF4-FFF2-40B4-BE49-F238E27FC236}">
                <a16:creationId xmlns:a16="http://schemas.microsoft.com/office/drawing/2014/main" id="{C928913D-505F-A143-B3D7-488C293423B3}"/>
              </a:ext>
            </a:extLst>
          </p:cNvPr>
          <p:cNvSpPr>
            <a:spLocks noGrp="1"/>
          </p:cNvSpPr>
          <p:nvPr>
            <p:ph type="sldNum" sz="quarter" idx="31"/>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4" name="Footer Placeholder 3">
            <a:extLst>
              <a:ext uri="{FF2B5EF4-FFF2-40B4-BE49-F238E27FC236}">
                <a16:creationId xmlns:a16="http://schemas.microsoft.com/office/drawing/2014/main" id="{8615D6EA-5456-9F44-8B94-12C49A32C4DE}"/>
              </a:ext>
            </a:extLst>
          </p:cNvPr>
          <p:cNvSpPr>
            <a:spLocks noGrp="1"/>
          </p:cNvSpPr>
          <p:nvPr>
            <p:ph type="ftr" sz="quarter" idx="32"/>
          </p:nvPr>
        </p:nvSpPr>
        <p:spPr/>
        <p:txBody>
          <a:bodyPr/>
          <a:lstStyle/>
          <a:p>
            <a:r>
              <a:rPr lang="en-US" dirty="0"/>
              <a:t>Footer</a:t>
            </a:r>
          </a:p>
        </p:txBody>
      </p:sp>
    </p:spTree>
    <p:extLst>
      <p:ext uri="{BB962C8B-B14F-4D97-AF65-F5344CB8AC3E}">
        <p14:creationId xmlns:p14="http://schemas.microsoft.com/office/powerpoint/2010/main" val="294063983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B03FD-3A88-5D44-85C8-E768CB1DBBD7}"/>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D25BF680-827D-CC4A-8DCC-656EE086D26F}"/>
              </a:ext>
            </a:extLst>
          </p:cNvPr>
          <p:cNvSpPr>
            <a:spLocks noGrp="1"/>
          </p:cNvSpPr>
          <p:nvPr>
            <p:ph type="sldNum" sz="quarter" idx="11"/>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9" name="Text Placeholder 27">
            <a:extLst>
              <a:ext uri="{FF2B5EF4-FFF2-40B4-BE49-F238E27FC236}">
                <a16:creationId xmlns:a16="http://schemas.microsoft.com/office/drawing/2014/main" id="{F0B3B90F-385D-7B43-9181-60D83DE3F255}"/>
              </a:ext>
            </a:extLst>
          </p:cNvPr>
          <p:cNvSpPr>
            <a:spLocks noGrp="1"/>
          </p:cNvSpPr>
          <p:nvPr>
            <p:ph type="body" sz="quarter" idx="15"/>
          </p:nvPr>
        </p:nvSpPr>
        <p:spPr>
          <a:xfrm>
            <a:off x="685802" y="1463040"/>
            <a:ext cx="2962679" cy="4572000"/>
          </a:xfrm>
        </p:spPr>
        <p:txBody>
          <a:bodyPr anchor="ctr"/>
          <a:lstStyle>
            <a:lvl1pPr>
              <a:defRPr>
                <a:solidFill>
                  <a:schemeClr val="tx1"/>
                </a:solidFill>
                <a:latin typeface="+mj-lt"/>
              </a:defRPr>
            </a:lvl1pPr>
            <a:lvl2pPr marL="0" indent="0">
              <a:buNone/>
              <a:defRPr sz="1200"/>
            </a:lvl2pPr>
            <a:lvl3pPr>
              <a:defRPr/>
            </a:lvl3pPr>
            <a:lvl4pPr>
              <a:defRPr/>
            </a:lvl4pPr>
            <a:lvl5pPr>
              <a:defRPr/>
            </a:lvl5pPr>
          </a:lstStyle>
          <a:p>
            <a:pPr lvl="0"/>
            <a:r>
              <a:rPr lang="en-US" dirty="0"/>
              <a:t>Edit Master text styles</a:t>
            </a:r>
          </a:p>
          <a:p>
            <a:pPr lvl="1"/>
            <a:r>
              <a:rPr lang="en-US" dirty="0"/>
              <a:t>Second level</a:t>
            </a:r>
          </a:p>
        </p:txBody>
      </p:sp>
      <p:sp>
        <p:nvSpPr>
          <p:cNvPr id="11" name="Content Placeholder 10">
            <a:extLst>
              <a:ext uri="{FF2B5EF4-FFF2-40B4-BE49-F238E27FC236}">
                <a16:creationId xmlns:a16="http://schemas.microsoft.com/office/drawing/2014/main" id="{B0AE480B-8030-514C-9530-B6C2137A0507}"/>
              </a:ext>
            </a:extLst>
          </p:cNvPr>
          <p:cNvSpPr>
            <a:spLocks noGrp="1"/>
          </p:cNvSpPr>
          <p:nvPr>
            <p:ph sz="quarter" idx="16"/>
          </p:nvPr>
        </p:nvSpPr>
        <p:spPr>
          <a:xfrm>
            <a:off x="3848125" y="1463040"/>
            <a:ext cx="7975068" cy="457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8770A29C-3289-1645-919C-16BC47E2F231}"/>
              </a:ext>
            </a:extLst>
          </p:cNvPr>
          <p:cNvSpPr>
            <a:spLocks noGrp="1"/>
          </p:cNvSpPr>
          <p:nvPr>
            <p:ph type="ftr" sz="quarter" idx="17"/>
          </p:nvPr>
        </p:nvSpPr>
        <p:spPr/>
        <p:txBody>
          <a:bodyPr/>
          <a:lstStyle/>
          <a:p>
            <a:r>
              <a:rPr lang="en-US" dirty="0"/>
              <a:t>Footer</a:t>
            </a:r>
          </a:p>
        </p:txBody>
      </p:sp>
    </p:spTree>
    <p:extLst>
      <p:ext uri="{BB962C8B-B14F-4D97-AF65-F5344CB8AC3E}">
        <p14:creationId xmlns:p14="http://schemas.microsoft.com/office/powerpoint/2010/main" val="179923843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DATA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89568-B2FC-C84F-AF54-D03C6B63845B}"/>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23DDDB6-0133-7948-AD26-B6472C29D4CE}"/>
              </a:ext>
            </a:extLst>
          </p:cNvPr>
          <p:cNvSpPr>
            <a:spLocks noGrp="1"/>
          </p:cNvSpPr>
          <p:nvPr>
            <p:ph type="sldNum" sz="quarter" idx="10"/>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6" name="Table Placeholder 5">
            <a:extLst>
              <a:ext uri="{FF2B5EF4-FFF2-40B4-BE49-F238E27FC236}">
                <a16:creationId xmlns:a16="http://schemas.microsoft.com/office/drawing/2014/main" id="{34F3D7FE-A33C-464D-9539-BC252464839C}"/>
              </a:ext>
            </a:extLst>
          </p:cNvPr>
          <p:cNvSpPr>
            <a:spLocks noGrp="1"/>
          </p:cNvSpPr>
          <p:nvPr>
            <p:ph type="tbl" sz="quarter" idx="12"/>
          </p:nvPr>
        </p:nvSpPr>
        <p:spPr>
          <a:xfrm>
            <a:off x="685800" y="1463040"/>
            <a:ext cx="11137392" cy="4572000"/>
          </a:xfrm>
        </p:spPr>
        <p:txBody>
          <a:bodyPr/>
          <a:lstStyle/>
          <a:p>
            <a:endParaRPr lang="en-US" dirty="0"/>
          </a:p>
        </p:txBody>
      </p:sp>
      <p:sp>
        <p:nvSpPr>
          <p:cNvPr id="5" name="Footer Placeholder 4">
            <a:extLst>
              <a:ext uri="{FF2B5EF4-FFF2-40B4-BE49-F238E27FC236}">
                <a16:creationId xmlns:a16="http://schemas.microsoft.com/office/drawing/2014/main" id="{08F94F34-B420-7B49-9959-5A07B2ECE2BB}"/>
              </a:ext>
            </a:extLst>
          </p:cNvPr>
          <p:cNvSpPr>
            <a:spLocks noGrp="1"/>
          </p:cNvSpPr>
          <p:nvPr>
            <p:ph type="ftr" sz="quarter" idx="13"/>
          </p:nvPr>
        </p:nvSpPr>
        <p:spPr/>
        <p:txBody>
          <a:bodyPr/>
          <a:lstStyle/>
          <a:p>
            <a:r>
              <a:rPr lang="en-US" dirty="0"/>
              <a:t>Footer</a:t>
            </a:r>
          </a:p>
        </p:txBody>
      </p:sp>
    </p:spTree>
    <p:extLst>
      <p:ext uri="{BB962C8B-B14F-4D97-AF65-F5344CB8AC3E}">
        <p14:creationId xmlns:p14="http://schemas.microsoft.com/office/powerpoint/2010/main" val="314932059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2192000" cy="6858000"/>
          </a:xfrm>
          <a:prstGeom prst="rect">
            <a:avLst/>
          </a:prstGeom>
          <a:solidFill>
            <a:schemeClr val="bg1"/>
          </a:solidFill>
        </p:spPr>
        <p:txBody>
          <a:bodyPr/>
          <a:lstStyle/>
          <a:p>
            <a:endParaRPr lang="uk-UA"/>
          </a:p>
        </p:txBody>
      </p:sp>
    </p:spTree>
    <p:extLst>
      <p:ext uri="{BB962C8B-B14F-4D97-AF65-F5344CB8AC3E}">
        <p14:creationId xmlns:p14="http://schemas.microsoft.com/office/powerpoint/2010/main" val="30970041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IMAGE + TEXT BLOCK (V3)">
    <p:spTree>
      <p:nvGrpSpPr>
        <p:cNvPr id="1" name=""/>
        <p:cNvGrpSpPr/>
        <p:nvPr/>
      </p:nvGrpSpPr>
      <p:grpSpPr>
        <a:xfrm>
          <a:off x="0" y="0"/>
          <a:ext cx="0" cy="0"/>
          <a:chOff x="0" y="0"/>
          <a:chExt cx="0" cy="0"/>
        </a:xfrm>
      </p:grpSpPr>
      <p:sp>
        <p:nvSpPr>
          <p:cNvPr id="5" name="Title 7"/>
          <p:cNvSpPr>
            <a:spLocks noGrp="1"/>
          </p:cNvSpPr>
          <p:nvPr>
            <p:ph type="title"/>
          </p:nvPr>
        </p:nvSpPr>
        <p:spPr>
          <a:xfrm>
            <a:off x="6650981" y="365760"/>
            <a:ext cx="5169163" cy="603504"/>
          </a:xfrm>
          <a:prstGeom prst="rect">
            <a:avLst/>
          </a:prstGeom>
          <a:noFill/>
        </p:spPr>
        <p:txBody>
          <a:bodyPr wrap="square" rtlCol="0">
            <a:noAutofit/>
          </a:bodyPr>
          <a:lstStyle>
            <a:lvl1pPr>
              <a:defRPr lang="uk-UA" sz="2250" b="0">
                <a:solidFill>
                  <a:schemeClr val="accent2"/>
                </a:solidFill>
                <a:latin typeface="+mj-lt"/>
                <a:ea typeface="Roboto Condensed" panose="02000000000000000000" pitchFamily="2" charset="0"/>
                <a:cs typeface="+mn-cs"/>
              </a:defRPr>
            </a:lvl1pPr>
          </a:lstStyle>
          <a:p>
            <a:pPr marL="0" lvl="0"/>
            <a:r>
              <a:rPr lang="en-US" dirty="0"/>
              <a:t>Click to edit Master title style</a:t>
            </a:r>
            <a:endParaRPr lang="uk-UA" dirty="0"/>
          </a:p>
        </p:txBody>
      </p:sp>
      <p:sp>
        <p:nvSpPr>
          <p:cNvPr id="6" name="Slide Number Placeholder 5">
            <a:extLst>
              <a:ext uri="{FF2B5EF4-FFF2-40B4-BE49-F238E27FC236}">
                <a16:creationId xmlns:a16="http://schemas.microsoft.com/office/drawing/2014/main" id="{7C5F4DA9-99C3-DA40-AEC7-6C07E358490B}"/>
              </a:ext>
            </a:extLst>
          </p:cNvPr>
          <p:cNvSpPr>
            <a:spLocks noGrp="1"/>
          </p:cNvSpPr>
          <p:nvPr>
            <p:ph type="sldNum" sz="quarter" idx="14"/>
          </p:nvPr>
        </p:nvSpPr>
        <p:spPr>
          <a:xfrm>
            <a:off x="11213592" y="6248400"/>
            <a:ext cx="609600" cy="304800"/>
          </a:xfrm>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7" name="Text Placeholder 9">
            <a:extLst>
              <a:ext uri="{FF2B5EF4-FFF2-40B4-BE49-F238E27FC236}">
                <a16:creationId xmlns:a16="http://schemas.microsoft.com/office/drawing/2014/main" id="{D95E7BD6-CFDA-F340-991C-181929B8D918}"/>
              </a:ext>
            </a:extLst>
          </p:cNvPr>
          <p:cNvSpPr>
            <a:spLocks noGrp="1"/>
          </p:cNvSpPr>
          <p:nvPr>
            <p:ph type="body" sz="quarter" idx="17"/>
          </p:nvPr>
        </p:nvSpPr>
        <p:spPr>
          <a:xfrm>
            <a:off x="6650981" y="1463040"/>
            <a:ext cx="5172211" cy="4572000"/>
          </a:xfrm>
        </p:spPr>
        <p:txBody>
          <a:bodyPr/>
          <a:lstStyle>
            <a:lvl1pPr>
              <a:defRPr sz="1800">
                <a:solidFill>
                  <a:schemeClr val="tx1"/>
                </a:solidFill>
                <a:latin typeface="+mj-lt"/>
              </a:defRPr>
            </a:lvl1pPr>
            <a:lvl2pPr marL="137167" indent="-137167">
              <a:buFont typeface="Arial" panose="020B0604020202020204" pitchFamily="34" charset="0"/>
              <a:buChar char="•"/>
              <a:defRPr sz="1425"/>
            </a:lvl2pPr>
            <a:lvl3pPr marL="274334">
              <a:defRPr sz="1200"/>
            </a:lvl3pPr>
            <a:lvl4pPr marL="411500">
              <a:defRPr sz="975"/>
            </a:lvl4pPr>
            <a:lvl5pPr marL="54866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12"/>
          </p:nvPr>
        </p:nvSpPr>
        <p:spPr>
          <a:xfrm>
            <a:off x="0" y="0"/>
            <a:ext cx="6096000" cy="6858000"/>
          </a:xfrm>
          <a:prstGeom prst="rect">
            <a:avLst/>
          </a:prstGeom>
          <a:solidFill>
            <a:schemeClr val="bg1"/>
          </a:solidFill>
        </p:spPr>
        <p:txBody>
          <a:bodyPr/>
          <a:lstStyle/>
          <a:p>
            <a:endParaRPr lang="uk-UA"/>
          </a:p>
        </p:txBody>
      </p:sp>
      <p:sp>
        <p:nvSpPr>
          <p:cNvPr id="2" name="Footer Placeholder 1">
            <a:extLst>
              <a:ext uri="{FF2B5EF4-FFF2-40B4-BE49-F238E27FC236}">
                <a16:creationId xmlns:a16="http://schemas.microsoft.com/office/drawing/2014/main" id="{BC6F2234-C703-BF49-AB51-2BA1A39E4FA4}"/>
              </a:ext>
            </a:extLst>
          </p:cNvPr>
          <p:cNvSpPr>
            <a:spLocks noGrp="1"/>
          </p:cNvSpPr>
          <p:nvPr>
            <p:ph type="ftr" sz="quarter" idx="18"/>
          </p:nvPr>
        </p:nvSpPr>
        <p:spPr>
          <a:xfrm>
            <a:off x="6650981" y="6248400"/>
            <a:ext cx="4562611" cy="304800"/>
          </a:xfrm>
        </p:spPr>
        <p:txBody>
          <a:bodyPr/>
          <a:lstStyle/>
          <a:p>
            <a:r>
              <a:rPr lang="en-US" dirty="0"/>
              <a:t>Footer</a:t>
            </a:r>
          </a:p>
        </p:txBody>
      </p:sp>
    </p:spTree>
    <p:extLst>
      <p:ext uri="{BB962C8B-B14F-4D97-AF65-F5344CB8AC3E}">
        <p14:creationId xmlns:p14="http://schemas.microsoft.com/office/powerpoint/2010/main" val="1591384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1925D7-C5CF-4574-9446-2AA0327C58B7}" type="slidenum">
              <a:rPr lang="en-US" smtClean="0"/>
              <a:pPr/>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IMAGE + TEXT BLOCK (V4)">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6096000" y="0"/>
            <a:ext cx="6096000" cy="6858000"/>
          </a:xfrm>
          <a:prstGeom prst="rect">
            <a:avLst/>
          </a:prstGeom>
          <a:solidFill>
            <a:schemeClr val="bg1"/>
          </a:solidFill>
        </p:spPr>
        <p:txBody>
          <a:bodyPr/>
          <a:lstStyle/>
          <a:p>
            <a:endParaRPr lang="uk-UA"/>
          </a:p>
        </p:txBody>
      </p:sp>
      <p:sp>
        <p:nvSpPr>
          <p:cNvPr id="7" name="Title 7">
            <a:extLst>
              <a:ext uri="{FF2B5EF4-FFF2-40B4-BE49-F238E27FC236}">
                <a16:creationId xmlns:a16="http://schemas.microsoft.com/office/drawing/2014/main" id="{2AC8BC53-D372-9340-AD3B-26E013270DE1}"/>
              </a:ext>
            </a:extLst>
          </p:cNvPr>
          <p:cNvSpPr>
            <a:spLocks noGrp="1"/>
          </p:cNvSpPr>
          <p:nvPr>
            <p:ph type="title"/>
          </p:nvPr>
        </p:nvSpPr>
        <p:spPr>
          <a:xfrm>
            <a:off x="685800" y="365760"/>
            <a:ext cx="4867656" cy="603504"/>
          </a:xfrm>
          <a:prstGeom prst="rect">
            <a:avLst/>
          </a:prstGeom>
          <a:noFill/>
        </p:spPr>
        <p:txBody>
          <a:bodyPr wrap="square" rtlCol="0">
            <a:noAutofit/>
          </a:bodyPr>
          <a:lstStyle>
            <a:lvl1pPr>
              <a:defRPr lang="uk-UA" sz="2250" b="0">
                <a:solidFill>
                  <a:schemeClr val="accent2"/>
                </a:solidFill>
                <a:latin typeface="+mj-lt"/>
                <a:ea typeface="Roboto Condensed" panose="02000000000000000000" pitchFamily="2" charset="0"/>
                <a:cs typeface="+mn-cs"/>
              </a:defRPr>
            </a:lvl1pPr>
          </a:lstStyle>
          <a:p>
            <a:pPr marL="0" lvl="0"/>
            <a:r>
              <a:rPr lang="en-US" dirty="0"/>
              <a:t>Click to edit Master title style</a:t>
            </a:r>
            <a:endParaRPr lang="uk-UA" dirty="0"/>
          </a:p>
        </p:txBody>
      </p:sp>
      <p:sp>
        <p:nvSpPr>
          <p:cNvPr id="6" name="Text Placeholder 9">
            <a:extLst>
              <a:ext uri="{FF2B5EF4-FFF2-40B4-BE49-F238E27FC236}">
                <a16:creationId xmlns:a16="http://schemas.microsoft.com/office/drawing/2014/main" id="{99CD03F7-4CD1-534A-83B5-50A176E7E68A}"/>
              </a:ext>
            </a:extLst>
          </p:cNvPr>
          <p:cNvSpPr>
            <a:spLocks noGrp="1"/>
          </p:cNvSpPr>
          <p:nvPr>
            <p:ph type="body" sz="quarter" idx="16"/>
          </p:nvPr>
        </p:nvSpPr>
        <p:spPr>
          <a:xfrm>
            <a:off x="685800" y="1463040"/>
            <a:ext cx="4867656" cy="4572000"/>
          </a:xfrm>
        </p:spPr>
        <p:txBody>
          <a:bodyPr/>
          <a:lstStyle>
            <a:lvl1pPr>
              <a:defRPr sz="1800">
                <a:solidFill>
                  <a:schemeClr val="tx1"/>
                </a:solidFill>
                <a:latin typeface="+mj-lt"/>
              </a:defRPr>
            </a:lvl1pPr>
            <a:lvl2pPr marL="137167" indent="-137167">
              <a:buFont typeface="Arial" panose="020B0604020202020204" pitchFamily="34" charset="0"/>
              <a:buChar char="•"/>
              <a:defRPr sz="1425"/>
            </a:lvl2pPr>
            <a:lvl3pPr marL="274334">
              <a:defRPr sz="1200"/>
            </a:lvl3pPr>
            <a:lvl4pPr marL="411500" indent="-137167">
              <a:defRPr sz="975"/>
            </a:lvl4pPr>
            <a:lvl5pPr marL="548668">
              <a:defRPr sz="975"/>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8" name="Slide Number Placeholder 5">
            <a:extLst>
              <a:ext uri="{FF2B5EF4-FFF2-40B4-BE49-F238E27FC236}">
                <a16:creationId xmlns:a16="http://schemas.microsoft.com/office/drawing/2014/main" id="{726BEF3D-754B-344D-9517-CB9D1A948101}"/>
              </a:ext>
            </a:extLst>
          </p:cNvPr>
          <p:cNvSpPr>
            <a:spLocks noGrp="1"/>
          </p:cNvSpPr>
          <p:nvPr>
            <p:ph type="sldNum" sz="quarter" idx="14"/>
          </p:nvPr>
        </p:nvSpPr>
        <p:spPr>
          <a:xfrm>
            <a:off x="682752" y="6248400"/>
            <a:ext cx="609600" cy="304800"/>
          </a:xfrm>
        </p:spPr>
        <p:txBody>
          <a:bodyPr/>
          <a:lstStyle>
            <a:lvl1pPr algn="l">
              <a:defRPr/>
            </a:lvl1p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4" name="Footer Placeholder 3">
            <a:extLst>
              <a:ext uri="{FF2B5EF4-FFF2-40B4-BE49-F238E27FC236}">
                <a16:creationId xmlns:a16="http://schemas.microsoft.com/office/drawing/2014/main" id="{52758B8D-0D12-1B48-9000-DA70A53612F5}"/>
              </a:ext>
            </a:extLst>
          </p:cNvPr>
          <p:cNvSpPr>
            <a:spLocks noGrp="1"/>
          </p:cNvSpPr>
          <p:nvPr>
            <p:ph type="ftr" sz="quarter" idx="17"/>
          </p:nvPr>
        </p:nvSpPr>
        <p:spPr>
          <a:xfrm>
            <a:off x="1292352" y="6248400"/>
            <a:ext cx="4261104" cy="304800"/>
          </a:xfrm>
        </p:spPr>
        <p:txBody>
          <a:bodyPr/>
          <a:lstStyle/>
          <a:p>
            <a:r>
              <a:rPr lang="en-US" dirty="0"/>
              <a:t>Footer</a:t>
            </a:r>
          </a:p>
        </p:txBody>
      </p:sp>
    </p:spTree>
    <p:extLst>
      <p:ext uri="{BB962C8B-B14F-4D97-AF65-F5344CB8AC3E}">
        <p14:creationId xmlns:p14="http://schemas.microsoft.com/office/powerpoint/2010/main" val="298487155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IMAGE + TEXT BLOCK">
    <p:spTree>
      <p:nvGrpSpPr>
        <p:cNvPr id="1" name=""/>
        <p:cNvGrpSpPr/>
        <p:nvPr/>
      </p:nvGrpSpPr>
      <p:grpSpPr>
        <a:xfrm>
          <a:off x="0" y="0"/>
          <a:ext cx="0" cy="0"/>
          <a:chOff x="0" y="0"/>
          <a:chExt cx="0" cy="0"/>
        </a:xfrm>
      </p:grpSpPr>
      <p:sp>
        <p:nvSpPr>
          <p:cNvPr id="5" name="Picture Placeholder 2"/>
          <p:cNvSpPr>
            <a:spLocks noGrp="1"/>
          </p:cNvSpPr>
          <p:nvPr>
            <p:ph type="pic" sz="quarter" idx="11"/>
          </p:nvPr>
        </p:nvSpPr>
        <p:spPr>
          <a:xfrm>
            <a:off x="685800" y="1463040"/>
            <a:ext cx="5385816" cy="4572000"/>
          </a:xfrm>
          <a:prstGeom prst="rect">
            <a:avLst/>
          </a:prstGeom>
          <a:solidFill>
            <a:schemeClr val="bg1"/>
          </a:solidFill>
        </p:spPr>
        <p:txBody>
          <a:bodyPr/>
          <a:lstStyle/>
          <a:p>
            <a:endParaRPr lang="uk-UA"/>
          </a:p>
        </p:txBody>
      </p:sp>
      <p:sp>
        <p:nvSpPr>
          <p:cNvPr id="4" name="Title 3">
            <a:extLst>
              <a:ext uri="{FF2B5EF4-FFF2-40B4-BE49-F238E27FC236}">
                <a16:creationId xmlns:a16="http://schemas.microsoft.com/office/drawing/2014/main" id="{FC499347-2961-B042-8DFB-9FBFDED1DA7E}"/>
              </a:ext>
            </a:extLst>
          </p:cNvPr>
          <p:cNvSpPr>
            <a:spLocks noGrp="1"/>
          </p:cNvSpPr>
          <p:nvPr>
            <p:ph type="title"/>
          </p:nvPr>
        </p:nvSpPr>
        <p:spPr/>
        <p:txBody>
          <a:bodyPr/>
          <a:lstStyle/>
          <a:p>
            <a:r>
              <a:rPr lang="en-US" dirty="0"/>
              <a:t>Click to edit Master title style</a:t>
            </a:r>
          </a:p>
        </p:txBody>
      </p:sp>
      <p:sp>
        <p:nvSpPr>
          <p:cNvPr id="7" name="Slide Number Placeholder 6">
            <a:extLst>
              <a:ext uri="{FF2B5EF4-FFF2-40B4-BE49-F238E27FC236}">
                <a16:creationId xmlns:a16="http://schemas.microsoft.com/office/drawing/2014/main" id="{83E2D4EB-10DF-CC4E-8A61-AE5076FC1108}"/>
              </a:ext>
            </a:extLst>
          </p:cNvPr>
          <p:cNvSpPr>
            <a:spLocks noGrp="1"/>
          </p:cNvSpPr>
          <p:nvPr>
            <p:ph type="sldNum" sz="quarter" idx="13"/>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8" name="Text Placeholder 9">
            <a:extLst>
              <a:ext uri="{FF2B5EF4-FFF2-40B4-BE49-F238E27FC236}">
                <a16:creationId xmlns:a16="http://schemas.microsoft.com/office/drawing/2014/main" id="{E0D427AA-A04C-0E4D-B280-C0A833942F97}"/>
              </a:ext>
            </a:extLst>
          </p:cNvPr>
          <p:cNvSpPr>
            <a:spLocks noGrp="1"/>
          </p:cNvSpPr>
          <p:nvPr>
            <p:ph type="body" sz="quarter" idx="17"/>
          </p:nvPr>
        </p:nvSpPr>
        <p:spPr>
          <a:xfrm>
            <a:off x="6437376" y="1463040"/>
            <a:ext cx="5385816"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1C977738-D3E9-0E41-A51A-FBDB81C20B0A}"/>
              </a:ext>
            </a:extLst>
          </p:cNvPr>
          <p:cNvSpPr>
            <a:spLocks noGrp="1"/>
          </p:cNvSpPr>
          <p:nvPr>
            <p:ph type="ftr" sz="quarter" idx="18"/>
          </p:nvPr>
        </p:nvSpPr>
        <p:spPr/>
        <p:txBody>
          <a:bodyPr/>
          <a:lstStyle/>
          <a:p>
            <a:r>
              <a:rPr lang="en-US" dirty="0"/>
              <a:t>Footer</a:t>
            </a:r>
          </a:p>
        </p:txBody>
      </p:sp>
    </p:spTree>
    <p:extLst>
      <p:ext uri="{BB962C8B-B14F-4D97-AF65-F5344CB8AC3E}">
        <p14:creationId xmlns:p14="http://schemas.microsoft.com/office/powerpoint/2010/main" val="319358035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IMAGE + TEXT BLOCK (V2)">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499347-2961-B042-8DFB-9FBFDED1DA7E}"/>
              </a:ext>
            </a:extLst>
          </p:cNvPr>
          <p:cNvSpPr>
            <a:spLocks noGrp="1"/>
          </p:cNvSpPr>
          <p:nvPr>
            <p:ph type="title"/>
          </p:nvPr>
        </p:nvSpPr>
        <p:spPr/>
        <p:txBody>
          <a:bodyPr/>
          <a:lstStyle/>
          <a:p>
            <a:r>
              <a:rPr lang="en-US" dirty="0"/>
              <a:t>Click to edit Master title style</a:t>
            </a:r>
          </a:p>
        </p:txBody>
      </p:sp>
      <p:sp>
        <p:nvSpPr>
          <p:cNvPr id="7" name="Slide Number Placeholder 6">
            <a:extLst>
              <a:ext uri="{FF2B5EF4-FFF2-40B4-BE49-F238E27FC236}">
                <a16:creationId xmlns:a16="http://schemas.microsoft.com/office/drawing/2014/main" id="{83E2D4EB-10DF-CC4E-8A61-AE5076FC1108}"/>
              </a:ext>
            </a:extLst>
          </p:cNvPr>
          <p:cNvSpPr>
            <a:spLocks noGrp="1"/>
          </p:cNvSpPr>
          <p:nvPr>
            <p:ph type="sldNum" sz="quarter" idx="13"/>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8" name="Picture Placeholder 2">
            <a:extLst>
              <a:ext uri="{FF2B5EF4-FFF2-40B4-BE49-F238E27FC236}">
                <a16:creationId xmlns:a16="http://schemas.microsoft.com/office/drawing/2014/main" id="{6FE2167D-CF80-2046-88F0-219004E18291}"/>
              </a:ext>
            </a:extLst>
          </p:cNvPr>
          <p:cNvSpPr>
            <a:spLocks noGrp="1"/>
          </p:cNvSpPr>
          <p:nvPr>
            <p:ph type="pic" sz="quarter" idx="11"/>
          </p:nvPr>
        </p:nvSpPr>
        <p:spPr>
          <a:xfrm>
            <a:off x="6437376" y="1463040"/>
            <a:ext cx="5385816" cy="4572000"/>
          </a:xfrm>
          <a:prstGeom prst="rect">
            <a:avLst/>
          </a:prstGeom>
          <a:solidFill>
            <a:schemeClr val="bg1"/>
          </a:solidFill>
        </p:spPr>
        <p:txBody>
          <a:bodyPr/>
          <a:lstStyle/>
          <a:p>
            <a:endParaRPr lang="uk-UA"/>
          </a:p>
        </p:txBody>
      </p:sp>
      <p:sp>
        <p:nvSpPr>
          <p:cNvPr id="9" name="Text Placeholder 9">
            <a:extLst>
              <a:ext uri="{FF2B5EF4-FFF2-40B4-BE49-F238E27FC236}">
                <a16:creationId xmlns:a16="http://schemas.microsoft.com/office/drawing/2014/main" id="{0374D6B0-3683-0F43-BCBE-FA68AC462773}"/>
              </a:ext>
            </a:extLst>
          </p:cNvPr>
          <p:cNvSpPr>
            <a:spLocks noGrp="1"/>
          </p:cNvSpPr>
          <p:nvPr>
            <p:ph type="body" sz="quarter" idx="16"/>
          </p:nvPr>
        </p:nvSpPr>
        <p:spPr>
          <a:xfrm>
            <a:off x="685800" y="1463040"/>
            <a:ext cx="5385817"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125B0DE0-530E-7046-A06F-F54E1163CD51}"/>
              </a:ext>
            </a:extLst>
          </p:cNvPr>
          <p:cNvSpPr>
            <a:spLocks noGrp="1"/>
          </p:cNvSpPr>
          <p:nvPr>
            <p:ph type="ftr" sz="quarter" idx="17"/>
          </p:nvPr>
        </p:nvSpPr>
        <p:spPr/>
        <p:txBody>
          <a:bodyPr/>
          <a:lstStyle/>
          <a:p>
            <a:r>
              <a:rPr lang="en-US" dirty="0"/>
              <a:t>Footer</a:t>
            </a:r>
          </a:p>
        </p:txBody>
      </p:sp>
    </p:spTree>
    <p:extLst>
      <p:ext uri="{BB962C8B-B14F-4D97-AF65-F5344CB8AC3E}">
        <p14:creationId xmlns:p14="http://schemas.microsoft.com/office/powerpoint/2010/main" val="219526051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IMAGES - 2">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685800" y="1463040"/>
            <a:ext cx="5385817" cy="4572000"/>
          </a:xfrm>
          <a:prstGeom prst="rect">
            <a:avLst/>
          </a:prstGeom>
          <a:solidFill>
            <a:schemeClr val="bg1"/>
          </a:solidFill>
          <a:effectLst/>
        </p:spPr>
        <p:txBody>
          <a:bodyPr/>
          <a:lstStyle>
            <a:lvl1pPr>
              <a:defRPr sz="1000"/>
            </a:lvl1pPr>
          </a:lstStyle>
          <a:p>
            <a:endParaRPr lang="uk-UA"/>
          </a:p>
        </p:txBody>
      </p:sp>
      <p:sp>
        <p:nvSpPr>
          <p:cNvPr id="2" name="Title 1">
            <a:extLst>
              <a:ext uri="{FF2B5EF4-FFF2-40B4-BE49-F238E27FC236}">
                <a16:creationId xmlns:a16="http://schemas.microsoft.com/office/drawing/2014/main" id="{BE530C92-F786-7740-8D4F-856680EDC89F}"/>
              </a:ext>
            </a:extLst>
          </p:cNvPr>
          <p:cNvSpPr>
            <a:spLocks noGrp="1"/>
          </p:cNvSpPr>
          <p:nvPr>
            <p:ph type="title"/>
          </p:nvPr>
        </p:nvSpPr>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id="{10EA65EE-8CDD-0246-8073-746AD7789607}"/>
              </a:ext>
            </a:extLst>
          </p:cNvPr>
          <p:cNvSpPr>
            <a:spLocks noGrp="1"/>
          </p:cNvSpPr>
          <p:nvPr>
            <p:ph type="sldNum" sz="quarter" idx="15"/>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9" name="Picture Placeholder 2">
            <a:extLst>
              <a:ext uri="{FF2B5EF4-FFF2-40B4-BE49-F238E27FC236}">
                <a16:creationId xmlns:a16="http://schemas.microsoft.com/office/drawing/2014/main" id="{C12A3D21-3D55-3943-87CD-C5F4444ECAF1}"/>
              </a:ext>
            </a:extLst>
          </p:cNvPr>
          <p:cNvSpPr>
            <a:spLocks noGrp="1"/>
          </p:cNvSpPr>
          <p:nvPr>
            <p:ph type="pic" sz="quarter" idx="16"/>
          </p:nvPr>
        </p:nvSpPr>
        <p:spPr>
          <a:xfrm>
            <a:off x="6437376" y="1463040"/>
            <a:ext cx="5385816" cy="4572000"/>
          </a:xfrm>
          <a:prstGeom prst="rect">
            <a:avLst/>
          </a:prstGeom>
          <a:solidFill>
            <a:schemeClr val="bg1"/>
          </a:solidFill>
          <a:effectLst/>
        </p:spPr>
        <p:txBody>
          <a:bodyPr/>
          <a:lstStyle>
            <a:lvl1pPr>
              <a:defRPr sz="1000"/>
            </a:lvl1pPr>
          </a:lstStyle>
          <a:p>
            <a:endParaRPr lang="uk-UA"/>
          </a:p>
        </p:txBody>
      </p:sp>
      <p:sp>
        <p:nvSpPr>
          <p:cNvPr id="3" name="Footer Placeholder 2">
            <a:extLst>
              <a:ext uri="{FF2B5EF4-FFF2-40B4-BE49-F238E27FC236}">
                <a16:creationId xmlns:a16="http://schemas.microsoft.com/office/drawing/2014/main" id="{C4B4F8AC-E355-3D43-B7E8-4007873DE798}"/>
              </a:ext>
            </a:extLst>
          </p:cNvPr>
          <p:cNvSpPr>
            <a:spLocks noGrp="1"/>
          </p:cNvSpPr>
          <p:nvPr>
            <p:ph type="ftr" sz="quarter" idx="17"/>
          </p:nvPr>
        </p:nvSpPr>
        <p:spPr/>
        <p:txBody>
          <a:bodyPr/>
          <a:lstStyle/>
          <a:p>
            <a:r>
              <a:rPr lang="en-US" dirty="0"/>
              <a:t>Footer</a:t>
            </a:r>
          </a:p>
        </p:txBody>
      </p:sp>
    </p:spTree>
    <p:extLst>
      <p:ext uri="{BB962C8B-B14F-4D97-AF65-F5344CB8AC3E}">
        <p14:creationId xmlns:p14="http://schemas.microsoft.com/office/powerpoint/2010/main" val="268598956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IMAGES + TEXT BOXES - 3">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685800" y="1463040"/>
            <a:ext cx="3464659" cy="1828800"/>
          </a:xfrm>
          <a:prstGeom prst="rect">
            <a:avLst/>
          </a:prstGeom>
          <a:solidFill>
            <a:schemeClr val="bg1"/>
          </a:solidFill>
          <a:effectLst/>
        </p:spPr>
        <p:txBody>
          <a:bodyPr/>
          <a:lstStyle>
            <a:lvl1pPr>
              <a:defRPr sz="1000"/>
            </a:lvl1pPr>
          </a:lstStyle>
          <a:p>
            <a:endParaRPr lang="uk-UA"/>
          </a:p>
        </p:txBody>
      </p:sp>
      <p:sp>
        <p:nvSpPr>
          <p:cNvPr id="2" name="Title 1">
            <a:extLst>
              <a:ext uri="{FF2B5EF4-FFF2-40B4-BE49-F238E27FC236}">
                <a16:creationId xmlns:a16="http://schemas.microsoft.com/office/drawing/2014/main" id="{170C8558-0CAA-C941-8090-7BCA56E6B537}"/>
              </a:ext>
            </a:extLst>
          </p:cNvPr>
          <p:cNvSpPr>
            <a:spLocks noGrp="1"/>
          </p:cNvSpPr>
          <p:nvPr>
            <p:ph type="title"/>
          </p:nvPr>
        </p:nvSpPr>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id="{22F99B54-C99E-FF43-ACA5-AED32EF9EEE7}"/>
              </a:ext>
            </a:extLst>
          </p:cNvPr>
          <p:cNvSpPr>
            <a:spLocks noGrp="1"/>
          </p:cNvSpPr>
          <p:nvPr>
            <p:ph type="sldNum" sz="quarter" idx="16"/>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13" name="Picture Placeholder 2">
            <a:extLst>
              <a:ext uri="{FF2B5EF4-FFF2-40B4-BE49-F238E27FC236}">
                <a16:creationId xmlns:a16="http://schemas.microsoft.com/office/drawing/2014/main" id="{C8BDBE08-B2D8-A149-AB49-A36081BB1FE6}"/>
              </a:ext>
            </a:extLst>
          </p:cNvPr>
          <p:cNvSpPr>
            <a:spLocks noGrp="1"/>
          </p:cNvSpPr>
          <p:nvPr>
            <p:ph type="pic" sz="quarter" idx="17"/>
          </p:nvPr>
        </p:nvSpPr>
        <p:spPr>
          <a:xfrm>
            <a:off x="8358533" y="1463040"/>
            <a:ext cx="3464659" cy="1828800"/>
          </a:xfrm>
          <a:prstGeom prst="rect">
            <a:avLst/>
          </a:prstGeom>
          <a:solidFill>
            <a:schemeClr val="bg1"/>
          </a:solidFill>
          <a:effectLst/>
        </p:spPr>
        <p:txBody>
          <a:bodyPr/>
          <a:lstStyle>
            <a:lvl1pPr>
              <a:defRPr sz="1000"/>
            </a:lvl1pPr>
          </a:lstStyle>
          <a:p>
            <a:endParaRPr lang="uk-UA"/>
          </a:p>
        </p:txBody>
      </p:sp>
      <p:sp>
        <p:nvSpPr>
          <p:cNvPr id="14" name="Picture Placeholder 2">
            <a:extLst>
              <a:ext uri="{FF2B5EF4-FFF2-40B4-BE49-F238E27FC236}">
                <a16:creationId xmlns:a16="http://schemas.microsoft.com/office/drawing/2014/main" id="{FFFD6FB1-7302-6040-BD88-BA00C9A9F537}"/>
              </a:ext>
            </a:extLst>
          </p:cNvPr>
          <p:cNvSpPr>
            <a:spLocks noGrp="1"/>
          </p:cNvSpPr>
          <p:nvPr>
            <p:ph type="pic" sz="quarter" idx="18"/>
          </p:nvPr>
        </p:nvSpPr>
        <p:spPr>
          <a:xfrm>
            <a:off x="4529193" y="1463040"/>
            <a:ext cx="3464659" cy="1828800"/>
          </a:xfrm>
          <a:prstGeom prst="rect">
            <a:avLst/>
          </a:prstGeom>
          <a:solidFill>
            <a:schemeClr val="bg1"/>
          </a:solidFill>
          <a:effectLst/>
        </p:spPr>
        <p:txBody>
          <a:bodyPr/>
          <a:lstStyle>
            <a:lvl1pPr>
              <a:defRPr sz="1000"/>
            </a:lvl1pPr>
          </a:lstStyle>
          <a:p>
            <a:endParaRPr lang="uk-UA"/>
          </a:p>
        </p:txBody>
      </p:sp>
      <p:sp>
        <p:nvSpPr>
          <p:cNvPr id="8" name="Text Placeholder 2">
            <a:extLst>
              <a:ext uri="{FF2B5EF4-FFF2-40B4-BE49-F238E27FC236}">
                <a16:creationId xmlns:a16="http://schemas.microsoft.com/office/drawing/2014/main" id="{67836D9F-38D5-5148-926E-181D14364088}"/>
              </a:ext>
            </a:extLst>
          </p:cNvPr>
          <p:cNvSpPr>
            <a:spLocks noGrp="1"/>
          </p:cNvSpPr>
          <p:nvPr>
            <p:ph type="body" sz="quarter" idx="19"/>
          </p:nvPr>
        </p:nvSpPr>
        <p:spPr>
          <a:xfrm>
            <a:off x="685800" y="3632201"/>
            <a:ext cx="3464659" cy="2366264"/>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a:extLst>
              <a:ext uri="{FF2B5EF4-FFF2-40B4-BE49-F238E27FC236}">
                <a16:creationId xmlns:a16="http://schemas.microsoft.com/office/drawing/2014/main" id="{295C35A9-1555-294F-BA41-78569E573EAF}"/>
              </a:ext>
            </a:extLst>
          </p:cNvPr>
          <p:cNvSpPr>
            <a:spLocks noGrp="1"/>
          </p:cNvSpPr>
          <p:nvPr>
            <p:ph type="body" sz="quarter" idx="20"/>
          </p:nvPr>
        </p:nvSpPr>
        <p:spPr>
          <a:xfrm>
            <a:off x="4529193" y="3632202"/>
            <a:ext cx="3464659" cy="2366265"/>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a:extLst>
              <a:ext uri="{FF2B5EF4-FFF2-40B4-BE49-F238E27FC236}">
                <a16:creationId xmlns:a16="http://schemas.microsoft.com/office/drawing/2014/main" id="{37049C6A-31E4-BE40-8338-EA004569CE7D}"/>
              </a:ext>
            </a:extLst>
          </p:cNvPr>
          <p:cNvSpPr>
            <a:spLocks noGrp="1"/>
          </p:cNvSpPr>
          <p:nvPr>
            <p:ph type="body" sz="quarter" idx="21"/>
          </p:nvPr>
        </p:nvSpPr>
        <p:spPr>
          <a:xfrm>
            <a:off x="8358533" y="3632201"/>
            <a:ext cx="3464659" cy="2366265"/>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BB2D857A-15AC-8545-AC96-054E51B83F70}"/>
              </a:ext>
            </a:extLst>
          </p:cNvPr>
          <p:cNvSpPr>
            <a:spLocks noGrp="1"/>
          </p:cNvSpPr>
          <p:nvPr>
            <p:ph type="ftr" sz="quarter" idx="22"/>
          </p:nvPr>
        </p:nvSpPr>
        <p:spPr/>
        <p:txBody>
          <a:bodyPr/>
          <a:lstStyle/>
          <a:p>
            <a:r>
              <a:rPr lang="en-US" dirty="0"/>
              <a:t>Footer</a:t>
            </a:r>
          </a:p>
        </p:txBody>
      </p:sp>
    </p:spTree>
    <p:extLst>
      <p:ext uri="{BB962C8B-B14F-4D97-AF65-F5344CB8AC3E}">
        <p14:creationId xmlns:p14="http://schemas.microsoft.com/office/powerpoint/2010/main" val="404798606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IMAGES + TEXT BOXES - 3 (V2)">
    <p:spTree>
      <p:nvGrpSpPr>
        <p:cNvPr id="1" name=""/>
        <p:cNvGrpSpPr/>
        <p:nvPr/>
      </p:nvGrpSpPr>
      <p:grpSpPr>
        <a:xfrm>
          <a:off x="0" y="0"/>
          <a:ext cx="0" cy="0"/>
          <a:chOff x="0" y="0"/>
          <a:chExt cx="0" cy="0"/>
        </a:xfrm>
      </p:grpSpPr>
      <p:sp>
        <p:nvSpPr>
          <p:cNvPr id="13" name="Picture Placeholder 2"/>
          <p:cNvSpPr>
            <a:spLocks noGrp="1"/>
          </p:cNvSpPr>
          <p:nvPr>
            <p:ph type="pic" sz="quarter" idx="12"/>
          </p:nvPr>
        </p:nvSpPr>
        <p:spPr>
          <a:xfrm>
            <a:off x="685800" y="1463040"/>
            <a:ext cx="3479933" cy="3352800"/>
          </a:xfrm>
          <a:prstGeom prst="rect">
            <a:avLst/>
          </a:prstGeom>
          <a:solidFill>
            <a:schemeClr val="bg1"/>
          </a:solidFill>
          <a:effectLst/>
        </p:spPr>
        <p:txBody>
          <a:bodyPr/>
          <a:lstStyle>
            <a:lvl1pPr>
              <a:defRPr sz="1000"/>
            </a:lvl1pPr>
          </a:lstStyle>
          <a:p>
            <a:endParaRPr lang="uk-UA"/>
          </a:p>
        </p:txBody>
      </p:sp>
      <p:sp>
        <p:nvSpPr>
          <p:cNvPr id="2" name="Title 1">
            <a:extLst>
              <a:ext uri="{FF2B5EF4-FFF2-40B4-BE49-F238E27FC236}">
                <a16:creationId xmlns:a16="http://schemas.microsoft.com/office/drawing/2014/main" id="{247FD341-7C4C-AE49-B33A-DF813384C70A}"/>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D7D0FC7A-F706-C741-BFAE-4865D097C232}"/>
              </a:ext>
            </a:extLst>
          </p:cNvPr>
          <p:cNvSpPr>
            <a:spLocks noGrp="1"/>
          </p:cNvSpPr>
          <p:nvPr>
            <p:ph type="sldNum" sz="quarter" idx="16"/>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10" name="Picture Placeholder 2">
            <a:extLst>
              <a:ext uri="{FF2B5EF4-FFF2-40B4-BE49-F238E27FC236}">
                <a16:creationId xmlns:a16="http://schemas.microsoft.com/office/drawing/2014/main" id="{5EDDCDA2-38D1-CB4B-B35C-1BED1EB09DE2}"/>
              </a:ext>
            </a:extLst>
          </p:cNvPr>
          <p:cNvSpPr>
            <a:spLocks noGrp="1"/>
          </p:cNvSpPr>
          <p:nvPr>
            <p:ph type="pic" sz="quarter" idx="17"/>
          </p:nvPr>
        </p:nvSpPr>
        <p:spPr>
          <a:xfrm>
            <a:off x="8343259" y="1463040"/>
            <a:ext cx="3479933" cy="3352800"/>
          </a:xfrm>
          <a:prstGeom prst="rect">
            <a:avLst/>
          </a:prstGeom>
          <a:solidFill>
            <a:schemeClr val="bg1"/>
          </a:solidFill>
          <a:effectLst/>
        </p:spPr>
        <p:txBody>
          <a:bodyPr/>
          <a:lstStyle>
            <a:lvl1pPr>
              <a:defRPr sz="1000"/>
            </a:lvl1pPr>
          </a:lstStyle>
          <a:p>
            <a:endParaRPr lang="uk-UA"/>
          </a:p>
        </p:txBody>
      </p:sp>
      <p:sp>
        <p:nvSpPr>
          <p:cNvPr id="11" name="Picture Placeholder 2">
            <a:extLst>
              <a:ext uri="{FF2B5EF4-FFF2-40B4-BE49-F238E27FC236}">
                <a16:creationId xmlns:a16="http://schemas.microsoft.com/office/drawing/2014/main" id="{39585639-9F76-934B-B69C-7F12AF165B64}"/>
              </a:ext>
            </a:extLst>
          </p:cNvPr>
          <p:cNvSpPr>
            <a:spLocks noGrp="1"/>
          </p:cNvSpPr>
          <p:nvPr>
            <p:ph type="pic" sz="quarter" idx="18"/>
          </p:nvPr>
        </p:nvSpPr>
        <p:spPr>
          <a:xfrm>
            <a:off x="4514530" y="1463040"/>
            <a:ext cx="3479933" cy="3352800"/>
          </a:xfrm>
          <a:prstGeom prst="rect">
            <a:avLst/>
          </a:prstGeom>
          <a:solidFill>
            <a:schemeClr val="bg1"/>
          </a:solidFill>
          <a:effectLst/>
        </p:spPr>
        <p:txBody>
          <a:bodyPr/>
          <a:lstStyle>
            <a:lvl1pPr>
              <a:defRPr sz="1000"/>
            </a:lvl1pPr>
          </a:lstStyle>
          <a:p>
            <a:endParaRPr lang="uk-UA"/>
          </a:p>
        </p:txBody>
      </p:sp>
      <p:sp>
        <p:nvSpPr>
          <p:cNvPr id="8" name="Text Placeholder 2">
            <a:extLst>
              <a:ext uri="{FF2B5EF4-FFF2-40B4-BE49-F238E27FC236}">
                <a16:creationId xmlns:a16="http://schemas.microsoft.com/office/drawing/2014/main" id="{5753BA86-33EF-ED44-8993-95350CB62932}"/>
              </a:ext>
            </a:extLst>
          </p:cNvPr>
          <p:cNvSpPr>
            <a:spLocks noGrp="1"/>
          </p:cNvSpPr>
          <p:nvPr>
            <p:ph type="body" sz="quarter" idx="20"/>
          </p:nvPr>
        </p:nvSpPr>
        <p:spPr>
          <a:xfrm>
            <a:off x="685800" y="5156200"/>
            <a:ext cx="3479933" cy="842264"/>
          </a:xfrm>
        </p:spPr>
        <p:txBody>
          <a:bodyPr/>
          <a:lstStyle>
            <a:lvl1pPr>
              <a:defRPr>
                <a:solidFill>
                  <a:schemeClr val="tx1"/>
                </a:solidFill>
                <a:latin typeface="+mj-lt"/>
              </a:defRPr>
            </a:lvl1pPr>
            <a:lvl2pPr marL="0" indent="0">
              <a:buNone/>
              <a:defRPr sz="1200"/>
            </a:lvl2pPr>
          </a:lstStyle>
          <a:p>
            <a:pPr lvl="0"/>
            <a:r>
              <a:rPr lang="en-US" dirty="0"/>
              <a:t>Edit Master text styles</a:t>
            </a:r>
          </a:p>
          <a:p>
            <a:pPr lvl="1"/>
            <a:r>
              <a:rPr lang="en-US" dirty="0"/>
              <a:t>Second level</a:t>
            </a:r>
          </a:p>
        </p:txBody>
      </p:sp>
      <p:sp>
        <p:nvSpPr>
          <p:cNvPr id="9" name="Text Placeholder 2">
            <a:extLst>
              <a:ext uri="{FF2B5EF4-FFF2-40B4-BE49-F238E27FC236}">
                <a16:creationId xmlns:a16="http://schemas.microsoft.com/office/drawing/2014/main" id="{56243140-FECF-6A42-AAB0-081E85B8367D}"/>
              </a:ext>
            </a:extLst>
          </p:cNvPr>
          <p:cNvSpPr>
            <a:spLocks noGrp="1"/>
          </p:cNvSpPr>
          <p:nvPr>
            <p:ph type="body" sz="quarter" idx="21"/>
          </p:nvPr>
        </p:nvSpPr>
        <p:spPr>
          <a:xfrm>
            <a:off x="4520625" y="5156200"/>
            <a:ext cx="3479933" cy="842264"/>
          </a:xfrm>
        </p:spPr>
        <p:txBody>
          <a:bodyPr/>
          <a:lstStyle>
            <a:lvl1pPr>
              <a:defRPr>
                <a:solidFill>
                  <a:schemeClr val="tx1"/>
                </a:solidFill>
                <a:latin typeface="+mj-lt"/>
              </a:defRPr>
            </a:lvl1pPr>
            <a:lvl2pPr marL="0" indent="0">
              <a:buNone/>
              <a:defRPr sz="1200"/>
            </a:lvl2pPr>
          </a:lstStyle>
          <a:p>
            <a:pPr lvl="0"/>
            <a:r>
              <a:rPr lang="en-US" dirty="0"/>
              <a:t>Edit Master text styles</a:t>
            </a:r>
          </a:p>
          <a:p>
            <a:pPr lvl="1"/>
            <a:r>
              <a:rPr lang="en-US" dirty="0"/>
              <a:t>Second level</a:t>
            </a:r>
          </a:p>
        </p:txBody>
      </p:sp>
      <p:sp>
        <p:nvSpPr>
          <p:cNvPr id="12" name="Text Placeholder 2">
            <a:extLst>
              <a:ext uri="{FF2B5EF4-FFF2-40B4-BE49-F238E27FC236}">
                <a16:creationId xmlns:a16="http://schemas.microsoft.com/office/drawing/2014/main" id="{9F3B7DC7-AA30-A341-BFDC-3CED7E3DE46A}"/>
              </a:ext>
            </a:extLst>
          </p:cNvPr>
          <p:cNvSpPr>
            <a:spLocks noGrp="1"/>
          </p:cNvSpPr>
          <p:nvPr>
            <p:ph type="body" sz="quarter" idx="22"/>
          </p:nvPr>
        </p:nvSpPr>
        <p:spPr>
          <a:xfrm>
            <a:off x="8343259" y="5140264"/>
            <a:ext cx="3479933" cy="858200"/>
          </a:xfrm>
        </p:spPr>
        <p:txBody>
          <a:bodyPr/>
          <a:lstStyle>
            <a:lvl1pPr>
              <a:defRPr>
                <a:solidFill>
                  <a:schemeClr val="tx1"/>
                </a:solidFill>
                <a:latin typeface="+mj-lt"/>
              </a:defRPr>
            </a:lvl1pPr>
            <a:lvl2pPr marL="0" indent="0">
              <a:buNone/>
              <a:defRPr sz="1200"/>
            </a:lvl2pPr>
          </a:lstStyle>
          <a:p>
            <a:pPr lvl="0"/>
            <a:r>
              <a:rPr lang="en-US" dirty="0"/>
              <a:t>Edit Master text styles</a:t>
            </a:r>
          </a:p>
          <a:p>
            <a:pPr lvl="1"/>
            <a:r>
              <a:rPr lang="en-US" dirty="0"/>
              <a:t>Second level</a:t>
            </a:r>
          </a:p>
        </p:txBody>
      </p:sp>
      <p:sp>
        <p:nvSpPr>
          <p:cNvPr id="3" name="Footer Placeholder 2">
            <a:extLst>
              <a:ext uri="{FF2B5EF4-FFF2-40B4-BE49-F238E27FC236}">
                <a16:creationId xmlns:a16="http://schemas.microsoft.com/office/drawing/2014/main" id="{EEFD3F24-EBC3-0348-BEFD-D36AE35F7E65}"/>
              </a:ext>
            </a:extLst>
          </p:cNvPr>
          <p:cNvSpPr>
            <a:spLocks noGrp="1"/>
          </p:cNvSpPr>
          <p:nvPr>
            <p:ph type="ftr" sz="quarter" idx="23"/>
          </p:nvPr>
        </p:nvSpPr>
        <p:spPr/>
        <p:txBody>
          <a:bodyPr/>
          <a:lstStyle/>
          <a:p>
            <a:r>
              <a:rPr lang="en-US" dirty="0"/>
              <a:t>Footer</a:t>
            </a:r>
          </a:p>
        </p:txBody>
      </p:sp>
    </p:spTree>
    <p:extLst>
      <p:ext uri="{BB962C8B-B14F-4D97-AF65-F5344CB8AC3E}">
        <p14:creationId xmlns:p14="http://schemas.microsoft.com/office/powerpoint/2010/main" val="135305154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IMAGE SQUARES + TEXT BOX - 4">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685800" y="1463040"/>
            <a:ext cx="3048000" cy="2286000"/>
          </a:xfrm>
          <a:prstGeom prst="rect">
            <a:avLst/>
          </a:prstGeom>
          <a:solidFill>
            <a:schemeClr val="bg1"/>
          </a:solidFill>
          <a:effectLst/>
        </p:spPr>
        <p:txBody>
          <a:bodyPr/>
          <a:lstStyle>
            <a:lvl1pPr>
              <a:defRPr sz="1000"/>
            </a:lvl1pPr>
          </a:lstStyle>
          <a:p>
            <a:endParaRPr lang="uk-UA"/>
          </a:p>
        </p:txBody>
      </p:sp>
      <p:sp>
        <p:nvSpPr>
          <p:cNvPr id="13" name="Picture Placeholder 2"/>
          <p:cNvSpPr>
            <a:spLocks noGrp="1"/>
          </p:cNvSpPr>
          <p:nvPr>
            <p:ph type="pic" sz="quarter" idx="13"/>
          </p:nvPr>
        </p:nvSpPr>
        <p:spPr>
          <a:xfrm>
            <a:off x="3733800" y="1463040"/>
            <a:ext cx="3048000" cy="2286000"/>
          </a:xfrm>
          <a:prstGeom prst="rect">
            <a:avLst/>
          </a:prstGeom>
          <a:solidFill>
            <a:schemeClr val="bg1"/>
          </a:solidFill>
          <a:effectLst/>
        </p:spPr>
        <p:txBody>
          <a:bodyPr/>
          <a:lstStyle>
            <a:lvl1pPr>
              <a:defRPr sz="1000"/>
            </a:lvl1pPr>
          </a:lstStyle>
          <a:p>
            <a:endParaRPr lang="uk-UA"/>
          </a:p>
        </p:txBody>
      </p:sp>
      <p:sp>
        <p:nvSpPr>
          <p:cNvPr id="14" name="Picture Placeholder 2"/>
          <p:cNvSpPr>
            <a:spLocks noGrp="1"/>
          </p:cNvSpPr>
          <p:nvPr>
            <p:ph type="pic" sz="quarter" idx="14"/>
          </p:nvPr>
        </p:nvSpPr>
        <p:spPr>
          <a:xfrm>
            <a:off x="685800" y="3769093"/>
            <a:ext cx="3048000" cy="2286000"/>
          </a:xfrm>
          <a:prstGeom prst="rect">
            <a:avLst/>
          </a:prstGeom>
          <a:solidFill>
            <a:schemeClr val="bg1"/>
          </a:solidFill>
          <a:effectLst/>
        </p:spPr>
        <p:txBody>
          <a:bodyPr/>
          <a:lstStyle>
            <a:lvl1pPr>
              <a:defRPr sz="1000"/>
            </a:lvl1pPr>
          </a:lstStyle>
          <a:p>
            <a:endParaRPr lang="uk-UA"/>
          </a:p>
        </p:txBody>
      </p:sp>
      <p:sp>
        <p:nvSpPr>
          <p:cNvPr id="15" name="Picture Placeholder 2"/>
          <p:cNvSpPr>
            <a:spLocks noGrp="1"/>
          </p:cNvSpPr>
          <p:nvPr>
            <p:ph type="pic" sz="quarter" idx="15"/>
          </p:nvPr>
        </p:nvSpPr>
        <p:spPr>
          <a:xfrm>
            <a:off x="3733800" y="3769093"/>
            <a:ext cx="3048000" cy="2286000"/>
          </a:xfrm>
          <a:prstGeom prst="rect">
            <a:avLst/>
          </a:prstGeom>
          <a:solidFill>
            <a:schemeClr val="bg1"/>
          </a:solidFill>
          <a:effectLst/>
        </p:spPr>
        <p:txBody>
          <a:bodyPr/>
          <a:lstStyle>
            <a:lvl1pPr>
              <a:defRPr sz="1000"/>
            </a:lvl1pPr>
          </a:lstStyle>
          <a:p>
            <a:endParaRPr lang="uk-UA"/>
          </a:p>
        </p:txBody>
      </p:sp>
      <p:sp>
        <p:nvSpPr>
          <p:cNvPr id="2" name="Title 1">
            <a:extLst>
              <a:ext uri="{FF2B5EF4-FFF2-40B4-BE49-F238E27FC236}">
                <a16:creationId xmlns:a16="http://schemas.microsoft.com/office/drawing/2014/main" id="{33256D4F-70A5-834E-ADDC-3139B64510D7}"/>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F1B9D6A7-C0A6-9049-BEB5-BD5DC2AAF9B9}"/>
              </a:ext>
            </a:extLst>
          </p:cNvPr>
          <p:cNvSpPr>
            <a:spLocks noGrp="1"/>
          </p:cNvSpPr>
          <p:nvPr>
            <p:ph type="sldNum" sz="quarter" idx="17"/>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9" name="Text Placeholder 9">
            <a:extLst>
              <a:ext uri="{FF2B5EF4-FFF2-40B4-BE49-F238E27FC236}">
                <a16:creationId xmlns:a16="http://schemas.microsoft.com/office/drawing/2014/main" id="{60FE63DC-71A5-E64D-B8F6-6D9B893FB3F2}"/>
              </a:ext>
            </a:extLst>
          </p:cNvPr>
          <p:cNvSpPr>
            <a:spLocks noGrp="1"/>
          </p:cNvSpPr>
          <p:nvPr>
            <p:ph type="body" sz="quarter" idx="18"/>
          </p:nvPr>
        </p:nvSpPr>
        <p:spPr>
          <a:xfrm>
            <a:off x="7330440" y="1463040"/>
            <a:ext cx="4492752"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EF7D7358-19C8-4246-9CF6-0FA52B657CC2}"/>
              </a:ext>
            </a:extLst>
          </p:cNvPr>
          <p:cNvSpPr>
            <a:spLocks noGrp="1"/>
          </p:cNvSpPr>
          <p:nvPr>
            <p:ph type="ftr" sz="quarter" idx="19"/>
          </p:nvPr>
        </p:nvSpPr>
        <p:spPr/>
        <p:txBody>
          <a:bodyPr/>
          <a:lstStyle/>
          <a:p>
            <a:r>
              <a:rPr lang="en-US" dirty="0"/>
              <a:t>Footer</a:t>
            </a:r>
          </a:p>
        </p:txBody>
      </p:sp>
    </p:spTree>
    <p:extLst>
      <p:ext uri="{BB962C8B-B14F-4D97-AF65-F5344CB8AC3E}">
        <p14:creationId xmlns:p14="http://schemas.microsoft.com/office/powerpoint/2010/main" val="288403991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IMAGE SQUARES - 4">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3429000"/>
            <a:ext cx="3048000" cy="1828800"/>
          </a:xfrm>
          <a:prstGeom prst="rect">
            <a:avLst/>
          </a:prstGeom>
          <a:solidFill>
            <a:schemeClr val="bg1"/>
          </a:solidFill>
        </p:spPr>
        <p:txBody>
          <a:bodyPr/>
          <a:lstStyle/>
          <a:p>
            <a:endParaRPr lang="uk-UA"/>
          </a:p>
        </p:txBody>
      </p:sp>
      <p:sp>
        <p:nvSpPr>
          <p:cNvPr id="11" name="Picture Placeholder 5"/>
          <p:cNvSpPr>
            <a:spLocks noGrp="1"/>
          </p:cNvSpPr>
          <p:nvPr>
            <p:ph type="pic" sz="quarter" idx="12"/>
          </p:nvPr>
        </p:nvSpPr>
        <p:spPr>
          <a:xfrm>
            <a:off x="3048000" y="1600200"/>
            <a:ext cx="3048000" cy="1828800"/>
          </a:xfrm>
          <a:prstGeom prst="rect">
            <a:avLst/>
          </a:prstGeom>
          <a:solidFill>
            <a:schemeClr val="bg1"/>
          </a:solidFill>
        </p:spPr>
        <p:txBody>
          <a:bodyPr/>
          <a:lstStyle/>
          <a:p>
            <a:endParaRPr lang="uk-UA"/>
          </a:p>
        </p:txBody>
      </p:sp>
      <p:sp>
        <p:nvSpPr>
          <p:cNvPr id="12" name="Picture Placeholder 5"/>
          <p:cNvSpPr>
            <a:spLocks noGrp="1"/>
          </p:cNvSpPr>
          <p:nvPr>
            <p:ph type="pic" sz="quarter" idx="13"/>
          </p:nvPr>
        </p:nvSpPr>
        <p:spPr>
          <a:xfrm>
            <a:off x="6096000" y="3429000"/>
            <a:ext cx="3048000" cy="1828800"/>
          </a:xfrm>
          <a:prstGeom prst="rect">
            <a:avLst/>
          </a:prstGeom>
          <a:solidFill>
            <a:schemeClr val="bg1"/>
          </a:solidFill>
        </p:spPr>
        <p:txBody>
          <a:bodyPr/>
          <a:lstStyle/>
          <a:p>
            <a:endParaRPr lang="uk-UA"/>
          </a:p>
        </p:txBody>
      </p:sp>
      <p:sp>
        <p:nvSpPr>
          <p:cNvPr id="13" name="Picture Placeholder 5"/>
          <p:cNvSpPr>
            <a:spLocks noGrp="1"/>
          </p:cNvSpPr>
          <p:nvPr>
            <p:ph type="pic" sz="quarter" idx="14"/>
          </p:nvPr>
        </p:nvSpPr>
        <p:spPr>
          <a:xfrm>
            <a:off x="9144000" y="1600200"/>
            <a:ext cx="3048000" cy="1828800"/>
          </a:xfrm>
          <a:prstGeom prst="rect">
            <a:avLst/>
          </a:prstGeom>
          <a:solidFill>
            <a:schemeClr val="bg1"/>
          </a:solidFill>
        </p:spPr>
        <p:txBody>
          <a:bodyPr/>
          <a:lstStyle/>
          <a:p>
            <a:endParaRPr lang="uk-UA"/>
          </a:p>
        </p:txBody>
      </p:sp>
      <p:sp>
        <p:nvSpPr>
          <p:cNvPr id="7" name="Slide Number Placeholder 6">
            <a:extLst>
              <a:ext uri="{FF2B5EF4-FFF2-40B4-BE49-F238E27FC236}">
                <a16:creationId xmlns:a16="http://schemas.microsoft.com/office/drawing/2014/main" id="{8F63D041-C871-684B-ACF7-15B12B37F048}"/>
              </a:ext>
            </a:extLst>
          </p:cNvPr>
          <p:cNvSpPr>
            <a:spLocks noGrp="1"/>
          </p:cNvSpPr>
          <p:nvPr>
            <p:ph type="sldNum" sz="quarter" idx="16"/>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2" name="Title 1">
            <a:extLst>
              <a:ext uri="{FF2B5EF4-FFF2-40B4-BE49-F238E27FC236}">
                <a16:creationId xmlns:a16="http://schemas.microsoft.com/office/drawing/2014/main" id="{D3602BF9-AEC1-964A-A87B-0D7E20EDCD89}"/>
              </a:ext>
            </a:extLst>
          </p:cNvPr>
          <p:cNvSpPr>
            <a:spLocks noGrp="1"/>
          </p:cNvSpPr>
          <p:nvPr>
            <p:ph type="title"/>
          </p:nvPr>
        </p:nvSpPr>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741E7788-6A0C-404B-A451-BC0039DD0931}"/>
              </a:ext>
            </a:extLst>
          </p:cNvPr>
          <p:cNvSpPr>
            <a:spLocks noGrp="1"/>
          </p:cNvSpPr>
          <p:nvPr>
            <p:ph type="ftr" sz="quarter" idx="17"/>
          </p:nvPr>
        </p:nvSpPr>
        <p:spPr/>
        <p:txBody>
          <a:bodyPr/>
          <a:lstStyle/>
          <a:p>
            <a:r>
              <a:rPr lang="en-US" dirty="0"/>
              <a:t>Footer</a:t>
            </a:r>
          </a:p>
        </p:txBody>
      </p:sp>
    </p:spTree>
    <p:extLst>
      <p:ext uri="{BB962C8B-B14F-4D97-AF65-F5344CB8AC3E}">
        <p14:creationId xmlns:p14="http://schemas.microsoft.com/office/powerpoint/2010/main" val="314768314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IMAGE SQUARES + TEXT BOX -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C0D78-9E0F-2D47-8F56-99E30A224E4A}"/>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2B58FEA4-7DD2-6541-B8E1-82B1928AA567}"/>
              </a:ext>
            </a:extLst>
          </p:cNvPr>
          <p:cNvSpPr>
            <a:spLocks noGrp="1"/>
          </p:cNvSpPr>
          <p:nvPr>
            <p:ph type="sldNum" sz="quarter" idx="21"/>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13" name="Text Placeholder 9">
            <a:extLst>
              <a:ext uri="{FF2B5EF4-FFF2-40B4-BE49-F238E27FC236}">
                <a16:creationId xmlns:a16="http://schemas.microsoft.com/office/drawing/2014/main" id="{608B4BDD-BE32-C04E-9061-C889878AB885}"/>
              </a:ext>
            </a:extLst>
          </p:cNvPr>
          <p:cNvSpPr>
            <a:spLocks noGrp="1"/>
          </p:cNvSpPr>
          <p:nvPr>
            <p:ph type="body" sz="quarter" idx="22"/>
          </p:nvPr>
        </p:nvSpPr>
        <p:spPr>
          <a:xfrm>
            <a:off x="4903763" y="1951392"/>
            <a:ext cx="6919429" cy="3656929"/>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5">
            <a:extLst>
              <a:ext uri="{FF2B5EF4-FFF2-40B4-BE49-F238E27FC236}">
                <a16:creationId xmlns:a16="http://schemas.microsoft.com/office/drawing/2014/main" id="{7C20B073-7940-E445-B65B-A1204A781327}"/>
              </a:ext>
            </a:extLst>
          </p:cNvPr>
          <p:cNvSpPr>
            <a:spLocks noGrp="1"/>
          </p:cNvSpPr>
          <p:nvPr>
            <p:ph type="pic" sz="quarter" idx="11"/>
          </p:nvPr>
        </p:nvSpPr>
        <p:spPr>
          <a:xfrm>
            <a:off x="685800" y="1951391"/>
            <a:ext cx="1219200" cy="1219200"/>
          </a:xfrm>
          <a:prstGeom prst="rect">
            <a:avLst/>
          </a:prstGeom>
          <a:solidFill>
            <a:schemeClr val="bg1"/>
          </a:solidFill>
        </p:spPr>
        <p:txBody>
          <a:bodyPr/>
          <a:lstStyle>
            <a:lvl1pPr>
              <a:defRPr sz="1000"/>
            </a:lvl1pPr>
          </a:lstStyle>
          <a:p>
            <a:endParaRPr lang="uk-UA"/>
          </a:p>
        </p:txBody>
      </p:sp>
      <p:sp>
        <p:nvSpPr>
          <p:cNvPr id="20" name="Picture Placeholder 5">
            <a:extLst>
              <a:ext uri="{FF2B5EF4-FFF2-40B4-BE49-F238E27FC236}">
                <a16:creationId xmlns:a16="http://schemas.microsoft.com/office/drawing/2014/main" id="{75CB70D0-8CE2-9D45-9BDF-EE427E21DC92}"/>
              </a:ext>
            </a:extLst>
          </p:cNvPr>
          <p:cNvSpPr>
            <a:spLocks noGrp="1"/>
          </p:cNvSpPr>
          <p:nvPr>
            <p:ph type="pic" sz="quarter" idx="13"/>
          </p:nvPr>
        </p:nvSpPr>
        <p:spPr>
          <a:xfrm>
            <a:off x="685800" y="4389791"/>
            <a:ext cx="1219200" cy="1219200"/>
          </a:xfrm>
          <a:prstGeom prst="rect">
            <a:avLst/>
          </a:prstGeom>
          <a:solidFill>
            <a:schemeClr val="bg1"/>
          </a:solidFill>
        </p:spPr>
        <p:txBody>
          <a:bodyPr/>
          <a:lstStyle>
            <a:lvl1pPr>
              <a:defRPr sz="1000"/>
            </a:lvl1pPr>
          </a:lstStyle>
          <a:p>
            <a:endParaRPr lang="uk-UA"/>
          </a:p>
        </p:txBody>
      </p:sp>
      <p:sp>
        <p:nvSpPr>
          <p:cNvPr id="21" name="Picture Placeholder 5">
            <a:extLst>
              <a:ext uri="{FF2B5EF4-FFF2-40B4-BE49-F238E27FC236}">
                <a16:creationId xmlns:a16="http://schemas.microsoft.com/office/drawing/2014/main" id="{1521579F-9868-5647-99B1-E55D86FB1BCE}"/>
              </a:ext>
            </a:extLst>
          </p:cNvPr>
          <p:cNvSpPr>
            <a:spLocks noGrp="1"/>
          </p:cNvSpPr>
          <p:nvPr>
            <p:ph type="pic" sz="quarter" idx="14"/>
          </p:nvPr>
        </p:nvSpPr>
        <p:spPr>
          <a:xfrm>
            <a:off x="1905000" y="1951391"/>
            <a:ext cx="1219200" cy="1219200"/>
          </a:xfrm>
          <a:prstGeom prst="rect">
            <a:avLst/>
          </a:prstGeom>
          <a:solidFill>
            <a:schemeClr val="bg1"/>
          </a:solidFill>
        </p:spPr>
        <p:txBody>
          <a:bodyPr/>
          <a:lstStyle>
            <a:lvl1pPr>
              <a:defRPr sz="1000"/>
            </a:lvl1pPr>
          </a:lstStyle>
          <a:p>
            <a:endParaRPr lang="uk-UA"/>
          </a:p>
        </p:txBody>
      </p:sp>
      <p:sp>
        <p:nvSpPr>
          <p:cNvPr id="22" name="Picture Placeholder 5">
            <a:extLst>
              <a:ext uri="{FF2B5EF4-FFF2-40B4-BE49-F238E27FC236}">
                <a16:creationId xmlns:a16="http://schemas.microsoft.com/office/drawing/2014/main" id="{7A094C57-0770-AB49-BB94-5D6C15215287}"/>
              </a:ext>
            </a:extLst>
          </p:cNvPr>
          <p:cNvSpPr>
            <a:spLocks noGrp="1"/>
          </p:cNvSpPr>
          <p:nvPr>
            <p:ph type="pic" sz="quarter" idx="16"/>
          </p:nvPr>
        </p:nvSpPr>
        <p:spPr>
          <a:xfrm>
            <a:off x="1905000" y="4389120"/>
            <a:ext cx="1219200" cy="1219200"/>
          </a:xfrm>
          <a:prstGeom prst="rect">
            <a:avLst/>
          </a:prstGeom>
          <a:solidFill>
            <a:schemeClr val="bg1"/>
          </a:solidFill>
        </p:spPr>
        <p:txBody>
          <a:bodyPr/>
          <a:lstStyle>
            <a:lvl1pPr>
              <a:defRPr sz="1000"/>
            </a:lvl1pPr>
          </a:lstStyle>
          <a:p>
            <a:endParaRPr lang="uk-UA"/>
          </a:p>
        </p:txBody>
      </p:sp>
      <p:sp>
        <p:nvSpPr>
          <p:cNvPr id="23" name="Picture Placeholder 5">
            <a:extLst>
              <a:ext uri="{FF2B5EF4-FFF2-40B4-BE49-F238E27FC236}">
                <a16:creationId xmlns:a16="http://schemas.microsoft.com/office/drawing/2014/main" id="{8F07E2B5-9A07-4349-AA3A-CF1C992FF943}"/>
              </a:ext>
            </a:extLst>
          </p:cNvPr>
          <p:cNvSpPr>
            <a:spLocks noGrp="1"/>
          </p:cNvSpPr>
          <p:nvPr>
            <p:ph type="pic" sz="quarter" idx="17"/>
          </p:nvPr>
        </p:nvSpPr>
        <p:spPr>
          <a:xfrm>
            <a:off x="3126501" y="1951391"/>
            <a:ext cx="1219200" cy="1219200"/>
          </a:xfrm>
          <a:prstGeom prst="rect">
            <a:avLst/>
          </a:prstGeom>
          <a:solidFill>
            <a:schemeClr val="bg1"/>
          </a:solidFill>
          <a:ln>
            <a:noFill/>
          </a:ln>
        </p:spPr>
        <p:txBody>
          <a:bodyPr/>
          <a:lstStyle>
            <a:lvl1pPr>
              <a:defRPr sz="1000"/>
            </a:lvl1pPr>
          </a:lstStyle>
          <a:p>
            <a:endParaRPr lang="uk-UA"/>
          </a:p>
        </p:txBody>
      </p:sp>
      <p:sp>
        <p:nvSpPr>
          <p:cNvPr id="25" name="Picture Placeholder 5">
            <a:extLst>
              <a:ext uri="{FF2B5EF4-FFF2-40B4-BE49-F238E27FC236}">
                <a16:creationId xmlns:a16="http://schemas.microsoft.com/office/drawing/2014/main" id="{4C54CDC9-AC7D-B64D-8FB5-22D3CDBE78EF}"/>
              </a:ext>
            </a:extLst>
          </p:cNvPr>
          <p:cNvSpPr>
            <a:spLocks noGrp="1"/>
          </p:cNvSpPr>
          <p:nvPr>
            <p:ph type="pic" sz="quarter" idx="19"/>
          </p:nvPr>
        </p:nvSpPr>
        <p:spPr>
          <a:xfrm>
            <a:off x="3124200" y="4389120"/>
            <a:ext cx="1219200" cy="1219200"/>
          </a:xfrm>
          <a:prstGeom prst="rect">
            <a:avLst/>
          </a:prstGeom>
          <a:solidFill>
            <a:schemeClr val="bg1"/>
          </a:solidFill>
          <a:ln>
            <a:noFill/>
          </a:ln>
        </p:spPr>
        <p:txBody>
          <a:bodyPr/>
          <a:lstStyle>
            <a:lvl1pPr>
              <a:defRPr sz="1000"/>
            </a:lvl1pPr>
          </a:lstStyle>
          <a:p>
            <a:endParaRPr lang="uk-UA" dirty="0"/>
          </a:p>
        </p:txBody>
      </p:sp>
      <p:sp>
        <p:nvSpPr>
          <p:cNvPr id="3" name="Footer Placeholder 2">
            <a:extLst>
              <a:ext uri="{FF2B5EF4-FFF2-40B4-BE49-F238E27FC236}">
                <a16:creationId xmlns:a16="http://schemas.microsoft.com/office/drawing/2014/main" id="{125A2727-1C25-564E-AC20-0D295524A462}"/>
              </a:ext>
            </a:extLst>
          </p:cNvPr>
          <p:cNvSpPr>
            <a:spLocks noGrp="1"/>
          </p:cNvSpPr>
          <p:nvPr>
            <p:ph type="ftr" sz="quarter" idx="23"/>
          </p:nvPr>
        </p:nvSpPr>
        <p:spPr/>
        <p:txBody>
          <a:bodyPr/>
          <a:lstStyle/>
          <a:p>
            <a:r>
              <a:rPr lang="en-US" dirty="0"/>
              <a:t>Footer</a:t>
            </a:r>
          </a:p>
        </p:txBody>
      </p:sp>
      <p:sp>
        <p:nvSpPr>
          <p:cNvPr id="15" name="Picture Placeholder 5">
            <a:extLst>
              <a:ext uri="{FF2B5EF4-FFF2-40B4-BE49-F238E27FC236}">
                <a16:creationId xmlns:a16="http://schemas.microsoft.com/office/drawing/2014/main" id="{00610370-ACAA-F644-A7A4-C569B39F8142}"/>
              </a:ext>
            </a:extLst>
          </p:cNvPr>
          <p:cNvSpPr>
            <a:spLocks noGrp="1"/>
          </p:cNvSpPr>
          <p:nvPr>
            <p:ph type="pic" sz="quarter" idx="24"/>
          </p:nvPr>
        </p:nvSpPr>
        <p:spPr>
          <a:xfrm>
            <a:off x="685800" y="3170591"/>
            <a:ext cx="1219200" cy="1219200"/>
          </a:xfrm>
          <a:prstGeom prst="rect">
            <a:avLst/>
          </a:prstGeom>
          <a:solidFill>
            <a:schemeClr val="bg1"/>
          </a:solidFill>
        </p:spPr>
        <p:txBody>
          <a:bodyPr/>
          <a:lstStyle>
            <a:lvl1pPr>
              <a:defRPr sz="1000"/>
            </a:lvl1pPr>
          </a:lstStyle>
          <a:p>
            <a:endParaRPr lang="uk-UA"/>
          </a:p>
        </p:txBody>
      </p:sp>
      <p:sp>
        <p:nvSpPr>
          <p:cNvPr id="17" name="Picture Placeholder 5">
            <a:extLst>
              <a:ext uri="{FF2B5EF4-FFF2-40B4-BE49-F238E27FC236}">
                <a16:creationId xmlns:a16="http://schemas.microsoft.com/office/drawing/2014/main" id="{2ADF4D63-BAFC-944B-A6F4-9059BDB617F0}"/>
              </a:ext>
            </a:extLst>
          </p:cNvPr>
          <p:cNvSpPr>
            <a:spLocks noGrp="1"/>
          </p:cNvSpPr>
          <p:nvPr>
            <p:ph type="pic" sz="quarter" idx="26"/>
          </p:nvPr>
        </p:nvSpPr>
        <p:spPr>
          <a:xfrm>
            <a:off x="3126501" y="3170591"/>
            <a:ext cx="1219200" cy="1219200"/>
          </a:xfrm>
          <a:prstGeom prst="rect">
            <a:avLst/>
          </a:prstGeom>
          <a:solidFill>
            <a:schemeClr val="bg1"/>
          </a:solidFill>
          <a:ln>
            <a:noFill/>
          </a:ln>
        </p:spPr>
        <p:txBody>
          <a:bodyPr/>
          <a:lstStyle>
            <a:lvl1pPr>
              <a:defRPr sz="1000"/>
            </a:lvl1pPr>
          </a:lstStyle>
          <a:p>
            <a:endParaRPr lang="uk-UA" dirty="0"/>
          </a:p>
        </p:txBody>
      </p:sp>
    </p:spTree>
    <p:extLst>
      <p:ext uri="{BB962C8B-B14F-4D97-AF65-F5344CB8AC3E}">
        <p14:creationId xmlns:p14="http://schemas.microsoft.com/office/powerpoint/2010/main" val="262355073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IMAGE SQUARES + TEXT BOX -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A30E-BA65-4140-A284-B4E2687C4FEC}"/>
              </a:ext>
            </a:extLst>
          </p:cNvPr>
          <p:cNvSpPr>
            <a:spLocks noGrp="1"/>
          </p:cNvSpPr>
          <p:nvPr>
            <p:ph type="title"/>
          </p:nvPr>
        </p:nvSpPr>
        <p:spPr/>
        <p:txBody>
          <a:bodyPr/>
          <a:lstStyle/>
          <a:p>
            <a:r>
              <a:rPr lang="en-US" dirty="0"/>
              <a:t>Click to edit Master title style</a:t>
            </a:r>
          </a:p>
        </p:txBody>
      </p:sp>
      <p:sp>
        <p:nvSpPr>
          <p:cNvPr id="7" name="Slide Number Placeholder 6">
            <a:extLst>
              <a:ext uri="{FF2B5EF4-FFF2-40B4-BE49-F238E27FC236}">
                <a16:creationId xmlns:a16="http://schemas.microsoft.com/office/drawing/2014/main" id="{1B9D5314-98BF-4144-9AA5-F67C7904C3F6}"/>
              </a:ext>
            </a:extLst>
          </p:cNvPr>
          <p:cNvSpPr>
            <a:spLocks noGrp="1"/>
          </p:cNvSpPr>
          <p:nvPr>
            <p:ph type="sldNum" sz="quarter" idx="22"/>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19" name="Text Placeholder 9">
            <a:extLst>
              <a:ext uri="{FF2B5EF4-FFF2-40B4-BE49-F238E27FC236}">
                <a16:creationId xmlns:a16="http://schemas.microsoft.com/office/drawing/2014/main" id="{96D59EEF-B604-1641-9D1E-11C79341B89B}"/>
              </a:ext>
            </a:extLst>
          </p:cNvPr>
          <p:cNvSpPr>
            <a:spLocks noGrp="1"/>
          </p:cNvSpPr>
          <p:nvPr>
            <p:ph type="body" sz="quarter" idx="23"/>
          </p:nvPr>
        </p:nvSpPr>
        <p:spPr>
          <a:xfrm>
            <a:off x="4901184" y="1951393"/>
            <a:ext cx="6922008" cy="3656929"/>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4ED9B6F5-8562-0543-99D1-07568648FA2C}"/>
              </a:ext>
            </a:extLst>
          </p:cNvPr>
          <p:cNvSpPr>
            <a:spLocks noGrp="1"/>
          </p:cNvSpPr>
          <p:nvPr>
            <p:ph type="ftr" sz="quarter" idx="24"/>
          </p:nvPr>
        </p:nvSpPr>
        <p:spPr/>
        <p:txBody>
          <a:bodyPr/>
          <a:lstStyle/>
          <a:p>
            <a:r>
              <a:rPr lang="en-US" dirty="0"/>
              <a:t>Footer</a:t>
            </a:r>
          </a:p>
        </p:txBody>
      </p:sp>
      <p:sp>
        <p:nvSpPr>
          <p:cNvPr id="20" name="Picture Placeholder 5">
            <a:extLst>
              <a:ext uri="{FF2B5EF4-FFF2-40B4-BE49-F238E27FC236}">
                <a16:creationId xmlns:a16="http://schemas.microsoft.com/office/drawing/2014/main" id="{4659A525-2BFB-9C40-89B5-2F3479765528}"/>
              </a:ext>
            </a:extLst>
          </p:cNvPr>
          <p:cNvSpPr>
            <a:spLocks noGrp="1"/>
          </p:cNvSpPr>
          <p:nvPr>
            <p:ph type="pic" sz="quarter" idx="11"/>
          </p:nvPr>
        </p:nvSpPr>
        <p:spPr>
          <a:xfrm>
            <a:off x="685800" y="1951391"/>
            <a:ext cx="1219200" cy="1219200"/>
          </a:xfrm>
          <a:prstGeom prst="rect">
            <a:avLst/>
          </a:prstGeom>
          <a:solidFill>
            <a:schemeClr val="bg1"/>
          </a:solidFill>
        </p:spPr>
        <p:txBody>
          <a:bodyPr/>
          <a:lstStyle>
            <a:lvl1pPr>
              <a:defRPr sz="1000"/>
            </a:lvl1pPr>
          </a:lstStyle>
          <a:p>
            <a:endParaRPr lang="uk-UA"/>
          </a:p>
        </p:txBody>
      </p:sp>
      <p:sp>
        <p:nvSpPr>
          <p:cNvPr id="21" name="Picture Placeholder 5">
            <a:extLst>
              <a:ext uri="{FF2B5EF4-FFF2-40B4-BE49-F238E27FC236}">
                <a16:creationId xmlns:a16="http://schemas.microsoft.com/office/drawing/2014/main" id="{4521BAC7-9052-6549-971B-10A7E90C621D}"/>
              </a:ext>
            </a:extLst>
          </p:cNvPr>
          <p:cNvSpPr>
            <a:spLocks noGrp="1"/>
          </p:cNvSpPr>
          <p:nvPr>
            <p:ph type="pic" sz="quarter" idx="13"/>
          </p:nvPr>
        </p:nvSpPr>
        <p:spPr>
          <a:xfrm>
            <a:off x="685800" y="4389791"/>
            <a:ext cx="1219200" cy="1219200"/>
          </a:xfrm>
          <a:prstGeom prst="rect">
            <a:avLst/>
          </a:prstGeom>
          <a:solidFill>
            <a:schemeClr val="bg1"/>
          </a:solidFill>
        </p:spPr>
        <p:txBody>
          <a:bodyPr/>
          <a:lstStyle>
            <a:lvl1pPr>
              <a:defRPr sz="1000"/>
            </a:lvl1pPr>
          </a:lstStyle>
          <a:p>
            <a:endParaRPr lang="uk-UA"/>
          </a:p>
        </p:txBody>
      </p:sp>
      <p:sp>
        <p:nvSpPr>
          <p:cNvPr id="22" name="Picture Placeholder 5">
            <a:extLst>
              <a:ext uri="{FF2B5EF4-FFF2-40B4-BE49-F238E27FC236}">
                <a16:creationId xmlns:a16="http://schemas.microsoft.com/office/drawing/2014/main" id="{5DD38DFC-D58E-1947-A109-4A9EFF54828F}"/>
              </a:ext>
            </a:extLst>
          </p:cNvPr>
          <p:cNvSpPr>
            <a:spLocks noGrp="1"/>
          </p:cNvSpPr>
          <p:nvPr>
            <p:ph type="pic" sz="quarter" idx="14"/>
          </p:nvPr>
        </p:nvSpPr>
        <p:spPr>
          <a:xfrm>
            <a:off x="1905000" y="1951391"/>
            <a:ext cx="1219200" cy="1219200"/>
          </a:xfrm>
          <a:prstGeom prst="rect">
            <a:avLst/>
          </a:prstGeom>
          <a:solidFill>
            <a:schemeClr val="bg1"/>
          </a:solidFill>
        </p:spPr>
        <p:txBody>
          <a:bodyPr/>
          <a:lstStyle>
            <a:lvl1pPr>
              <a:defRPr sz="1000"/>
            </a:lvl1pPr>
          </a:lstStyle>
          <a:p>
            <a:endParaRPr lang="uk-UA"/>
          </a:p>
        </p:txBody>
      </p:sp>
      <p:sp>
        <p:nvSpPr>
          <p:cNvPr id="23" name="Picture Placeholder 5">
            <a:extLst>
              <a:ext uri="{FF2B5EF4-FFF2-40B4-BE49-F238E27FC236}">
                <a16:creationId xmlns:a16="http://schemas.microsoft.com/office/drawing/2014/main" id="{6FF0DD38-C5A3-2D4A-9454-14C442DFE49D}"/>
              </a:ext>
            </a:extLst>
          </p:cNvPr>
          <p:cNvSpPr>
            <a:spLocks noGrp="1"/>
          </p:cNvSpPr>
          <p:nvPr>
            <p:ph type="pic" sz="quarter" idx="16"/>
          </p:nvPr>
        </p:nvSpPr>
        <p:spPr>
          <a:xfrm>
            <a:off x="1905000" y="4389120"/>
            <a:ext cx="1219200" cy="1219200"/>
          </a:xfrm>
          <a:prstGeom prst="rect">
            <a:avLst/>
          </a:prstGeom>
          <a:solidFill>
            <a:schemeClr val="bg1"/>
          </a:solidFill>
        </p:spPr>
        <p:txBody>
          <a:bodyPr/>
          <a:lstStyle>
            <a:lvl1pPr>
              <a:defRPr sz="1000"/>
            </a:lvl1pPr>
          </a:lstStyle>
          <a:p>
            <a:endParaRPr lang="uk-UA"/>
          </a:p>
        </p:txBody>
      </p:sp>
      <p:sp>
        <p:nvSpPr>
          <p:cNvPr id="24" name="Picture Placeholder 5">
            <a:extLst>
              <a:ext uri="{FF2B5EF4-FFF2-40B4-BE49-F238E27FC236}">
                <a16:creationId xmlns:a16="http://schemas.microsoft.com/office/drawing/2014/main" id="{39E47CA6-4511-7F4A-848F-4AD52F71DD6F}"/>
              </a:ext>
            </a:extLst>
          </p:cNvPr>
          <p:cNvSpPr>
            <a:spLocks noGrp="1"/>
          </p:cNvSpPr>
          <p:nvPr>
            <p:ph type="pic" sz="quarter" idx="17"/>
          </p:nvPr>
        </p:nvSpPr>
        <p:spPr>
          <a:xfrm>
            <a:off x="3126501" y="1951391"/>
            <a:ext cx="1219200" cy="1219200"/>
          </a:xfrm>
          <a:prstGeom prst="rect">
            <a:avLst/>
          </a:prstGeom>
          <a:solidFill>
            <a:schemeClr val="bg1"/>
          </a:solidFill>
          <a:ln>
            <a:noFill/>
          </a:ln>
        </p:spPr>
        <p:txBody>
          <a:bodyPr/>
          <a:lstStyle>
            <a:lvl1pPr>
              <a:defRPr sz="1000"/>
            </a:lvl1pPr>
          </a:lstStyle>
          <a:p>
            <a:endParaRPr lang="uk-UA"/>
          </a:p>
        </p:txBody>
      </p:sp>
      <p:sp>
        <p:nvSpPr>
          <p:cNvPr id="25" name="Picture Placeholder 5">
            <a:extLst>
              <a:ext uri="{FF2B5EF4-FFF2-40B4-BE49-F238E27FC236}">
                <a16:creationId xmlns:a16="http://schemas.microsoft.com/office/drawing/2014/main" id="{5F9C4E3B-042B-8342-A30B-643FECAFC238}"/>
              </a:ext>
            </a:extLst>
          </p:cNvPr>
          <p:cNvSpPr>
            <a:spLocks noGrp="1"/>
          </p:cNvSpPr>
          <p:nvPr>
            <p:ph type="pic" sz="quarter" idx="19"/>
          </p:nvPr>
        </p:nvSpPr>
        <p:spPr>
          <a:xfrm>
            <a:off x="3124200" y="4389120"/>
            <a:ext cx="1219200" cy="1219200"/>
          </a:xfrm>
          <a:prstGeom prst="rect">
            <a:avLst/>
          </a:prstGeom>
          <a:solidFill>
            <a:schemeClr val="bg1"/>
          </a:solidFill>
          <a:ln>
            <a:noFill/>
          </a:ln>
        </p:spPr>
        <p:txBody>
          <a:bodyPr/>
          <a:lstStyle>
            <a:lvl1pPr>
              <a:defRPr sz="1000"/>
            </a:lvl1pPr>
          </a:lstStyle>
          <a:p>
            <a:endParaRPr lang="uk-UA" dirty="0"/>
          </a:p>
        </p:txBody>
      </p:sp>
      <p:sp>
        <p:nvSpPr>
          <p:cNvPr id="26" name="Picture Placeholder 5">
            <a:extLst>
              <a:ext uri="{FF2B5EF4-FFF2-40B4-BE49-F238E27FC236}">
                <a16:creationId xmlns:a16="http://schemas.microsoft.com/office/drawing/2014/main" id="{FF498B26-4515-D844-B3BC-9F8FE01C078F}"/>
              </a:ext>
            </a:extLst>
          </p:cNvPr>
          <p:cNvSpPr>
            <a:spLocks noGrp="1"/>
          </p:cNvSpPr>
          <p:nvPr>
            <p:ph type="pic" sz="quarter" idx="25"/>
          </p:nvPr>
        </p:nvSpPr>
        <p:spPr>
          <a:xfrm>
            <a:off x="685800" y="3170591"/>
            <a:ext cx="1219200" cy="1219200"/>
          </a:xfrm>
          <a:prstGeom prst="rect">
            <a:avLst/>
          </a:prstGeom>
          <a:solidFill>
            <a:schemeClr val="bg1"/>
          </a:solidFill>
        </p:spPr>
        <p:txBody>
          <a:bodyPr/>
          <a:lstStyle>
            <a:lvl1pPr>
              <a:defRPr sz="1000"/>
            </a:lvl1pPr>
          </a:lstStyle>
          <a:p>
            <a:endParaRPr lang="uk-UA"/>
          </a:p>
        </p:txBody>
      </p:sp>
      <p:sp>
        <p:nvSpPr>
          <p:cNvPr id="27" name="Picture Placeholder 5">
            <a:extLst>
              <a:ext uri="{FF2B5EF4-FFF2-40B4-BE49-F238E27FC236}">
                <a16:creationId xmlns:a16="http://schemas.microsoft.com/office/drawing/2014/main" id="{B2E4A78D-4D89-D64B-9A30-924CFFA9D950}"/>
              </a:ext>
            </a:extLst>
          </p:cNvPr>
          <p:cNvSpPr>
            <a:spLocks noGrp="1"/>
          </p:cNvSpPr>
          <p:nvPr>
            <p:ph type="pic" sz="quarter" idx="26"/>
          </p:nvPr>
        </p:nvSpPr>
        <p:spPr>
          <a:xfrm>
            <a:off x="3126501" y="3170591"/>
            <a:ext cx="1219200" cy="1219200"/>
          </a:xfrm>
          <a:prstGeom prst="rect">
            <a:avLst/>
          </a:prstGeom>
          <a:solidFill>
            <a:schemeClr val="bg1"/>
          </a:solidFill>
          <a:ln>
            <a:noFill/>
          </a:ln>
        </p:spPr>
        <p:txBody>
          <a:bodyPr/>
          <a:lstStyle>
            <a:lvl1pPr>
              <a:defRPr sz="1000"/>
            </a:lvl1pPr>
          </a:lstStyle>
          <a:p>
            <a:endParaRPr lang="uk-UA" dirty="0"/>
          </a:p>
        </p:txBody>
      </p:sp>
      <p:sp>
        <p:nvSpPr>
          <p:cNvPr id="28" name="Picture Placeholder 5">
            <a:extLst>
              <a:ext uri="{FF2B5EF4-FFF2-40B4-BE49-F238E27FC236}">
                <a16:creationId xmlns:a16="http://schemas.microsoft.com/office/drawing/2014/main" id="{5E0B0C74-901E-8646-8F16-1E8161579D5C}"/>
              </a:ext>
            </a:extLst>
          </p:cNvPr>
          <p:cNvSpPr>
            <a:spLocks noGrp="1"/>
          </p:cNvSpPr>
          <p:nvPr>
            <p:ph type="pic" sz="quarter" idx="27"/>
          </p:nvPr>
        </p:nvSpPr>
        <p:spPr>
          <a:xfrm>
            <a:off x="1902699" y="3170256"/>
            <a:ext cx="1219200" cy="1219200"/>
          </a:xfrm>
          <a:prstGeom prst="rect">
            <a:avLst/>
          </a:prstGeom>
          <a:solidFill>
            <a:schemeClr val="bg1"/>
          </a:solidFill>
        </p:spPr>
        <p:txBody>
          <a:bodyPr/>
          <a:lstStyle>
            <a:lvl1pPr>
              <a:defRPr sz="1000"/>
            </a:lvl1pPr>
          </a:lstStyle>
          <a:p>
            <a:endParaRPr lang="uk-UA"/>
          </a:p>
        </p:txBody>
      </p:sp>
    </p:spTree>
    <p:extLst>
      <p:ext uri="{BB962C8B-B14F-4D97-AF65-F5344CB8AC3E}">
        <p14:creationId xmlns:p14="http://schemas.microsoft.com/office/powerpoint/2010/main" val="2090221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1925D7-C5CF-4574-9446-2AA0327C58B7}" type="slidenum">
              <a:rPr lang="en-US" smtClean="0"/>
              <a:pPr/>
              <a:t>‹#›</a:t>
            </a:fld>
            <a:endParaRPr 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IMAGE SQUARES - 10">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0" y="1600200"/>
            <a:ext cx="2438400" cy="1828800"/>
          </a:xfrm>
          <a:prstGeom prst="rect">
            <a:avLst/>
          </a:prstGeom>
          <a:solidFill>
            <a:schemeClr val="bg1"/>
          </a:solidFill>
          <a:ln w="12700">
            <a:solidFill>
              <a:schemeClr val="bg1"/>
            </a:solidFill>
          </a:ln>
          <a:effectLst/>
        </p:spPr>
        <p:txBody>
          <a:bodyPr/>
          <a:lstStyle>
            <a:lvl1pPr>
              <a:defRPr sz="1000"/>
            </a:lvl1pPr>
          </a:lstStyle>
          <a:p>
            <a:endParaRPr lang="uk-UA"/>
          </a:p>
        </p:txBody>
      </p:sp>
      <p:sp>
        <p:nvSpPr>
          <p:cNvPr id="14" name="Picture Placeholder 2"/>
          <p:cNvSpPr>
            <a:spLocks noGrp="1"/>
          </p:cNvSpPr>
          <p:nvPr>
            <p:ph type="pic" sz="quarter" idx="14"/>
          </p:nvPr>
        </p:nvSpPr>
        <p:spPr>
          <a:xfrm>
            <a:off x="0" y="3432048"/>
            <a:ext cx="2438400" cy="1828800"/>
          </a:xfrm>
          <a:prstGeom prst="rect">
            <a:avLst/>
          </a:prstGeom>
          <a:solidFill>
            <a:schemeClr val="bg1"/>
          </a:solidFill>
          <a:ln w="12700">
            <a:solidFill>
              <a:schemeClr val="bg1"/>
            </a:solidFill>
          </a:ln>
          <a:effectLst/>
        </p:spPr>
        <p:txBody>
          <a:bodyPr/>
          <a:lstStyle>
            <a:lvl1pPr>
              <a:defRPr sz="1000"/>
            </a:lvl1pPr>
          </a:lstStyle>
          <a:p>
            <a:endParaRPr lang="uk-UA"/>
          </a:p>
        </p:txBody>
      </p:sp>
      <p:sp>
        <p:nvSpPr>
          <p:cNvPr id="20" name="Picture Placeholder 2"/>
          <p:cNvSpPr>
            <a:spLocks noGrp="1"/>
          </p:cNvSpPr>
          <p:nvPr>
            <p:ph type="pic" sz="quarter" idx="15"/>
          </p:nvPr>
        </p:nvSpPr>
        <p:spPr>
          <a:xfrm>
            <a:off x="2438400" y="1600200"/>
            <a:ext cx="2438400" cy="1828800"/>
          </a:xfrm>
          <a:prstGeom prst="rect">
            <a:avLst/>
          </a:prstGeom>
          <a:solidFill>
            <a:schemeClr val="bg1"/>
          </a:solidFill>
          <a:ln w="12700">
            <a:solidFill>
              <a:schemeClr val="bg1"/>
            </a:solidFill>
          </a:ln>
          <a:effectLst/>
        </p:spPr>
        <p:txBody>
          <a:bodyPr/>
          <a:lstStyle>
            <a:lvl1pPr>
              <a:defRPr sz="1000"/>
            </a:lvl1pPr>
          </a:lstStyle>
          <a:p>
            <a:endParaRPr lang="uk-UA"/>
          </a:p>
        </p:txBody>
      </p:sp>
      <p:sp>
        <p:nvSpPr>
          <p:cNvPr id="21" name="Picture Placeholder 2"/>
          <p:cNvSpPr>
            <a:spLocks noGrp="1"/>
          </p:cNvSpPr>
          <p:nvPr>
            <p:ph type="pic" sz="quarter" idx="16"/>
          </p:nvPr>
        </p:nvSpPr>
        <p:spPr>
          <a:xfrm>
            <a:off x="2438400" y="3432048"/>
            <a:ext cx="2438400" cy="1828800"/>
          </a:xfrm>
          <a:prstGeom prst="rect">
            <a:avLst/>
          </a:prstGeom>
          <a:solidFill>
            <a:schemeClr val="bg1"/>
          </a:solidFill>
          <a:ln w="12700">
            <a:solidFill>
              <a:schemeClr val="bg1"/>
            </a:solidFill>
          </a:ln>
          <a:effectLst/>
        </p:spPr>
        <p:txBody>
          <a:bodyPr/>
          <a:lstStyle>
            <a:lvl1pPr>
              <a:defRPr sz="1000"/>
            </a:lvl1pPr>
          </a:lstStyle>
          <a:p>
            <a:endParaRPr lang="uk-UA"/>
          </a:p>
        </p:txBody>
      </p:sp>
      <p:sp>
        <p:nvSpPr>
          <p:cNvPr id="22" name="Picture Placeholder 2"/>
          <p:cNvSpPr>
            <a:spLocks noGrp="1"/>
          </p:cNvSpPr>
          <p:nvPr>
            <p:ph type="pic" sz="quarter" idx="17"/>
          </p:nvPr>
        </p:nvSpPr>
        <p:spPr>
          <a:xfrm>
            <a:off x="4876800" y="1600200"/>
            <a:ext cx="2438400" cy="1828800"/>
          </a:xfrm>
          <a:prstGeom prst="rect">
            <a:avLst/>
          </a:prstGeom>
          <a:solidFill>
            <a:schemeClr val="bg1"/>
          </a:solidFill>
          <a:ln w="12700">
            <a:solidFill>
              <a:schemeClr val="bg1"/>
            </a:solidFill>
          </a:ln>
          <a:effectLst/>
        </p:spPr>
        <p:txBody>
          <a:bodyPr/>
          <a:lstStyle>
            <a:lvl1pPr>
              <a:defRPr sz="1000"/>
            </a:lvl1pPr>
          </a:lstStyle>
          <a:p>
            <a:endParaRPr lang="uk-UA"/>
          </a:p>
        </p:txBody>
      </p:sp>
      <p:sp>
        <p:nvSpPr>
          <p:cNvPr id="23" name="Picture Placeholder 2"/>
          <p:cNvSpPr>
            <a:spLocks noGrp="1"/>
          </p:cNvSpPr>
          <p:nvPr>
            <p:ph type="pic" sz="quarter" idx="18"/>
          </p:nvPr>
        </p:nvSpPr>
        <p:spPr>
          <a:xfrm>
            <a:off x="4876800" y="3432048"/>
            <a:ext cx="2438400" cy="1828800"/>
          </a:xfrm>
          <a:prstGeom prst="rect">
            <a:avLst/>
          </a:prstGeom>
          <a:solidFill>
            <a:schemeClr val="bg1"/>
          </a:solidFill>
          <a:ln w="12700">
            <a:solidFill>
              <a:schemeClr val="bg1"/>
            </a:solidFill>
          </a:ln>
          <a:effectLst/>
        </p:spPr>
        <p:txBody>
          <a:bodyPr/>
          <a:lstStyle>
            <a:lvl1pPr>
              <a:defRPr sz="1000"/>
            </a:lvl1pPr>
          </a:lstStyle>
          <a:p>
            <a:endParaRPr lang="uk-UA"/>
          </a:p>
        </p:txBody>
      </p:sp>
      <p:sp>
        <p:nvSpPr>
          <p:cNvPr id="24" name="Picture Placeholder 2"/>
          <p:cNvSpPr>
            <a:spLocks noGrp="1"/>
          </p:cNvSpPr>
          <p:nvPr>
            <p:ph type="pic" sz="quarter" idx="19"/>
          </p:nvPr>
        </p:nvSpPr>
        <p:spPr>
          <a:xfrm>
            <a:off x="7315200" y="1600200"/>
            <a:ext cx="2438400" cy="1828800"/>
          </a:xfrm>
          <a:prstGeom prst="rect">
            <a:avLst/>
          </a:prstGeom>
          <a:solidFill>
            <a:schemeClr val="bg1"/>
          </a:solidFill>
          <a:ln w="12700">
            <a:solidFill>
              <a:schemeClr val="bg1"/>
            </a:solidFill>
          </a:ln>
          <a:effectLst/>
        </p:spPr>
        <p:txBody>
          <a:bodyPr/>
          <a:lstStyle>
            <a:lvl1pPr>
              <a:defRPr sz="1000"/>
            </a:lvl1pPr>
          </a:lstStyle>
          <a:p>
            <a:endParaRPr lang="uk-UA"/>
          </a:p>
        </p:txBody>
      </p:sp>
      <p:sp>
        <p:nvSpPr>
          <p:cNvPr id="25" name="Picture Placeholder 2"/>
          <p:cNvSpPr>
            <a:spLocks noGrp="1"/>
          </p:cNvSpPr>
          <p:nvPr>
            <p:ph type="pic" sz="quarter" idx="20"/>
          </p:nvPr>
        </p:nvSpPr>
        <p:spPr>
          <a:xfrm>
            <a:off x="7315200" y="3432048"/>
            <a:ext cx="2438400" cy="1828800"/>
          </a:xfrm>
          <a:prstGeom prst="rect">
            <a:avLst/>
          </a:prstGeom>
          <a:solidFill>
            <a:schemeClr val="bg1"/>
          </a:solidFill>
          <a:ln w="12700">
            <a:solidFill>
              <a:schemeClr val="bg1"/>
            </a:solidFill>
          </a:ln>
          <a:effectLst/>
        </p:spPr>
        <p:txBody>
          <a:bodyPr/>
          <a:lstStyle>
            <a:lvl1pPr>
              <a:defRPr sz="1000"/>
            </a:lvl1pPr>
          </a:lstStyle>
          <a:p>
            <a:endParaRPr lang="uk-UA"/>
          </a:p>
        </p:txBody>
      </p:sp>
      <p:sp>
        <p:nvSpPr>
          <p:cNvPr id="26" name="Picture Placeholder 2"/>
          <p:cNvSpPr>
            <a:spLocks noGrp="1"/>
          </p:cNvSpPr>
          <p:nvPr>
            <p:ph type="pic" sz="quarter" idx="21"/>
          </p:nvPr>
        </p:nvSpPr>
        <p:spPr>
          <a:xfrm>
            <a:off x="9753600" y="1600200"/>
            <a:ext cx="2438400" cy="1828800"/>
          </a:xfrm>
          <a:prstGeom prst="rect">
            <a:avLst/>
          </a:prstGeom>
          <a:solidFill>
            <a:schemeClr val="bg1"/>
          </a:solidFill>
          <a:ln w="12700">
            <a:solidFill>
              <a:schemeClr val="bg1"/>
            </a:solidFill>
          </a:ln>
          <a:effectLst/>
        </p:spPr>
        <p:txBody>
          <a:bodyPr/>
          <a:lstStyle>
            <a:lvl1pPr>
              <a:defRPr sz="1000"/>
            </a:lvl1pPr>
          </a:lstStyle>
          <a:p>
            <a:endParaRPr lang="uk-UA"/>
          </a:p>
        </p:txBody>
      </p:sp>
      <p:sp>
        <p:nvSpPr>
          <p:cNvPr id="27" name="Picture Placeholder 2"/>
          <p:cNvSpPr>
            <a:spLocks noGrp="1"/>
          </p:cNvSpPr>
          <p:nvPr>
            <p:ph type="pic" sz="quarter" idx="22"/>
          </p:nvPr>
        </p:nvSpPr>
        <p:spPr>
          <a:xfrm>
            <a:off x="9753600" y="3432048"/>
            <a:ext cx="2438400" cy="1828800"/>
          </a:xfrm>
          <a:prstGeom prst="rect">
            <a:avLst/>
          </a:prstGeom>
          <a:solidFill>
            <a:schemeClr val="bg1"/>
          </a:solidFill>
          <a:ln w="12700">
            <a:solidFill>
              <a:schemeClr val="bg1"/>
            </a:solidFill>
          </a:ln>
          <a:effectLst/>
        </p:spPr>
        <p:txBody>
          <a:bodyPr/>
          <a:lstStyle>
            <a:lvl1pPr>
              <a:defRPr sz="1000"/>
            </a:lvl1pPr>
          </a:lstStyle>
          <a:p>
            <a:endParaRPr lang="uk-UA"/>
          </a:p>
        </p:txBody>
      </p:sp>
      <p:sp>
        <p:nvSpPr>
          <p:cNvPr id="5" name="Slide Number Placeholder 4">
            <a:extLst>
              <a:ext uri="{FF2B5EF4-FFF2-40B4-BE49-F238E27FC236}">
                <a16:creationId xmlns:a16="http://schemas.microsoft.com/office/drawing/2014/main" id="{E5B14DBF-3DFC-834F-899E-98357BEC7321}"/>
              </a:ext>
            </a:extLst>
          </p:cNvPr>
          <p:cNvSpPr>
            <a:spLocks noGrp="1"/>
          </p:cNvSpPr>
          <p:nvPr>
            <p:ph type="sldNum" sz="quarter" idx="24"/>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3" name="Title 2">
            <a:extLst>
              <a:ext uri="{FF2B5EF4-FFF2-40B4-BE49-F238E27FC236}">
                <a16:creationId xmlns:a16="http://schemas.microsoft.com/office/drawing/2014/main" id="{E6C54D64-9D7C-9B43-A4D8-9AF6E3433A46}"/>
              </a:ext>
            </a:extLst>
          </p:cNvPr>
          <p:cNvSpPr>
            <a:spLocks noGrp="1"/>
          </p:cNvSpPr>
          <p:nvPr>
            <p:ph type="title"/>
          </p:nvPr>
        </p:nvSpPr>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23156494-7EBD-0247-BABE-55CE77A7615E}"/>
              </a:ext>
            </a:extLst>
          </p:cNvPr>
          <p:cNvSpPr>
            <a:spLocks noGrp="1"/>
          </p:cNvSpPr>
          <p:nvPr>
            <p:ph type="ftr" sz="quarter" idx="25"/>
          </p:nvPr>
        </p:nvSpPr>
        <p:spPr/>
        <p:txBody>
          <a:bodyPr/>
          <a:lstStyle/>
          <a:p>
            <a:r>
              <a:rPr lang="en-US" dirty="0"/>
              <a:t>Footer</a:t>
            </a:r>
          </a:p>
        </p:txBody>
      </p:sp>
    </p:spTree>
    <p:extLst>
      <p:ext uri="{BB962C8B-B14F-4D97-AF65-F5344CB8AC3E}">
        <p14:creationId xmlns:p14="http://schemas.microsoft.com/office/powerpoint/2010/main" val="393322889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IMAGE CIRCLE - 1">
    <p:spTree>
      <p:nvGrpSpPr>
        <p:cNvPr id="1" name=""/>
        <p:cNvGrpSpPr/>
        <p:nvPr/>
      </p:nvGrpSpPr>
      <p:grpSpPr>
        <a:xfrm>
          <a:off x="0" y="0"/>
          <a:ext cx="0" cy="0"/>
          <a:chOff x="0" y="0"/>
          <a:chExt cx="0" cy="0"/>
        </a:xfrm>
      </p:grpSpPr>
      <p:sp>
        <p:nvSpPr>
          <p:cNvPr id="21" name="Picture Placeholder 2"/>
          <p:cNvSpPr>
            <a:spLocks noGrp="1"/>
          </p:cNvSpPr>
          <p:nvPr>
            <p:ph type="pic" sz="quarter" idx="11"/>
          </p:nvPr>
        </p:nvSpPr>
        <p:spPr>
          <a:xfrm>
            <a:off x="4425696" y="1600200"/>
            <a:ext cx="3657600" cy="3657600"/>
          </a:xfrm>
          <a:prstGeom prst="ellipse">
            <a:avLst/>
          </a:prstGeom>
          <a:solidFill>
            <a:schemeClr val="bg1"/>
          </a:solidFill>
          <a:ln w="38100">
            <a:noFill/>
          </a:ln>
          <a:effectLst/>
        </p:spPr>
        <p:txBody>
          <a:bodyPr/>
          <a:lstStyle/>
          <a:p>
            <a:endParaRPr lang="uk-UA"/>
          </a:p>
        </p:txBody>
      </p:sp>
      <p:sp>
        <p:nvSpPr>
          <p:cNvPr id="4" name="Title 3">
            <a:extLst>
              <a:ext uri="{FF2B5EF4-FFF2-40B4-BE49-F238E27FC236}">
                <a16:creationId xmlns:a16="http://schemas.microsoft.com/office/drawing/2014/main" id="{F8EE5500-97BA-F340-AE00-2B049A37C629}"/>
              </a:ext>
            </a:extLst>
          </p:cNvPr>
          <p:cNvSpPr>
            <a:spLocks noGrp="1"/>
          </p:cNvSpPr>
          <p:nvPr>
            <p:ph type="title"/>
          </p:nvPr>
        </p:nvSpPr>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id="{E57D9C28-D0FA-8B4C-B78D-B97DF7C2D12A}"/>
              </a:ext>
            </a:extLst>
          </p:cNvPr>
          <p:cNvSpPr>
            <a:spLocks noGrp="1"/>
          </p:cNvSpPr>
          <p:nvPr>
            <p:ph type="sldNum" sz="quarter" idx="13"/>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2" name="Footer Placeholder 1">
            <a:extLst>
              <a:ext uri="{FF2B5EF4-FFF2-40B4-BE49-F238E27FC236}">
                <a16:creationId xmlns:a16="http://schemas.microsoft.com/office/drawing/2014/main" id="{8E291331-C369-C446-B43E-74DF55A45B23}"/>
              </a:ext>
            </a:extLst>
          </p:cNvPr>
          <p:cNvSpPr>
            <a:spLocks noGrp="1"/>
          </p:cNvSpPr>
          <p:nvPr>
            <p:ph type="ftr" sz="quarter" idx="14"/>
          </p:nvPr>
        </p:nvSpPr>
        <p:spPr/>
        <p:txBody>
          <a:bodyPr/>
          <a:lstStyle/>
          <a:p>
            <a:r>
              <a:rPr lang="en-US" dirty="0"/>
              <a:t>Footer</a:t>
            </a:r>
          </a:p>
        </p:txBody>
      </p:sp>
    </p:spTree>
    <p:extLst>
      <p:ext uri="{BB962C8B-B14F-4D97-AF65-F5344CB8AC3E}">
        <p14:creationId xmlns:p14="http://schemas.microsoft.com/office/powerpoint/2010/main" val="9359301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IMAGE CIRCLE + TEXT BLOCK">
    <p:spTree>
      <p:nvGrpSpPr>
        <p:cNvPr id="1" name=""/>
        <p:cNvGrpSpPr/>
        <p:nvPr/>
      </p:nvGrpSpPr>
      <p:grpSpPr>
        <a:xfrm>
          <a:off x="0" y="0"/>
          <a:ext cx="0" cy="0"/>
          <a:chOff x="0" y="0"/>
          <a:chExt cx="0" cy="0"/>
        </a:xfrm>
      </p:grpSpPr>
      <p:sp>
        <p:nvSpPr>
          <p:cNvPr id="21" name="Picture Placeholder 2"/>
          <p:cNvSpPr>
            <a:spLocks noGrp="1"/>
          </p:cNvSpPr>
          <p:nvPr>
            <p:ph type="pic" sz="quarter" idx="11"/>
          </p:nvPr>
        </p:nvSpPr>
        <p:spPr>
          <a:xfrm>
            <a:off x="1082293" y="1920240"/>
            <a:ext cx="3657600" cy="3657600"/>
          </a:xfrm>
          <a:prstGeom prst="ellipse">
            <a:avLst/>
          </a:prstGeom>
          <a:solidFill>
            <a:schemeClr val="bg1"/>
          </a:solidFill>
          <a:ln w="38100">
            <a:noFill/>
          </a:ln>
          <a:effectLst/>
        </p:spPr>
        <p:txBody>
          <a:bodyPr/>
          <a:lstStyle/>
          <a:p>
            <a:endParaRPr lang="uk-UA"/>
          </a:p>
        </p:txBody>
      </p:sp>
      <p:sp>
        <p:nvSpPr>
          <p:cNvPr id="4" name="Title 3">
            <a:extLst>
              <a:ext uri="{FF2B5EF4-FFF2-40B4-BE49-F238E27FC236}">
                <a16:creationId xmlns:a16="http://schemas.microsoft.com/office/drawing/2014/main" id="{9022DC01-1ED3-B444-96B4-AA2794D5F0F6}"/>
              </a:ext>
            </a:extLst>
          </p:cNvPr>
          <p:cNvSpPr>
            <a:spLocks noGrp="1"/>
          </p:cNvSpPr>
          <p:nvPr userDrawn="1">
            <p:ph type="title"/>
          </p:nvPr>
        </p:nvSpPr>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id="{C68469DF-5BA8-1744-874C-2D7D50795560}"/>
              </a:ext>
            </a:extLst>
          </p:cNvPr>
          <p:cNvSpPr>
            <a:spLocks noGrp="1"/>
          </p:cNvSpPr>
          <p:nvPr userDrawn="1">
            <p:ph type="sldNum" sz="quarter" idx="13"/>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7" name="Text Placeholder 9">
            <a:extLst>
              <a:ext uri="{FF2B5EF4-FFF2-40B4-BE49-F238E27FC236}">
                <a16:creationId xmlns:a16="http://schemas.microsoft.com/office/drawing/2014/main" id="{377D3E52-D199-5444-A33D-1F486E2A31E6}"/>
              </a:ext>
            </a:extLst>
          </p:cNvPr>
          <p:cNvSpPr>
            <a:spLocks noGrp="1"/>
          </p:cNvSpPr>
          <p:nvPr userDrawn="1">
            <p:ph type="body" sz="quarter" idx="17"/>
          </p:nvPr>
        </p:nvSpPr>
        <p:spPr>
          <a:xfrm>
            <a:off x="5521569" y="1463040"/>
            <a:ext cx="6301625"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1DC275B9-4FBF-EF4F-A5A8-F43A100CA030}"/>
              </a:ext>
            </a:extLst>
          </p:cNvPr>
          <p:cNvSpPr>
            <a:spLocks noGrp="1"/>
          </p:cNvSpPr>
          <p:nvPr userDrawn="1">
            <p:ph type="ftr" sz="quarter" idx="18"/>
          </p:nvPr>
        </p:nvSpPr>
        <p:spPr/>
        <p:txBody>
          <a:bodyPr/>
          <a:lstStyle/>
          <a:p>
            <a:r>
              <a:rPr lang="en-US" dirty="0"/>
              <a:t>Footer</a:t>
            </a:r>
          </a:p>
        </p:txBody>
      </p:sp>
    </p:spTree>
    <p:extLst>
      <p:ext uri="{BB962C8B-B14F-4D97-AF65-F5344CB8AC3E}">
        <p14:creationId xmlns:p14="http://schemas.microsoft.com/office/powerpoint/2010/main" val="29031205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IMAGE CIRCLE + TEXT BLOCK (V2)">
    <p:spTree>
      <p:nvGrpSpPr>
        <p:cNvPr id="1" name=""/>
        <p:cNvGrpSpPr/>
        <p:nvPr/>
      </p:nvGrpSpPr>
      <p:grpSpPr>
        <a:xfrm>
          <a:off x="0" y="0"/>
          <a:ext cx="0" cy="0"/>
          <a:chOff x="0" y="0"/>
          <a:chExt cx="0" cy="0"/>
        </a:xfrm>
      </p:grpSpPr>
      <p:sp>
        <p:nvSpPr>
          <p:cNvPr id="21" name="Picture Placeholder 2"/>
          <p:cNvSpPr>
            <a:spLocks noGrp="1"/>
          </p:cNvSpPr>
          <p:nvPr userDrawn="1">
            <p:ph type="pic" sz="quarter" idx="11"/>
          </p:nvPr>
        </p:nvSpPr>
        <p:spPr>
          <a:xfrm>
            <a:off x="7758313" y="1920240"/>
            <a:ext cx="3657600" cy="3657600"/>
          </a:xfrm>
          <a:prstGeom prst="ellipse">
            <a:avLst/>
          </a:prstGeom>
          <a:solidFill>
            <a:schemeClr val="bg1"/>
          </a:solidFill>
          <a:ln w="38100">
            <a:noFill/>
          </a:ln>
          <a:effectLst/>
        </p:spPr>
        <p:txBody>
          <a:bodyPr/>
          <a:lstStyle/>
          <a:p>
            <a:endParaRPr lang="uk-UA"/>
          </a:p>
        </p:txBody>
      </p:sp>
      <p:sp>
        <p:nvSpPr>
          <p:cNvPr id="4" name="Title 3">
            <a:extLst>
              <a:ext uri="{FF2B5EF4-FFF2-40B4-BE49-F238E27FC236}">
                <a16:creationId xmlns:a16="http://schemas.microsoft.com/office/drawing/2014/main" id="{7B5D38F9-F365-BF40-8DA4-C59D5DD74492}"/>
              </a:ext>
            </a:extLst>
          </p:cNvPr>
          <p:cNvSpPr>
            <a:spLocks noGrp="1"/>
          </p:cNvSpPr>
          <p:nvPr userDrawn="1">
            <p:ph type="title"/>
          </p:nvPr>
        </p:nvSpPr>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id="{870E2E05-8AD2-3E42-9E6D-68496FDE73DA}"/>
              </a:ext>
            </a:extLst>
          </p:cNvPr>
          <p:cNvSpPr>
            <a:spLocks noGrp="1"/>
          </p:cNvSpPr>
          <p:nvPr userDrawn="1">
            <p:ph type="sldNum" sz="quarter" idx="13"/>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7" name="Text Placeholder 9">
            <a:extLst>
              <a:ext uri="{FF2B5EF4-FFF2-40B4-BE49-F238E27FC236}">
                <a16:creationId xmlns:a16="http://schemas.microsoft.com/office/drawing/2014/main" id="{7B2396F3-F4EA-F24F-A3DB-BE0B13B1C80A}"/>
              </a:ext>
            </a:extLst>
          </p:cNvPr>
          <p:cNvSpPr>
            <a:spLocks noGrp="1"/>
          </p:cNvSpPr>
          <p:nvPr userDrawn="1">
            <p:ph type="body" sz="quarter" idx="16"/>
          </p:nvPr>
        </p:nvSpPr>
        <p:spPr>
          <a:xfrm>
            <a:off x="685801" y="1463040"/>
            <a:ext cx="6340993"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6A589A66-D72B-0D4C-9444-66AC2CC23A26}"/>
              </a:ext>
            </a:extLst>
          </p:cNvPr>
          <p:cNvSpPr>
            <a:spLocks noGrp="1"/>
          </p:cNvSpPr>
          <p:nvPr userDrawn="1">
            <p:ph type="ftr" sz="quarter" idx="17"/>
          </p:nvPr>
        </p:nvSpPr>
        <p:spPr/>
        <p:txBody>
          <a:bodyPr/>
          <a:lstStyle/>
          <a:p>
            <a:r>
              <a:rPr lang="en-US" dirty="0"/>
              <a:t>Footer</a:t>
            </a:r>
          </a:p>
        </p:txBody>
      </p:sp>
    </p:spTree>
    <p:extLst>
      <p:ext uri="{BB962C8B-B14F-4D97-AF65-F5344CB8AC3E}">
        <p14:creationId xmlns:p14="http://schemas.microsoft.com/office/powerpoint/2010/main" val="5168569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IMAGE CIRCLES + TEXT BLOCKS - 3 ">
    <p:spTree>
      <p:nvGrpSpPr>
        <p:cNvPr id="1" name=""/>
        <p:cNvGrpSpPr/>
        <p:nvPr/>
      </p:nvGrpSpPr>
      <p:grpSpPr>
        <a:xfrm>
          <a:off x="0" y="0"/>
          <a:ext cx="0" cy="0"/>
          <a:chOff x="0" y="0"/>
          <a:chExt cx="0" cy="0"/>
        </a:xfrm>
      </p:grpSpPr>
      <p:sp>
        <p:nvSpPr>
          <p:cNvPr id="21" name="Picture Placeholder 2"/>
          <p:cNvSpPr>
            <a:spLocks noGrp="1"/>
          </p:cNvSpPr>
          <p:nvPr>
            <p:ph type="pic" sz="quarter" idx="11"/>
          </p:nvPr>
        </p:nvSpPr>
        <p:spPr>
          <a:xfrm>
            <a:off x="5638800" y="1463682"/>
            <a:ext cx="1219200" cy="1219200"/>
          </a:xfrm>
          <a:prstGeom prst="ellipse">
            <a:avLst/>
          </a:prstGeom>
          <a:solidFill>
            <a:schemeClr val="bg1"/>
          </a:solidFill>
          <a:ln w="38100">
            <a:solidFill>
              <a:schemeClr val="bg1"/>
            </a:solidFill>
          </a:ln>
          <a:effectLst/>
        </p:spPr>
        <p:txBody>
          <a:bodyPr/>
          <a:lstStyle>
            <a:lvl1pPr>
              <a:defRPr sz="1000"/>
            </a:lvl1pPr>
          </a:lstStyle>
          <a:p>
            <a:endParaRPr lang="uk-UA"/>
          </a:p>
        </p:txBody>
      </p:sp>
      <p:sp>
        <p:nvSpPr>
          <p:cNvPr id="3" name="Picture Placeholder 2"/>
          <p:cNvSpPr>
            <a:spLocks noGrp="1"/>
          </p:cNvSpPr>
          <p:nvPr>
            <p:ph type="pic" sz="quarter" idx="12"/>
          </p:nvPr>
        </p:nvSpPr>
        <p:spPr>
          <a:xfrm>
            <a:off x="5638800" y="3124641"/>
            <a:ext cx="1219200" cy="1219200"/>
          </a:xfrm>
          <a:prstGeom prst="ellipse">
            <a:avLst/>
          </a:prstGeom>
          <a:solidFill>
            <a:schemeClr val="bg1"/>
          </a:solidFill>
          <a:ln w="38100">
            <a:solidFill>
              <a:schemeClr val="bg1"/>
            </a:solidFill>
          </a:ln>
          <a:effectLst/>
        </p:spPr>
        <p:txBody>
          <a:bodyPr/>
          <a:lstStyle>
            <a:lvl1pPr>
              <a:defRPr sz="1000"/>
            </a:lvl1pPr>
          </a:lstStyle>
          <a:p>
            <a:endParaRPr lang="uk-UA"/>
          </a:p>
        </p:txBody>
      </p:sp>
      <p:sp>
        <p:nvSpPr>
          <p:cNvPr id="4" name="Picture Placeholder 2"/>
          <p:cNvSpPr>
            <a:spLocks noGrp="1"/>
          </p:cNvSpPr>
          <p:nvPr>
            <p:ph type="pic" sz="quarter" idx="13"/>
          </p:nvPr>
        </p:nvSpPr>
        <p:spPr>
          <a:xfrm>
            <a:off x="5638800" y="4788260"/>
            <a:ext cx="1219200" cy="1219200"/>
          </a:xfrm>
          <a:prstGeom prst="ellipse">
            <a:avLst/>
          </a:prstGeom>
          <a:solidFill>
            <a:schemeClr val="bg1"/>
          </a:solidFill>
          <a:ln w="38100">
            <a:solidFill>
              <a:schemeClr val="bg1"/>
            </a:solidFill>
          </a:ln>
          <a:effectLst/>
        </p:spPr>
        <p:txBody>
          <a:bodyPr/>
          <a:lstStyle>
            <a:lvl1pPr>
              <a:defRPr sz="1000"/>
            </a:lvl1pPr>
          </a:lstStyle>
          <a:p>
            <a:endParaRPr lang="uk-UA"/>
          </a:p>
        </p:txBody>
      </p:sp>
      <p:sp>
        <p:nvSpPr>
          <p:cNvPr id="6" name="Title 5">
            <a:extLst>
              <a:ext uri="{FF2B5EF4-FFF2-40B4-BE49-F238E27FC236}">
                <a16:creationId xmlns:a16="http://schemas.microsoft.com/office/drawing/2014/main" id="{913CB4A5-4179-1D4C-B72B-9CCC46090C55}"/>
              </a:ext>
            </a:extLst>
          </p:cNvPr>
          <p:cNvSpPr>
            <a:spLocks noGrp="1"/>
          </p:cNvSpPr>
          <p:nvPr>
            <p:ph type="title"/>
          </p:nvPr>
        </p:nvSpPr>
        <p:spPr/>
        <p:txBody>
          <a:bodyPr/>
          <a:lstStyle/>
          <a:p>
            <a:r>
              <a:rPr lang="en-US" dirty="0"/>
              <a:t>Click to edit Master title style</a:t>
            </a:r>
          </a:p>
        </p:txBody>
      </p:sp>
      <p:sp>
        <p:nvSpPr>
          <p:cNvPr id="8" name="Slide Number Placeholder 7">
            <a:extLst>
              <a:ext uri="{FF2B5EF4-FFF2-40B4-BE49-F238E27FC236}">
                <a16:creationId xmlns:a16="http://schemas.microsoft.com/office/drawing/2014/main" id="{DFDEB9AC-3EA7-F543-A1E1-9C46B1D48BF0}"/>
              </a:ext>
            </a:extLst>
          </p:cNvPr>
          <p:cNvSpPr>
            <a:spLocks noGrp="1"/>
          </p:cNvSpPr>
          <p:nvPr>
            <p:ph type="sldNum" sz="quarter" idx="15"/>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9" name="Text Placeholder 3">
            <a:extLst>
              <a:ext uri="{FF2B5EF4-FFF2-40B4-BE49-F238E27FC236}">
                <a16:creationId xmlns:a16="http://schemas.microsoft.com/office/drawing/2014/main" id="{817F0B3F-D03E-5547-9D43-6CC633C0773A}"/>
              </a:ext>
            </a:extLst>
          </p:cNvPr>
          <p:cNvSpPr>
            <a:spLocks noGrp="1"/>
          </p:cNvSpPr>
          <p:nvPr>
            <p:ph type="body" sz="quarter" idx="16"/>
          </p:nvPr>
        </p:nvSpPr>
        <p:spPr>
          <a:xfrm>
            <a:off x="7128197" y="3119921"/>
            <a:ext cx="4694995" cy="1219200"/>
          </a:xfrm>
          <a:prstGeom prst="rect">
            <a:avLst/>
          </a:prstGeom>
        </p:spPr>
        <p:txBody>
          <a:bodyPr anchor="ctr"/>
          <a:lstStyle>
            <a:lvl1pPr marL="0" indent="0" algn="l">
              <a:lnSpc>
                <a:spcPct val="150000"/>
              </a:lnSpc>
              <a:buNone/>
              <a:defRPr sz="1425">
                <a:solidFill>
                  <a:schemeClr val="tx1"/>
                </a:solidFill>
              </a:defRPr>
            </a:lvl1pPr>
          </a:lstStyle>
          <a:p>
            <a:pPr lvl="0"/>
            <a:endParaRPr lang="en-US" dirty="0"/>
          </a:p>
        </p:txBody>
      </p:sp>
      <p:sp>
        <p:nvSpPr>
          <p:cNvPr id="10" name="Text Placeholder 3">
            <a:extLst>
              <a:ext uri="{FF2B5EF4-FFF2-40B4-BE49-F238E27FC236}">
                <a16:creationId xmlns:a16="http://schemas.microsoft.com/office/drawing/2014/main" id="{988A789E-6A21-A741-A73C-1A027B5E45FF}"/>
              </a:ext>
            </a:extLst>
          </p:cNvPr>
          <p:cNvSpPr>
            <a:spLocks noGrp="1"/>
          </p:cNvSpPr>
          <p:nvPr>
            <p:ph type="body" sz="quarter" idx="17"/>
          </p:nvPr>
        </p:nvSpPr>
        <p:spPr>
          <a:xfrm>
            <a:off x="7128197" y="1463040"/>
            <a:ext cx="4694995" cy="1216152"/>
          </a:xfrm>
          <a:prstGeom prst="rect">
            <a:avLst/>
          </a:prstGeom>
        </p:spPr>
        <p:txBody>
          <a:bodyPr anchor="ctr"/>
          <a:lstStyle>
            <a:lvl1pPr marL="0" indent="0" algn="l">
              <a:lnSpc>
                <a:spcPct val="150000"/>
              </a:lnSpc>
              <a:buNone/>
              <a:defRPr sz="1425">
                <a:solidFill>
                  <a:schemeClr val="tx1"/>
                </a:solidFill>
              </a:defRPr>
            </a:lvl1pPr>
          </a:lstStyle>
          <a:p>
            <a:pPr lvl="0"/>
            <a:endParaRPr lang="en-US" dirty="0"/>
          </a:p>
        </p:txBody>
      </p:sp>
      <p:sp>
        <p:nvSpPr>
          <p:cNvPr id="11" name="Text Placeholder 3">
            <a:extLst>
              <a:ext uri="{FF2B5EF4-FFF2-40B4-BE49-F238E27FC236}">
                <a16:creationId xmlns:a16="http://schemas.microsoft.com/office/drawing/2014/main" id="{6396CA7F-67EC-4044-A142-E5C4663040AC}"/>
              </a:ext>
            </a:extLst>
          </p:cNvPr>
          <p:cNvSpPr>
            <a:spLocks noGrp="1"/>
          </p:cNvSpPr>
          <p:nvPr>
            <p:ph type="body" sz="quarter" idx="18"/>
          </p:nvPr>
        </p:nvSpPr>
        <p:spPr>
          <a:xfrm>
            <a:off x="7128200" y="4788260"/>
            <a:ext cx="4694993" cy="1219200"/>
          </a:xfrm>
          <a:prstGeom prst="rect">
            <a:avLst/>
          </a:prstGeom>
        </p:spPr>
        <p:txBody>
          <a:bodyPr anchor="ctr"/>
          <a:lstStyle>
            <a:lvl1pPr marL="0" indent="0" algn="l">
              <a:lnSpc>
                <a:spcPct val="150000"/>
              </a:lnSpc>
              <a:buNone/>
              <a:defRPr sz="1425">
                <a:solidFill>
                  <a:schemeClr val="tx1"/>
                </a:solidFill>
              </a:defRPr>
            </a:lvl1pPr>
          </a:lstStyle>
          <a:p>
            <a:pPr lvl="0"/>
            <a:endParaRPr lang="en-US" dirty="0"/>
          </a:p>
        </p:txBody>
      </p:sp>
      <p:sp>
        <p:nvSpPr>
          <p:cNvPr id="12" name="Text Placeholder 3">
            <a:extLst>
              <a:ext uri="{FF2B5EF4-FFF2-40B4-BE49-F238E27FC236}">
                <a16:creationId xmlns:a16="http://schemas.microsoft.com/office/drawing/2014/main" id="{92F96F51-D3AE-6149-A969-9630B1832CDE}"/>
              </a:ext>
            </a:extLst>
          </p:cNvPr>
          <p:cNvSpPr>
            <a:spLocks noGrp="1"/>
          </p:cNvSpPr>
          <p:nvPr>
            <p:ph type="body" sz="quarter" idx="19"/>
          </p:nvPr>
        </p:nvSpPr>
        <p:spPr>
          <a:xfrm>
            <a:off x="685801" y="1463040"/>
            <a:ext cx="4682801" cy="1216152"/>
          </a:xfrm>
          <a:prstGeom prst="rect">
            <a:avLst/>
          </a:prstGeom>
        </p:spPr>
        <p:txBody>
          <a:bodyPr anchor="ctr"/>
          <a:lstStyle>
            <a:lvl1pPr marL="0" indent="0" algn="r">
              <a:lnSpc>
                <a:spcPct val="150000"/>
              </a:lnSpc>
              <a:buNone/>
              <a:defRPr sz="1425">
                <a:solidFill>
                  <a:schemeClr val="tx1"/>
                </a:solidFill>
              </a:defRPr>
            </a:lvl1pPr>
          </a:lstStyle>
          <a:p>
            <a:pPr lvl="0"/>
            <a:endParaRPr lang="en-US" dirty="0"/>
          </a:p>
        </p:txBody>
      </p:sp>
      <p:sp>
        <p:nvSpPr>
          <p:cNvPr id="13" name="Text Placeholder 3">
            <a:extLst>
              <a:ext uri="{FF2B5EF4-FFF2-40B4-BE49-F238E27FC236}">
                <a16:creationId xmlns:a16="http://schemas.microsoft.com/office/drawing/2014/main" id="{27A4432F-40C2-2642-86A3-45D48B507CC8}"/>
              </a:ext>
            </a:extLst>
          </p:cNvPr>
          <p:cNvSpPr>
            <a:spLocks noGrp="1"/>
          </p:cNvSpPr>
          <p:nvPr>
            <p:ph type="body" sz="quarter" idx="20"/>
          </p:nvPr>
        </p:nvSpPr>
        <p:spPr>
          <a:xfrm>
            <a:off x="688260" y="3119921"/>
            <a:ext cx="4682801" cy="1219200"/>
          </a:xfrm>
          <a:prstGeom prst="rect">
            <a:avLst/>
          </a:prstGeom>
        </p:spPr>
        <p:txBody>
          <a:bodyPr anchor="ctr"/>
          <a:lstStyle>
            <a:lvl1pPr marL="0" indent="0" algn="r">
              <a:lnSpc>
                <a:spcPct val="150000"/>
              </a:lnSpc>
              <a:buNone/>
              <a:defRPr sz="1425">
                <a:solidFill>
                  <a:schemeClr val="tx1"/>
                </a:solidFill>
              </a:defRPr>
            </a:lvl1pPr>
          </a:lstStyle>
          <a:p>
            <a:pPr lvl="0"/>
            <a:endParaRPr lang="en-US" dirty="0"/>
          </a:p>
        </p:txBody>
      </p:sp>
      <p:sp>
        <p:nvSpPr>
          <p:cNvPr id="14" name="Text Placeholder 3">
            <a:extLst>
              <a:ext uri="{FF2B5EF4-FFF2-40B4-BE49-F238E27FC236}">
                <a16:creationId xmlns:a16="http://schemas.microsoft.com/office/drawing/2014/main" id="{E9664E16-9452-3D4A-9E0B-44A0E3BC4522}"/>
              </a:ext>
            </a:extLst>
          </p:cNvPr>
          <p:cNvSpPr>
            <a:spLocks noGrp="1"/>
          </p:cNvSpPr>
          <p:nvPr>
            <p:ph type="body" sz="quarter" idx="21"/>
          </p:nvPr>
        </p:nvSpPr>
        <p:spPr>
          <a:xfrm>
            <a:off x="685801" y="4788260"/>
            <a:ext cx="4682800" cy="1219200"/>
          </a:xfrm>
          <a:prstGeom prst="rect">
            <a:avLst/>
          </a:prstGeom>
        </p:spPr>
        <p:txBody>
          <a:bodyPr anchor="ctr"/>
          <a:lstStyle>
            <a:lvl1pPr marL="0" indent="0" algn="r">
              <a:lnSpc>
                <a:spcPct val="150000"/>
              </a:lnSpc>
              <a:buNone/>
              <a:defRPr sz="1425">
                <a:solidFill>
                  <a:schemeClr val="tx1"/>
                </a:solidFill>
              </a:defRPr>
            </a:lvl1pPr>
          </a:lstStyle>
          <a:p>
            <a:pPr lvl="0"/>
            <a:endParaRPr lang="en-US" dirty="0"/>
          </a:p>
        </p:txBody>
      </p:sp>
      <p:sp>
        <p:nvSpPr>
          <p:cNvPr id="2" name="Footer Placeholder 1">
            <a:extLst>
              <a:ext uri="{FF2B5EF4-FFF2-40B4-BE49-F238E27FC236}">
                <a16:creationId xmlns:a16="http://schemas.microsoft.com/office/drawing/2014/main" id="{F644AE28-2AA3-8A4C-A27C-2F71D1E629E4}"/>
              </a:ext>
            </a:extLst>
          </p:cNvPr>
          <p:cNvSpPr>
            <a:spLocks noGrp="1"/>
          </p:cNvSpPr>
          <p:nvPr>
            <p:ph type="ftr" sz="quarter" idx="22"/>
          </p:nvPr>
        </p:nvSpPr>
        <p:spPr/>
        <p:txBody>
          <a:bodyPr/>
          <a:lstStyle/>
          <a:p>
            <a:r>
              <a:rPr lang="en-US" dirty="0"/>
              <a:t>Footer</a:t>
            </a:r>
          </a:p>
        </p:txBody>
      </p:sp>
    </p:spTree>
    <p:extLst>
      <p:ext uri="{BB962C8B-B14F-4D97-AF65-F5344CB8AC3E}">
        <p14:creationId xmlns:p14="http://schemas.microsoft.com/office/powerpoint/2010/main" val="235825477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IMAGE CIRCLES - 2">
    <p:spTree>
      <p:nvGrpSpPr>
        <p:cNvPr id="1" name=""/>
        <p:cNvGrpSpPr/>
        <p:nvPr/>
      </p:nvGrpSpPr>
      <p:grpSpPr>
        <a:xfrm>
          <a:off x="0" y="0"/>
          <a:ext cx="0" cy="0"/>
          <a:chOff x="0" y="0"/>
          <a:chExt cx="0" cy="0"/>
        </a:xfrm>
      </p:grpSpPr>
      <p:sp>
        <p:nvSpPr>
          <p:cNvPr id="17" name="Picture Placeholder 5"/>
          <p:cNvSpPr>
            <a:spLocks noGrp="1"/>
          </p:cNvSpPr>
          <p:nvPr>
            <p:ph type="pic" sz="quarter" idx="11"/>
          </p:nvPr>
        </p:nvSpPr>
        <p:spPr>
          <a:xfrm>
            <a:off x="6705600" y="1652016"/>
            <a:ext cx="3657600" cy="3657600"/>
          </a:xfrm>
          <a:prstGeom prst="ellipse">
            <a:avLst/>
          </a:prstGeom>
          <a:solidFill>
            <a:schemeClr val="bg1"/>
          </a:solidFill>
          <a:effectLst/>
        </p:spPr>
        <p:txBody>
          <a:bodyPr/>
          <a:lstStyle>
            <a:lvl1pPr>
              <a:defRPr sz="1000"/>
            </a:lvl1pPr>
          </a:lstStyle>
          <a:p>
            <a:endParaRPr lang="uk-UA"/>
          </a:p>
        </p:txBody>
      </p:sp>
      <p:sp>
        <p:nvSpPr>
          <p:cNvPr id="18" name="Picture Placeholder 5"/>
          <p:cNvSpPr>
            <a:spLocks noGrp="1"/>
          </p:cNvSpPr>
          <p:nvPr>
            <p:ph type="pic" sz="quarter" idx="12"/>
          </p:nvPr>
        </p:nvSpPr>
        <p:spPr>
          <a:xfrm>
            <a:off x="1828800" y="1652016"/>
            <a:ext cx="3657600" cy="3657600"/>
          </a:xfrm>
          <a:prstGeom prst="ellipse">
            <a:avLst/>
          </a:prstGeom>
          <a:solidFill>
            <a:schemeClr val="bg1"/>
          </a:solidFill>
          <a:effectLst/>
        </p:spPr>
        <p:txBody>
          <a:bodyPr/>
          <a:lstStyle>
            <a:lvl1pPr>
              <a:defRPr sz="1000"/>
            </a:lvl1pPr>
          </a:lstStyle>
          <a:p>
            <a:endParaRPr lang="uk-UA"/>
          </a:p>
        </p:txBody>
      </p:sp>
      <p:sp>
        <p:nvSpPr>
          <p:cNvPr id="4" name="Title 3">
            <a:extLst>
              <a:ext uri="{FF2B5EF4-FFF2-40B4-BE49-F238E27FC236}">
                <a16:creationId xmlns:a16="http://schemas.microsoft.com/office/drawing/2014/main" id="{BBFED9F1-9987-2A44-A96F-67EECAA1B4DA}"/>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1C3D29E-751E-8845-965E-AB5C5F427634}"/>
              </a:ext>
            </a:extLst>
          </p:cNvPr>
          <p:cNvSpPr>
            <a:spLocks noGrp="1"/>
          </p:cNvSpPr>
          <p:nvPr>
            <p:ph type="sldNum" sz="quarter" idx="14"/>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2" name="Footer Placeholder 1">
            <a:extLst>
              <a:ext uri="{FF2B5EF4-FFF2-40B4-BE49-F238E27FC236}">
                <a16:creationId xmlns:a16="http://schemas.microsoft.com/office/drawing/2014/main" id="{C348C76C-BCF5-C04A-B3E5-42AB6109ED79}"/>
              </a:ext>
            </a:extLst>
          </p:cNvPr>
          <p:cNvSpPr>
            <a:spLocks noGrp="1"/>
          </p:cNvSpPr>
          <p:nvPr>
            <p:ph type="ftr" sz="quarter" idx="15"/>
          </p:nvPr>
        </p:nvSpPr>
        <p:spPr/>
        <p:txBody>
          <a:bodyPr/>
          <a:lstStyle/>
          <a:p>
            <a:r>
              <a:rPr lang="en-US" dirty="0"/>
              <a:t>Footer</a:t>
            </a:r>
          </a:p>
        </p:txBody>
      </p:sp>
    </p:spTree>
    <p:extLst>
      <p:ext uri="{BB962C8B-B14F-4D97-AF65-F5344CB8AC3E}">
        <p14:creationId xmlns:p14="http://schemas.microsoft.com/office/powerpoint/2010/main" val="56473805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IMAGE CIRCLES + TEXT BLOCKS - 3 (V2)">
    <p:spTree>
      <p:nvGrpSpPr>
        <p:cNvPr id="1" name=""/>
        <p:cNvGrpSpPr/>
        <p:nvPr/>
      </p:nvGrpSpPr>
      <p:grpSpPr>
        <a:xfrm>
          <a:off x="0" y="0"/>
          <a:ext cx="0" cy="0"/>
          <a:chOff x="0" y="0"/>
          <a:chExt cx="0" cy="0"/>
        </a:xfrm>
      </p:grpSpPr>
      <p:sp>
        <p:nvSpPr>
          <p:cNvPr id="17" name="Picture Placeholder 5"/>
          <p:cNvSpPr>
            <a:spLocks noGrp="1"/>
          </p:cNvSpPr>
          <p:nvPr>
            <p:ph type="pic" sz="quarter" idx="11"/>
          </p:nvPr>
        </p:nvSpPr>
        <p:spPr>
          <a:xfrm>
            <a:off x="700171" y="1463040"/>
            <a:ext cx="3048000" cy="3048000"/>
          </a:xfrm>
          <a:prstGeom prst="ellipse">
            <a:avLst/>
          </a:prstGeom>
          <a:solidFill>
            <a:schemeClr val="bg1"/>
          </a:solidFill>
          <a:effectLst/>
        </p:spPr>
        <p:txBody>
          <a:bodyPr/>
          <a:lstStyle>
            <a:lvl1pPr>
              <a:defRPr sz="1000"/>
            </a:lvl1pPr>
          </a:lstStyle>
          <a:p>
            <a:endParaRPr lang="uk-UA"/>
          </a:p>
        </p:txBody>
      </p:sp>
      <p:sp>
        <p:nvSpPr>
          <p:cNvPr id="19" name="Picture Placeholder 5"/>
          <p:cNvSpPr>
            <a:spLocks noGrp="1"/>
          </p:cNvSpPr>
          <p:nvPr>
            <p:ph type="pic" sz="quarter" idx="12"/>
          </p:nvPr>
        </p:nvSpPr>
        <p:spPr>
          <a:xfrm>
            <a:off x="4730496" y="1463040"/>
            <a:ext cx="3048000" cy="3048000"/>
          </a:xfrm>
          <a:prstGeom prst="ellipse">
            <a:avLst/>
          </a:prstGeom>
          <a:solidFill>
            <a:schemeClr val="bg1"/>
          </a:solidFill>
          <a:effectLst/>
        </p:spPr>
        <p:txBody>
          <a:bodyPr/>
          <a:lstStyle>
            <a:lvl1pPr>
              <a:defRPr sz="1000"/>
            </a:lvl1pPr>
          </a:lstStyle>
          <a:p>
            <a:endParaRPr lang="uk-UA"/>
          </a:p>
        </p:txBody>
      </p:sp>
      <p:sp>
        <p:nvSpPr>
          <p:cNvPr id="20" name="Picture Placeholder 5"/>
          <p:cNvSpPr>
            <a:spLocks noGrp="1"/>
          </p:cNvSpPr>
          <p:nvPr>
            <p:ph type="pic" sz="quarter" idx="13"/>
          </p:nvPr>
        </p:nvSpPr>
        <p:spPr>
          <a:xfrm>
            <a:off x="8789563" y="1463040"/>
            <a:ext cx="3048000" cy="3048000"/>
          </a:xfrm>
          <a:prstGeom prst="ellipse">
            <a:avLst/>
          </a:prstGeom>
          <a:solidFill>
            <a:schemeClr val="bg1"/>
          </a:solidFill>
          <a:effectLst/>
        </p:spPr>
        <p:txBody>
          <a:bodyPr/>
          <a:lstStyle>
            <a:lvl1pPr>
              <a:defRPr sz="1000"/>
            </a:lvl1pPr>
          </a:lstStyle>
          <a:p>
            <a:endParaRPr lang="uk-UA"/>
          </a:p>
        </p:txBody>
      </p:sp>
      <p:sp>
        <p:nvSpPr>
          <p:cNvPr id="4" name="Title 3">
            <a:extLst>
              <a:ext uri="{FF2B5EF4-FFF2-40B4-BE49-F238E27FC236}">
                <a16:creationId xmlns:a16="http://schemas.microsoft.com/office/drawing/2014/main" id="{E9981B27-F90B-E04C-A0D8-5455236E0E2D}"/>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E5FB9570-C392-AE4D-9560-84C8F7CAD37A}"/>
              </a:ext>
            </a:extLst>
          </p:cNvPr>
          <p:cNvSpPr>
            <a:spLocks noGrp="1"/>
          </p:cNvSpPr>
          <p:nvPr>
            <p:ph type="sldNum" sz="quarter" idx="15"/>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8" name="Text Placeholder 27">
            <a:extLst>
              <a:ext uri="{FF2B5EF4-FFF2-40B4-BE49-F238E27FC236}">
                <a16:creationId xmlns:a16="http://schemas.microsoft.com/office/drawing/2014/main" id="{4AC7B90C-F2F7-224D-8F8B-96465EE6CFE1}"/>
              </a:ext>
            </a:extLst>
          </p:cNvPr>
          <p:cNvSpPr>
            <a:spLocks noGrp="1"/>
          </p:cNvSpPr>
          <p:nvPr>
            <p:ph type="body" sz="quarter" idx="16" hasCustomPrompt="1"/>
          </p:nvPr>
        </p:nvSpPr>
        <p:spPr>
          <a:xfrm>
            <a:off x="687404" y="4907893"/>
            <a:ext cx="3048000" cy="1127149"/>
          </a:xfrm>
        </p:spPr>
        <p:txBody>
          <a:bodyPr/>
          <a:lstStyle>
            <a:lvl1pPr algn="ctr">
              <a:defRPr>
                <a:solidFill>
                  <a:schemeClr val="tx1"/>
                </a:solidFill>
                <a:latin typeface="+mj-lt"/>
              </a:defRPr>
            </a:lvl1pPr>
            <a:lvl2pPr marL="0" indent="0" algn="ctr">
              <a:buNone/>
              <a:defRPr sz="1200"/>
            </a:lvl2pPr>
            <a:lvl3pPr>
              <a:defRPr/>
            </a:lvl3pPr>
            <a:lvl4pPr>
              <a:defRPr/>
            </a:lvl4pPr>
            <a:lvl5pPr>
              <a:defRPr/>
            </a:lvl5pPr>
          </a:lstStyle>
          <a:p>
            <a:pPr lvl="0"/>
            <a:r>
              <a:rPr lang="en-US" dirty="0"/>
              <a:t>Headline</a:t>
            </a:r>
          </a:p>
          <a:p>
            <a:pPr lvl="1"/>
            <a:r>
              <a:rPr lang="en-US" dirty="0"/>
              <a:t>Second level</a:t>
            </a:r>
          </a:p>
        </p:txBody>
      </p:sp>
      <p:sp>
        <p:nvSpPr>
          <p:cNvPr id="9" name="Text Placeholder 27">
            <a:extLst>
              <a:ext uri="{FF2B5EF4-FFF2-40B4-BE49-F238E27FC236}">
                <a16:creationId xmlns:a16="http://schemas.microsoft.com/office/drawing/2014/main" id="{ACB1FB31-F480-3642-8BED-42BAB9C029C7}"/>
              </a:ext>
            </a:extLst>
          </p:cNvPr>
          <p:cNvSpPr>
            <a:spLocks noGrp="1"/>
          </p:cNvSpPr>
          <p:nvPr>
            <p:ph type="body" sz="quarter" idx="17" hasCustomPrompt="1"/>
          </p:nvPr>
        </p:nvSpPr>
        <p:spPr>
          <a:xfrm>
            <a:off x="4731297" y="4907893"/>
            <a:ext cx="3048000" cy="1127149"/>
          </a:xfrm>
        </p:spPr>
        <p:txBody>
          <a:bodyPr/>
          <a:lstStyle>
            <a:lvl1pPr algn="ctr">
              <a:defRPr>
                <a:solidFill>
                  <a:schemeClr val="tx1"/>
                </a:solidFill>
                <a:latin typeface="+mj-lt"/>
              </a:defRPr>
            </a:lvl1pPr>
            <a:lvl2pPr marL="0" indent="0" algn="ctr">
              <a:buNone/>
              <a:defRPr sz="1200"/>
            </a:lvl2pPr>
            <a:lvl3pPr>
              <a:defRPr/>
            </a:lvl3pPr>
            <a:lvl4pPr>
              <a:defRPr/>
            </a:lvl4pPr>
            <a:lvl5pPr>
              <a:defRPr/>
            </a:lvl5pPr>
          </a:lstStyle>
          <a:p>
            <a:pPr lvl="0"/>
            <a:r>
              <a:rPr lang="en-US" dirty="0"/>
              <a:t>Headline</a:t>
            </a:r>
          </a:p>
          <a:p>
            <a:pPr lvl="1"/>
            <a:r>
              <a:rPr lang="en-US" dirty="0"/>
              <a:t>Second level</a:t>
            </a:r>
          </a:p>
        </p:txBody>
      </p:sp>
      <p:sp>
        <p:nvSpPr>
          <p:cNvPr id="10" name="Text Placeholder 27">
            <a:extLst>
              <a:ext uri="{FF2B5EF4-FFF2-40B4-BE49-F238E27FC236}">
                <a16:creationId xmlns:a16="http://schemas.microsoft.com/office/drawing/2014/main" id="{952394A2-7320-3C42-8CB8-E1041A73AE74}"/>
              </a:ext>
            </a:extLst>
          </p:cNvPr>
          <p:cNvSpPr>
            <a:spLocks noGrp="1"/>
          </p:cNvSpPr>
          <p:nvPr>
            <p:ph type="body" sz="quarter" idx="18" hasCustomPrompt="1"/>
          </p:nvPr>
        </p:nvSpPr>
        <p:spPr>
          <a:xfrm>
            <a:off x="8775192" y="4907893"/>
            <a:ext cx="3048000" cy="1127149"/>
          </a:xfrm>
        </p:spPr>
        <p:txBody>
          <a:bodyPr/>
          <a:lstStyle>
            <a:lvl1pPr algn="ctr">
              <a:defRPr>
                <a:solidFill>
                  <a:schemeClr val="tx1"/>
                </a:solidFill>
                <a:latin typeface="+mj-lt"/>
              </a:defRPr>
            </a:lvl1pPr>
            <a:lvl2pPr marL="0" indent="0" algn="ctr">
              <a:buNone/>
              <a:defRPr sz="1200"/>
            </a:lvl2pPr>
            <a:lvl3pPr>
              <a:defRPr/>
            </a:lvl3pPr>
            <a:lvl4pPr>
              <a:defRPr/>
            </a:lvl4pPr>
            <a:lvl5pPr>
              <a:defRPr/>
            </a:lvl5pPr>
          </a:lstStyle>
          <a:p>
            <a:pPr lvl="0"/>
            <a:r>
              <a:rPr lang="en-US" dirty="0"/>
              <a:t>Headline</a:t>
            </a:r>
          </a:p>
          <a:p>
            <a:pPr lvl="1"/>
            <a:r>
              <a:rPr lang="en-US" dirty="0"/>
              <a:t>Second level</a:t>
            </a:r>
          </a:p>
        </p:txBody>
      </p:sp>
      <p:sp>
        <p:nvSpPr>
          <p:cNvPr id="2" name="Footer Placeholder 1">
            <a:extLst>
              <a:ext uri="{FF2B5EF4-FFF2-40B4-BE49-F238E27FC236}">
                <a16:creationId xmlns:a16="http://schemas.microsoft.com/office/drawing/2014/main" id="{1EE8DD3C-1AC7-AB4D-8BDE-435AE2834D54}"/>
              </a:ext>
            </a:extLst>
          </p:cNvPr>
          <p:cNvSpPr>
            <a:spLocks noGrp="1"/>
          </p:cNvSpPr>
          <p:nvPr>
            <p:ph type="ftr" sz="quarter" idx="19"/>
          </p:nvPr>
        </p:nvSpPr>
        <p:spPr/>
        <p:txBody>
          <a:bodyPr/>
          <a:lstStyle/>
          <a:p>
            <a:r>
              <a:rPr lang="en-US" dirty="0"/>
              <a:t>Footer</a:t>
            </a:r>
          </a:p>
        </p:txBody>
      </p:sp>
    </p:spTree>
    <p:extLst>
      <p:ext uri="{BB962C8B-B14F-4D97-AF65-F5344CB8AC3E}">
        <p14:creationId xmlns:p14="http://schemas.microsoft.com/office/powerpoint/2010/main" val="346082455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IMAGE CIRCLES - 8">
    <p:spTree>
      <p:nvGrpSpPr>
        <p:cNvPr id="1" name=""/>
        <p:cNvGrpSpPr/>
        <p:nvPr/>
      </p:nvGrpSpPr>
      <p:grpSpPr>
        <a:xfrm>
          <a:off x="0" y="0"/>
          <a:ext cx="0" cy="0"/>
          <a:chOff x="0" y="0"/>
          <a:chExt cx="0" cy="0"/>
        </a:xfrm>
      </p:grpSpPr>
      <p:sp>
        <p:nvSpPr>
          <p:cNvPr id="17" name="Picture Placeholder 5"/>
          <p:cNvSpPr>
            <a:spLocks noGrp="1"/>
          </p:cNvSpPr>
          <p:nvPr>
            <p:ph type="pic" sz="quarter" idx="11"/>
          </p:nvPr>
        </p:nvSpPr>
        <p:spPr>
          <a:xfrm>
            <a:off x="1524000" y="1600200"/>
            <a:ext cx="1828800" cy="1828800"/>
          </a:xfrm>
          <a:prstGeom prst="ellipse">
            <a:avLst/>
          </a:prstGeom>
          <a:solidFill>
            <a:schemeClr val="bg1"/>
          </a:solidFill>
          <a:effectLst/>
        </p:spPr>
        <p:txBody>
          <a:bodyPr/>
          <a:lstStyle>
            <a:lvl1pPr>
              <a:defRPr sz="1000"/>
            </a:lvl1pPr>
          </a:lstStyle>
          <a:p>
            <a:endParaRPr lang="uk-UA"/>
          </a:p>
        </p:txBody>
      </p:sp>
      <p:sp>
        <p:nvSpPr>
          <p:cNvPr id="21" name="Picture Placeholder 5"/>
          <p:cNvSpPr>
            <a:spLocks noGrp="1"/>
          </p:cNvSpPr>
          <p:nvPr>
            <p:ph type="pic" sz="quarter" idx="12"/>
          </p:nvPr>
        </p:nvSpPr>
        <p:spPr>
          <a:xfrm>
            <a:off x="3962400" y="1600200"/>
            <a:ext cx="1828800" cy="1828800"/>
          </a:xfrm>
          <a:prstGeom prst="ellipse">
            <a:avLst/>
          </a:prstGeom>
          <a:solidFill>
            <a:schemeClr val="bg1"/>
          </a:solidFill>
          <a:effectLst/>
        </p:spPr>
        <p:txBody>
          <a:bodyPr/>
          <a:lstStyle>
            <a:lvl1pPr>
              <a:defRPr sz="1000"/>
            </a:lvl1pPr>
          </a:lstStyle>
          <a:p>
            <a:endParaRPr lang="uk-UA"/>
          </a:p>
        </p:txBody>
      </p:sp>
      <p:sp>
        <p:nvSpPr>
          <p:cNvPr id="22" name="Picture Placeholder 5"/>
          <p:cNvSpPr>
            <a:spLocks noGrp="1"/>
          </p:cNvSpPr>
          <p:nvPr>
            <p:ph type="pic" sz="quarter" idx="13"/>
          </p:nvPr>
        </p:nvSpPr>
        <p:spPr>
          <a:xfrm>
            <a:off x="6400800" y="1600200"/>
            <a:ext cx="1828800" cy="1828800"/>
          </a:xfrm>
          <a:prstGeom prst="ellipse">
            <a:avLst/>
          </a:prstGeom>
          <a:solidFill>
            <a:schemeClr val="bg1"/>
          </a:solidFill>
          <a:effectLst/>
        </p:spPr>
        <p:txBody>
          <a:bodyPr/>
          <a:lstStyle>
            <a:lvl1pPr>
              <a:defRPr sz="1000"/>
            </a:lvl1pPr>
          </a:lstStyle>
          <a:p>
            <a:endParaRPr lang="uk-UA"/>
          </a:p>
        </p:txBody>
      </p:sp>
      <p:sp>
        <p:nvSpPr>
          <p:cNvPr id="23" name="Picture Placeholder 5"/>
          <p:cNvSpPr>
            <a:spLocks noGrp="1"/>
          </p:cNvSpPr>
          <p:nvPr>
            <p:ph type="pic" sz="quarter" idx="14"/>
          </p:nvPr>
        </p:nvSpPr>
        <p:spPr>
          <a:xfrm>
            <a:off x="8839200" y="1600200"/>
            <a:ext cx="1828800" cy="1828800"/>
          </a:xfrm>
          <a:prstGeom prst="ellipse">
            <a:avLst/>
          </a:prstGeom>
          <a:solidFill>
            <a:schemeClr val="bg1"/>
          </a:solidFill>
          <a:effectLst/>
        </p:spPr>
        <p:txBody>
          <a:bodyPr/>
          <a:lstStyle>
            <a:lvl1pPr>
              <a:defRPr sz="1000"/>
            </a:lvl1pPr>
          </a:lstStyle>
          <a:p>
            <a:endParaRPr lang="uk-UA"/>
          </a:p>
        </p:txBody>
      </p:sp>
      <p:sp>
        <p:nvSpPr>
          <p:cNvPr id="24" name="Picture Placeholder 5"/>
          <p:cNvSpPr>
            <a:spLocks noGrp="1"/>
          </p:cNvSpPr>
          <p:nvPr>
            <p:ph type="pic" sz="quarter" idx="15"/>
          </p:nvPr>
        </p:nvSpPr>
        <p:spPr>
          <a:xfrm>
            <a:off x="1524000" y="3733800"/>
            <a:ext cx="1828800" cy="1828800"/>
          </a:xfrm>
          <a:prstGeom prst="ellipse">
            <a:avLst/>
          </a:prstGeom>
          <a:solidFill>
            <a:schemeClr val="bg1"/>
          </a:solidFill>
          <a:effectLst/>
        </p:spPr>
        <p:txBody>
          <a:bodyPr/>
          <a:lstStyle>
            <a:lvl1pPr>
              <a:defRPr sz="1000"/>
            </a:lvl1pPr>
          </a:lstStyle>
          <a:p>
            <a:endParaRPr lang="uk-UA"/>
          </a:p>
        </p:txBody>
      </p:sp>
      <p:sp>
        <p:nvSpPr>
          <p:cNvPr id="25" name="Picture Placeholder 5"/>
          <p:cNvSpPr>
            <a:spLocks noGrp="1"/>
          </p:cNvSpPr>
          <p:nvPr>
            <p:ph type="pic" sz="quarter" idx="16"/>
          </p:nvPr>
        </p:nvSpPr>
        <p:spPr>
          <a:xfrm>
            <a:off x="3962400" y="3733800"/>
            <a:ext cx="1828800" cy="1828800"/>
          </a:xfrm>
          <a:prstGeom prst="ellipse">
            <a:avLst/>
          </a:prstGeom>
          <a:solidFill>
            <a:schemeClr val="bg1"/>
          </a:solidFill>
          <a:effectLst/>
        </p:spPr>
        <p:txBody>
          <a:bodyPr/>
          <a:lstStyle>
            <a:lvl1pPr>
              <a:defRPr sz="1000"/>
            </a:lvl1pPr>
          </a:lstStyle>
          <a:p>
            <a:endParaRPr lang="uk-UA"/>
          </a:p>
        </p:txBody>
      </p:sp>
      <p:sp>
        <p:nvSpPr>
          <p:cNvPr id="26" name="Picture Placeholder 5"/>
          <p:cNvSpPr>
            <a:spLocks noGrp="1"/>
          </p:cNvSpPr>
          <p:nvPr>
            <p:ph type="pic" sz="quarter" idx="17"/>
          </p:nvPr>
        </p:nvSpPr>
        <p:spPr>
          <a:xfrm>
            <a:off x="6400800" y="3733800"/>
            <a:ext cx="1828800" cy="1828800"/>
          </a:xfrm>
          <a:prstGeom prst="ellipse">
            <a:avLst/>
          </a:prstGeom>
          <a:solidFill>
            <a:schemeClr val="bg1"/>
          </a:solidFill>
          <a:effectLst/>
        </p:spPr>
        <p:txBody>
          <a:bodyPr/>
          <a:lstStyle>
            <a:lvl1pPr>
              <a:defRPr sz="1000"/>
            </a:lvl1pPr>
          </a:lstStyle>
          <a:p>
            <a:endParaRPr lang="uk-UA"/>
          </a:p>
        </p:txBody>
      </p:sp>
      <p:sp>
        <p:nvSpPr>
          <p:cNvPr id="27" name="Picture Placeholder 5"/>
          <p:cNvSpPr>
            <a:spLocks noGrp="1"/>
          </p:cNvSpPr>
          <p:nvPr>
            <p:ph type="pic" sz="quarter" idx="18"/>
          </p:nvPr>
        </p:nvSpPr>
        <p:spPr>
          <a:xfrm>
            <a:off x="8839200" y="3733800"/>
            <a:ext cx="1828800" cy="1828800"/>
          </a:xfrm>
          <a:prstGeom prst="ellipse">
            <a:avLst/>
          </a:prstGeom>
          <a:solidFill>
            <a:schemeClr val="bg1"/>
          </a:solidFill>
          <a:effectLst/>
        </p:spPr>
        <p:txBody>
          <a:bodyPr/>
          <a:lstStyle>
            <a:lvl1pPr>
              <a:defRPr sz="1000"/>
            </a:lvl1pPr>
          </a:lstStyle>
          <a:p>
            <a:endParaRPr lang="uk-UA"/>
          </a:p>
        </p:txBody>
      </p:sp>
      <p:sp>
        <p:nvSpPr>
          <p:cNvPr id="4" name="Title 3">
            <a:extLst>
              <a:ext uri="{FF2B5EF4-FFF2-40B4-BE49-F238E27FC236}">
                <a16:creationId xmlns:a16="http://schemas.microsoft.com/office/drawing/2014/main" id="{4D7686A5-F2BD-2045-A9BE-8FA57BB6F0CD}"/>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9199D3F5-F2E2-664C-B84E-66A270B22E5E}"/>
              </a:ext>
            </a:extLst>
          </p:cNvPr>
          <p:cNvSpPr>
            <a:spLocks noGrp="1"/>
          </p:cNvSpPr>
          <p:nvPr>
            <p:ph type="sldNum" sz="quarter" idx="20"/>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2" name="Footer Placeholder 1">
            <a:extLst>
              <a:ext uri="{FF2B5EF4-FFF2-40B4-BE49-F238E27FC236}">
                <a16:creationId xmlns:a16="http://schemas.microsoft.com/office/drawing/2014/main" id="{E1B09B73-ECE3-6F42-B504-D2376B3D7D29}"/>
              </a:ext>
            </a:extLst>
          </p:cNvPr>
          <p:cNvSpPr>
            <a:spLocks noGrp="1"/>
          </p:cNvSpPr>
          <p:nvPr>
            <p:ph type="ftr" sz="quarter" idx="21"/>
          </p:nvPr>
        </p:nvSpPr>
        <p:spPr/>
        <p:txBody>
          <a:bodyPr/>
          <a:lstStyle/>
          <a:p>
            <a:r>
              <a:rPr lang="en-US" dirty="0"/>
              <a:t>Footer</a:t>
            </a:r>
          </a:p>
        </p:txBody>
      </p:sp>
    </p:spTree>
    <p:extLst>
      <p:ext uri="{BB962C8B-B14F-4D97-AF65-F5344CB8AC3E}">
        <p14:creationId xmlns:p14="http://schemas.microsoft.com/office/powerpoint/2010/main" val="220438326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IMAGE CIRCLES + TEXT BOX - 9">
    <p:spTree>
      <p:nvGrpSpPr>
        <p:cNvPr id="1" name=""/>
        <p:cNvGrpSpPr/>
        <p:nvPr/>
      </p:nvGrpSpPr>
      <p:grpSpPr>
        <a:xfrm>
          <a:off x="0" y="0"/>
          <a:ext cx="0" cy="0"/>
          <a:chOff x="0" y="0"/>
          <a:chExt cx="0" cy="0"/>
        </a:xfrm>
      </p:grpSpPr>
      <p:sp>
        <p:nvSpPr>
          <p:cNvPr id="17" name="Picture Placeholder 5"/>
          <p:cNvSpPr>
            <a:spLocks noGrp="1"/>
          </p:cNvSpPr>
          <p:nvPr>
            <p:ph type="pic" sz="quarter" idx="11"/>
          </p:nvPr>
        </p:nvSpPr>
        <p:spPr>
          <a:xfrm>
            <a:off x="679383" y="1905000"/>
            <a:ext cx="1219200" cy="1219200"/>
          </a:xfrm>
          <a:prstGeom prst="ellipse">
            <a:avLst/>
          </a:prstGeom>
          <a:solidFill>
            <a:schemeClr val="bg1"/>
          </a:solidFill>
        </p:spPr>
        <p:txBody>
          <a:bodyPr/>
          <a:lstStyle>
            <a:lvl1pPr>
              <a:defRPr sz="1000"/>
            </a:lvl1pPr>
          </a:lstStyle>
          <a:p>
            <a:endParaRPr lang="uk-UA" dirty="0"/>
          </a:p>
        </p:txBody>
      </p:sp>
      <p:sp>
        <p:nvSpPr>
          <p:cNvPr id="18" name="Picture Placeholder 5"/>
          <p:cNvSpPr>
            <a:spLocks noGrp="1"/>
          </p:cNvSpPr>
          <p:nvPr>
            <p:ph type="pic" sz="quarter" idx="12"/>
          </p:nvPr>
        </p:nvSpPr>
        <p:spPr>
          <a:xfrm>
            <a:off x="679383" y="3124200"/>
            <a:ext cx="1219200" cy="1219200"/>
          </a:xfrm>
          <a:prstGeom prst="ellipse">
            <a:avLst/>
          </a:prstGeom>
          <a:solidFill>
            <a:schemeClr val="bg1"/>
          </a:solidFill>
        </p:spPr>
        <p:txBody>
          <a:bodyPr/>
          <a:lstStyle>
            <a:lvl1pPr>
              <a:defRPr sz="1000"/>
            </a:lvl1pPr>
          </a:lstStyle>
          <a:p>
            <a:endParaRPr lang="uk-UA"/>
          </a:p>
        </p:txBody>
      </p:sp>
      <p:sp>
        <p:nvSpPr>
          <p:cNvPr id="19" name="Picture Placeholder 5"/>
          <p:cNvSpPr>
            <a:spLocks noGrp="1"/>
          </p:cNvSpPr>
          <p:nvPr>
            <p:ph type="pic" sz="quarter" idx="13"/>
          </p:nvPr>
        </p:nvSpPr>
        <p:spPr>
          <a:xfrm>
            <a:off x="679383" y="4343400"/>
            <a:ext cx="1219200" cy="1219200"/>
          </a:xfrm>
          <a:prstGeom prst="ellipse">
            <a:avLst/>
          </a:prstGeom>
          <a:solidFill>
            <a:schemeClr val="bg1"/>
          </a:solidFill>
        </p:spPr>
        <p:txBody>
          <a:bodyPr/>
          <a:lstStyle>
            <a:lvl1pPr>
              <a:defRPr sz="1000"/>
            </a:lvl1pPr>
          </a:lstStyle>
          <a:p>
            <a:endParaRPr lang="uk-UA"/>
          </a:p>
        </p:txBody>
      </p:sp>
      <p:sp>
        <p:nvSpPr>
          <p:cNvPr id="20" name="Picture Placeholder 5"/>
          <p:cNvSpPr>
            <a:spLocks noGrp="1"/>
          </p:cNvSpPr>
          <p:nvPr>
            <p:ph type="pic" sz="quarter" idx="14"/>
          </p:nvPr>
        </p:nvSpPr>
        <p:spPr>
          <a:xfrm>
            <a:off x="1898583" y="1905000"/>
            <a:ext cx="1219200" cy="1219200"/>
          </a:xfrm>
          <a:prstGeom prst="ellipse">
            <a:avLst/>
          </a:prstGeom>
          <a:solidFill>
            <a:schemeClr val="bg1"/>
          </a:solidFill>
        </p:spPr>
        <p:txBody>
          <a:bodyPr/>
          <a:lstStyle>
            <a:lvl1pPr>
              <a:defRPr sz="1000"/>
            </a:lvl1pPr>
          </a:lstStyle>
          <a:p>
            <a:endParaRPr lang="uk-UA"/>
          </a:p>
        </p:txBody>
      </p:sp>
      <p:sp>
        <p:nvSpPr>
          <p:cNvPr id="21" name="Picture Placeholder 5"/>
          <p:cNvSpPr>
            <a:spLocks noGrp="1"/>
          </p:cNvSpPr>
          <p:nvPr>
            <p:ph type="pic" sz="quarter" idx="16"/>
          </p:nvPr>
        </p:nvSpPr>
        <p:spPr>
          <a:xfrm>
            <a:off x="1898583" y="4343400"/>
            <a:ext cx="1219200" cy="1219200"/>
          </a:xfrm>
          <a:prstGeom prst="ellipse">
            <a:avLst/>
          </a:prstGeom>
          <a:solidFill>
            <a:schemeClr val="bg1"/>
          </a:solidFill>
        </p:spPr>
        <p:txBody>
          <a:bodyPr/>
          <a:lstStyle>
            <a:lvl1pPr>
              <a:defRPr sz="1000"/>
            </a:lvl1pPr>
          </a:lstStyle>
          <a:p>
            <a:endParaRPr lang="uk-UA"/>
          </a:p>
        </p:txBody>
      </p:sp>
      <p:sp>
        <p:nvSpPr>
          <p:cNvPr id="22" name="Picture Placeholder 5"/>
          <p:cNvSpPr>
            <a:spLocks noGrp="1"/>
          </p:cNvSpPr>
          <p:nvPr>
            <p:ph type="pic" sz="quarter" idx="17"/>
          </p:nvPr>
        </p:nvSpPr>
        <p:spPr>
          <a:xfrm>
            <a:off x="3117783" y="1905000"/>
            <a:ext cx="1219200" cy="1219200"/>
          </a:xfrm>
          <a:prstGeom prst="ellipse">
            <a:avLst/>
          </a:prstGeom>
          <a:solidFill>
            <a:schemeClr val="bg1"/>
          </a:solidFill>
        </p:spPr>
        <p:txBody>
          <a:bodyPr/>
          <a:lstStyle>
            <a:lvl1pPr>
              <a:defRPr sz="1000"/>
            </a:lvl1pPr>
          </a:lstStyle>
          <a:p>
            <a:endParaRPr lang="uk-UA"/>
          </a:p>
        </p:txBody>
      </p:sp>
      <p:sp>
        <p:nvSpPr>
          <p:cNvPr id="23" name="Picture Placeholder 5"/>
          <p:cNvSpPr>
            <a:spLocks noGrp="1"/>
          </p:cNvSpPr>
          <p:nvPr>
            <p:ph type="pic" sz="quarter" idx="18"/>
          </p:nvPr>
        </p:nvSpPr>
        <p:spPr>
          <a:xfrm>
            <a:off x="3117783" y="3124200"/>
            <a:ext cx="1219200" cy="1219200"/>
          </a:xfrm>
          <a:prstGeom prst="ellipse">
            <a:avLst/>
          </a:prstGeom>
          <a:solidFill>
            <a:schemeClr val="bg1"/>
          </a:solidFill>
        </p:spPr>
        <p:txBody>
          <a:bodyPr/>
          <a:lstStyle>
            <a:lvl1pPr>
              <a:defRPr sz="1000"/>
            </a:lvl1pPr>
          </a:lstStyle>
          <a:p>
            <a:endParaRPr lang="uk-UA"/>
          </a:p>
        </p:txBody>
      </p:sp>
      <p:sp>
        <p:nvSpPr>
          <p:cNvPr id="24" name="Picture Placeholder 5"/>
          <p:cNvSpPr>
            <a:spLocks noGrp="1"/>
          </p:cNvSpPr>
          <p:nvPr>
            <p:ph type="pic" sz="quarter" idx="19"/>
          </p:nvPr>
        </p:nvSpPr>
        <p:spPr>
          <a:xfrm>
            <a:off x="3117783" y="4343400"/>
            <a:ext cx="1219200" cy="1219200"/>
          </a:xfrm>
          <a:prstGeom prst="ellipse">
            <a:avLst/>
          </a:prstGeom>
          <a:solidFill>
            <a:schemeClr val="bg1"/>
          </a:solidFill>
        </p:spPr>
        <p:txBody>
          <a:bodyPr/>
          <a:lstStyle>
            <a:lvl1pPr>
              <a:defRPr sz="1000"/>
            </a:lvl1pPr>
          </a:lstStyle>
          <a:p>
            <a:endParaRPr lang="uk-UA"/>
          </a:p>
        </p:txBody>
      </p:sp>
      <p:sp>
        <p:nvSpPr>
          <p:cNvPr id="25" name="Picture Placeholder 5"/>
          <p:cNvSpPr>
            <a:spLocks noGrp="1"/>
          </p:cNvSpPr>
          <p:nvPr>
            <p:ph type="pic" sz="quarter" idx="20"/>
          </p:nvPr>
        </p:nvSpPr>
        <p:spPr>
          <a:xfrm>
            <a:off x="1898583" y="3124200"/>
            <a:ext cx="1219200" cy="1219200"/>
          </a:xfrm>
          <a:prstGeom prst="ellipse">
            <a:avLst/>
          </a:prstGeom>
          <a:solidFill>
            <a:schemeClr val="bg1"/>
          </a:solidFill>
        </p:spPr>
        <p:txBody>
          <a:bodyPr/>
          <a:lstStyle>
            <a:lvl1pPr>
              <a:defRPr sz="1000"/>
            </a:lvl1pPr>
          </a:lstStyle>
          <a:p>
            <a:endParaRPr lang="uk-UA"/>
          </a:p>
        </p:txBody>
      </p:sp>
      <p:sp>
        <p:nvSpPr>
          <p:cNvPr id="4" name="Title 3">
            <a:extLst>
              <a:ext uri="{FF2B5EF4-FFF2-40B4-BE49-F238E27FC236}">
                <a16:creationId xmlns:a16="http://schemas.microsoft.com/office/drawing/2014/main" id="{A3ECD5C0-F748-504B-BD42-4F746516E195}"/>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BC61B8E9-E13A-FA4E-9DFE-D5232F5FBAD2}"/>
              </a:ext>
            </a:extLst>
          </p:cNvPr>
          <p:cNvSpPr>
            <a:spLocks noGrp="1"/>
          </p:cNvSpPr>
          <p:nvPr>
            <p:ph type="sldNum" sz="quarter" idx="22"/>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14" name="Text Placeholder 9">
            <a:extLst>
              <a:ext uri="{FF2B5EF4-FFF2-40B4-BE49-F238E27FC236}">
                <a16:creationId xmlns:a16="http://schemas.microsoft.com/office/drawing/2014/main" id="{6816889D-9B60-DA4B-8730-CFCFF9236FBB}"/>
              </a:ext>
            </a:extLst>
          </p:cNvPr>
          <p:cNvSpPr>
            <a:spLocks noGrp="1"/>
          </p:cNvSpPr>
          <p:nvPr>
            <p:ph type="body" sz="quarter" idx="23"/>
          </p:nvPr>
        </p:nvSpPr>
        <p:spPr>
          <a:xfrm>
            <a:off x="4876800" y="1904999"/>
            <a:ext cx="6946392" cy="3657601"/>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46476259-D7EA-B94C-895C-00E29BA18394}"/>
              </a:ext>
            </a:extLst>
          </p:cNvPr>
          <p:cNvSpPr>
            <a:spLocks noGrp="1"/>
          </p:cNvSpPr>
          <p:nvPr>
            <p:ph type="ftr" sz="quarter" idx="24"/>
          </p:nvPr>
        </p:nvSpPr>
        <p:spPr/>
        <p:txBody>
          <a:bodyPr/>
          <a:lstStyle/>
          <a:p>
            <a:r>
              <a:rPr lang="en-US" dirty="0"/>
              <a:t>Footer</a:t>
            </a:r>
          </a:p>
        </p:txBody>
      </p:sp>
    </p:spTree>
    <p:extLst>
      <p:ext uri="{BB962C8B-B14F-4D97-AF65-F5344CB8AC3E}">
        <p14:creationId xmlns:p14="http://schemas.microsoft.com/office/powerpoint/2010/main" val="7660754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79123-28D6-CB4C-865C-7288C3612AEF}"/>
              </a:ext>
            </a:extLst>
          </p:cNvPr>
          <p:cNvSpPr>
            <a:spLocks noGrp="1"/>
          </p:cNvSpPr>
          <p:nvPr>
            <p:ph type="title"/>
          </p:nvPr>
        </p:nvSpPr>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662E3DB4-BF72-844C-A069-3654624CEA55}"/>
              </a:ext>
            </a:extLst>
          </p:cNvPr>
          <p:cNvSpPr>
            <a:spLocks noGrp="1"/>
          </p:cNvSpPr>
          <p:nvPr>
            <p:ph type="sldNum" sz="quarter" idx="10"/>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4" name="Footer Placeholder 3">
            <a:extLst>
              <a:ext uri="{FF2B5EF4-FFF2-40B4-BE49-F238E27FC236}">
                <a16:creationId xmlns:a16="http://schemas.microsoft.com/office/drawing/2014/main" id="{282DD59E-87BB-E14E-B299-94A679CFEAB0}"/>
              </a:ext>
            </a:extLst>
          </p:cNvPr>
          <p:cNvSpPr>
            <a:spLocks noGrp="1"/>
          </p:cNvSpPr>
          <p:nvPr>
            <p:ph type="ftr" sz="quarter" idx="11"/>
          </p:nvPr>
        </p:nvSpPr>
        <p:spPr/>
        <p:txBody>
          <a:bodyPr/>
          <a:lstStyle/>
          <a:p>
            <a:r>
              <a:rPr lang="en-US" dirty="0"/>
              <a:t>Footer</a:t>
            </a:r>
          </a:p>
        </p:txBody>
      </p:sp>
    </p:spTree>
    <p:extLst>
      <p:ext uri="{BB962C8B-B14F-4D97-AF65-F5344CB8AC3E}">
        <p14:creationId xmlns:p14="http://schemas.microsoft.com/office/powerpoint/2010/main" val="2400186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E18F6F4-3AA9-4CA5-AFCB-69EC52562308}" type="slidenum">
              <a:rPr lang="en-US"/>
              <a:pPr>
                <a:defRPr/>
              </a:pPr>
              <a:t>‹#›</a:t>
            </a:fld>
            <a:endParaRPr lang="en-US"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Alternate 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485C39CC-EE39-D443-B36F-C90C146C8057}" type="slidenum">
              <a:rPr lang="en-US" smtClean="0"/>
              <a:pPr/>
              <a:t>‹#›</a:t>
            </a:fld>
            <a:endParaRPr lang="en-US" dirty="0"/>
          </a:p>
        </p:txBody>
      </p:sp>
    </p:spTree>
    <p:extLst>
      <p:ext uri="{BB962C8B-B14F-4D97-AF65-F5344CB8AC3E}">
        <p14:creationId xmlns:p14="http://schemas.microsoft.com/office/powerpoint/2010/main" val="249577607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Preferred Title Only">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a:xfrm>
            <a:off x="11176000" y="6537328"/>
            <a:ext cx="508000" cy="244475"/>
          </a:xfrm>
        </p:spPr>
        <p:txBody>
          <a:bodyPr/>
          <a:lstStyle/>
          <a:p>
            <a:fld id="{485C39CC-EE39-D443-B36F-C90C146C8057}" type="slidenum">
              <a:rPr lang="en-US" smtClean="0"/>
              <a:pPr/>
              <a:t>‹#›</a:t>
            </a:fld>
            <a:endParaRPr lang="en-US" dirty="0"/>
          </a:p>
        </p:txBody>
      </p:sp>
      <p:sp>
        <p:nvSpPr>
          <p:cNvPr id="16" name="object 4"/>
          <p:cNvSpPr/>
          <p:nvPr userDrawn="1"/>
        </p:nvSpPr>
        <p:spPr>
          <a:xfrm>
            <a:off x="505372" y="428603"/>
            <a:ext cx="563323" cy="422492"/>
          </a:xfrm>
          <a:custGeom>
            <a:avLst/>
            <a:gdLst/>
            <a:ahLst/>
            <a:cxnLst/>
            <a:rect l="l" t="t" r="r" b="b"/>
            <a:pathLst>
              <a:path w="684530" h="684530">
                <a:moveTo>
                  <a:pt x="342112" y="0"/>
                </a:moveTo>
                <a:lnTo>
                  <a:pt x="286692" y="4485"/>
                </a:lnTo>
                <a:lnTo>
                  <a:pt x="234092" y="17469"/>
                </a:lnTo>
                <a:lnTo>
                  <a:pt x="185023" y="38242"/>
                </a:lnTo>
                <a:lnTo>
                  <a:pt x="140193" y="66093"/>
                </a:lnTo>
                <a:lnTo>
                  <a:pt x="100314" y="100314"/>
                </a:lnTo>
                <a:lnTo>
                  <a:pt x="66093" y="140193"/>
                </a:lnTo>
                <a:lnTo>
                  <a:pt x="38242" y="185023"/>
                </a:lnTo>
                <a:lnTo>
                  <a:pt x="17469" y="234092"/>
                </a:lnTo>
                <a:lnTo>
                  <a:pt x="4485" y="286692"/>
                </a:lnTo>
                <a:lnTo>
                  <a:pt x="0" y="342112"/>
                </a:lnTo>
                <a:lnTo>
                  <a:pt x="1136" y="370130"/>
                </a:lnTo>
                <a:lnTo>
                  <a:pt x="9959" y="424229"/>
                </a:lnTo>
                <a:lnTo>
                  <a:pt x="26926" y="475152"/>
                </a:lnTo>
                <a:lnTo>
                  <a:pt x="51327" y="522190"/>
                </a:lnTo>
                <a:lnTo>
                  <a:pt x="82452" y="564634"/>
                </a:lnTo>
                <a:lnTo>
                  <a:pt x="119590" y="601773"/>
                </a:lnTo>
                <a:lnTo>
                  <a:pt x="162034" y="632897"/>
                </a:lnTo>
                <a:lnTo>
                  <a:pt x="209072" y="657298"/>
                </a:lnTo>
                <a:lnTo>
                  <a:pt x="259995" y="674265"/>
                </a:lnTo>
                <a:lnTo>
                  <a:pt x="314094" y="683088"/>
                </a:lnTo>
                <a:lnTo>
                  <a:pt x="342112" y="684225"/>
                </a:lnTo>
                <a:lnTo>
                  <a:pt x="370130" y="683088"/>
                </a:lnTo>
                <a:lnTo>
                  <a:pt x="397532" y="679739"/>
                </a:lnTo>
                <a:lnTo>
                  <a:pt x="424229" y="674265"/>
                </a:lnTo>
                <a:lnTo>
                  <a:pt x="450132" y="666755"/>
                </a:lnTo>
                <a:lnTo>
                  <a:pt x="470945" y="658888"/>
                </a:lnTo>
                <a:lnTo>
                  <a:pt x="342112" y="658888"/>
                </a:lnTo>
                <a:lnTo>
                  <a:pt x="316169" y="657836"/>
                </a:lnTo>
                <a:lnTo>
                  <a:pt x="266076" y="649665"/>
                </a:lnTo>
                <a:lnTo>
                  <a:pt x="218924" y="633954"/>
                </a:lnTo>
                <a:lnTo>
                  <a:pt x="175370" y="611359"/>
                </a:lnTo>
                <a:lnTo>
                  <a:pt x="136070" y="582538"/>
                </a:lnTo>
                <a:lnTo>
                  <a:pt x="101681" y="548149"/>
                </a:lnTo>
                <a:lnTo>
                  <a:pt x="72862" y="508849"/>
                </a:lnTo>
                <a:lnTo>
                  <a:pt x="50268" y="465294"/>
                </a:lnTo>
                <a:lnTo>
                  <a:pt x="34558" y="418144"/>
                </a:lnTo>
                <a:lnTo>
                  <a:pt x="26388" y="368054"/>
                </a:lnTo>
                <a:lnTo>
                  <a:pt x="25336" y="342112"/>
                </a:lnTo>
                <a:lnTo>
                  <a:pt x="26388" y="316170"/>
                </a:lnTo>
                <a:lnTo>
                  <a:pt x="34558" y="266081"/>
                </a:lnTo>
                <a:lnTo>
                  <a:pt x="50268" y="218930"/>
                </a:lnTo>
                <a:lnTo>
                  <a:pt x="72862" y="175376"/>
                </a:lnTo>
                <a:lnTo>
                  <a:pt x="101681" y="136075"/>
                </a:lnTo>
                <a:lnTo>
                  <a:pt x="136070" y="101686"/>
                </a:lnTo>
                <a:lnTo>
                  <a:pt x="175370" y="72865"/>
                </a:lnTo>
                <a:lnTo>
                  <a:pt x="218924" y="50270"/>
                </a:lnTo>
                <a:lnTo>
                  <a:pt x="266076" y="34559"/>
                </a:lnTo>
                <a:lnTo>
                  <a:pt x="316169" y="26388"/>
                </a:lnTo>
                <a:lnTo>
                  <a:pt x="342112" y="25336"/>
                </a:lnTo>
                <a:lnTo>
                  <a:pt x="470945" y="25336"/>
                </a:lnTo>
                <a:lnTo>
                  <a:pt x="450132" y="17469"/>
                </a:lnTo>
                <a:lnTo>
                  <a:pt x="424229" y="9959"/>
                </a:lnTo>
                <a:lnTo>
                  <a:pt x="397532" y="4485"/>
                </a:lnTo>
                <a:lnTo>
                  <a:pt x="370130" y="1136"/>
                </a:lnTo>
                <a:lnTo>
                  <a:pt x="342112" y="0"/>
                </a:lnTo>
                <a:close/>
              </a:path>
              <a:path w="684530" h="684530">
                <a:moveTo>
                  <a:pt x="470945" y="25336"/>
                </a:moveTo>
                <a:lnTo>
                  <a:pt x="342112" y="25336"/>
                </a:lnTo>
                <a:lnTo>
                  <a:pt x="368054" y="26388"/>
                </a:lnTo>
                <a:lnTo>
                  <a:pt x="393425" y="29490"/>
                </a:lnTo>
                <a:lnTo>
                  <a:pt x="442127" y="41513"/>
                </a:lnTo>
                <a:lnTo>
                  <a:pt x="487562" y="60748"/>
                </a:lnTo>
                <a:lnTo>
                  <a:pt x="529072" y="86538"/>
                </a:lnTo>
                <a:lnTo>
                  <a:pt x="565999" y="118225"/>
                </a:lnTo>
                <a:lnTo>
                  <a:pt x="597686" y="155152"/>
                </a:lnTo>
                <a:lnTo>
                  <a:pt x="623476" y="196662"/>
                </a:lnTo>
                <a:lnTo>
                  <a:pt x="642711" y="242097"/>
                </a:lnTo>
                <a:lnTo>
                  <a:pt x="654734" y="290799"/>
                </a:lnTo>
                <a:lnTo>
                  <a:pt x="658888" y="342112"/>
                </a:lnTo>
                <a:lnTo>
                  <a:pt x="657836" y="368054"/>
                </a:lnTo>
                <a:lnTo>
                  <a:pt x="649665" y="418144"/>
                </a:lnTo>
                <a:lnTo>
                  <a:pt x="633954" y="465294"/>
                </a:lnTo>
                <a:lnTo>
                  <a:pt x="611359" y="508849"/>
                </a:lnTo>
                <a:lnTo>
                  <a:pt x="582538" y="548149"/>
                </a:lnTo>
                <a:lnTo>
                  <a:pt x="548149" y="582538"/>
                </a:lnTo>
                <a:lnTo>
                  <a:pt x="508849" y="611359"/>
                </a:lnTo>
                <a:lnTo>
                  <a:pt x="465294" y="633954"/>
                </a:lnTo>
                <a:lnTo>
                  <a:pt x="418144" y="649665"/>
                </a:lnTo>
                <a:lnTo>
                  <a:pt x="368054" y="657836"/>
                </a:lnTo>
                <a:lnTo>
                  <a:pt x="342112" y="658888"/>
                </a:lnTo>
                <a:lnTo>
                  <a:pt x="470945" y="658888"/>
                </a:lnTo>
                <a:lnTo>
                  <a:pt x="522190" y="632897"/>
                </a:lnTo>
                <a:lnTo>
                  <a:pt x="564634" y="601773"/>
                </a:lnTo>
                <a:lnTo>
                  <a:pt x="601773" y="564634"/>
                </a:lnTo>
                <a:lnTo>
                  <a:pt x="632897" y="522190"/>
                </a:lnTo>
                <a:lnTo>
                  <a:pt x="657298" y="475152"/>
                </a:lnTo>
                <a:lnTo>
                  <a:pt x="674265" y="424229"/>
                </a:lnTo>
                <a:lnTo>
                  <a:pt x="683088" y="370130"/>
                </a:lnTo>
                <a:lnTo>
                  <a:pt x="684225" y="342112"/>
                </a:lnTo>
                <a:lnTo>
                  <a:pt x="683088" y="314094"/>
                </a:lnTo>
                <a:lnTo>
                  <a:pt x="674265" y="259995"/>
                </a:lnTo>
                <a:lnTo>
                  <a:pt x="657298" y="209072"/>
                </a:lnTo>
                <a:lnTo>
                  <a:pt x="632897" y="162034"/>
                </a:lnTo>
                <a:lnTo>
                  <a:pt x="601773" y="119590"/>
                </a:lnTo>
                <a:lnTo>
                  <a:pt x="564634" y="82452"/>
                </a:lnTo>
                <a:lnTo>
                  <a:pt x="522190" y="51327"/>
                </a:lnTo>
                <a:lnTo>
                  <a:pt x="475152" y="26926"/>
                </a:lnTo>
                <a:lnTo>
                  <a:pt x="470945" y="25336"/>
                </a:lnTo>
                <a:close/>
              </a:path>
              <a:path w="684530" h="684530">
                <a:moveTo>
                  <a:pt x="345521" y="253567"/>
                </a:moveTo>
                <a:lnTo>
                  <a:pt x="309124" y="272763"/>
                </a:lnTo>
                <a:lnTo>
                  <a:pt x="304101" y="519506"/>
                </a:lnTo>
                <a:lnTo>
                  <a:pt x="306782" y="533537"/>
                </a:lnTo>
                <a:lnTo>
                  <a:pt x="314132" y="545215"/>
                </a:lnTo>
                <a:lnTo>
                  <a:pt x="325115" y="553504"/>
                </a:lnTo>
                <a:lnTo>
                  <a:pt x="338691" y="557364"/>
                </a:lnTo>
                <a:lnTo>
                  <a:pt x="353951" y="554997"/>
                </a:lnTo>
                <a:lnTo>
                  <a:pt x="366306" y="548296"/>
                </a:lnTo>
                <a:lnTo>
                  <a:pt x="375088" y="538174"/>
                </a:lnTo>
                <a:lnTo>
                  <a:pt x="377243" y="532180"/>
                </a:lnTo>
                <a:lnTo>
                  <a:pt x="335127" y="532180"/>
                </a:lnTo>
                <a:lnTo>
                  <a:pt x="329425" y="526491"/>
                </a:lnTo>
                <a:lnTo>
                  <a:pt x="329425" y="284441"/>
                </a:lnTo>
                <a:lnTo>
                  <a:pt x="335127" y="278752"/>
                </a:lnTo>
                <a:lnTo>
                  <a:pt x="377688" y="278752"/>
                </a:lnTo>
                <a:lnTo>
                  <a:pt x="377429" y="277399"/>
                </a:lnTo>
                <a:lnTo>
                  <a:pt x="370077" y="265718"/>
                </a:lnTo>
                <a:lnTo>
                  <a:pt x="359095" y="257427"/>
                </a:lnTo>
                <a:lnTo>
                  <a:pt x="345521" y="253567"/>
                </a:lnTo>
                <a:close/>
              </a:path>
              <a:path w="684530" h="684530">
                <a:moveTo>
                  <a:pt x="377688" y="278752"/>
                </a:moveTo>
                <a:lnTo>
                  <a:pt x="349097" y="278752"/>
                </a:lnTo>
                <a:lnTo>
                  <a:pt x="354774" y="284441"/>
                </a:lnTo>
                <a:lnTo>
                  <a:pt x="354774" y="526491"/>
                </a:lnTo>
                <a:lnTo>
                  <a:pt x="349097" y="532180"/>
                </a:lnTo>
                <a:lnTo>
                  <a:pt x="377243" y="532180"/>
                </a:lnTo>
                <a:lnTo>
                  <a:pt x="379628" y="525546"/>
                </a:lnTo>
                <a:lnTo>
                  <a:pt x="380110" y="519506"/>
                </a:lnTo>
                <a:lnTo>
                  <a:pt x="379991" y="290799"/>
                </a:lnTo>
                <a:lnTo>
                  <a:pt x="377688" y="278752"/>
                </a:lnTo>
                <a:close/>
              </a:path>
              <a:path w="684530" h="684530">
                <a:moveTo>
                  <a:pt x="345521" y="152196"/>
                </a:moveTo>
                <a:lnTo>
                  <a:pt x="330261" y="154565"/>
                </a:lnTo>
                <a:lnTo>
                  <a:pt x="317906" y="161269"/>
                </a:lnTo>
                <a:lnTo>
                  <a:pt x="309124" y="171392"/>
                </a:lnTo>
                <a:lnTo>
                  <a:pt x="304583" y="184018"/>
                </a:lnTo>
                <a:lnTo>
                  <a:pt x="306608" y="200125"/>
                </a:lnTo>
                <a:lnTo>
                  <a:pt x="312754" y="212981"/>
                </a:lnTo>
                <a:lnTo>
                  <a:pt x="322186" y="222150"/>
                </a:lnTo>
                <a:lnTo>
                  <a:pt x="334069" y="227197"/>
                </a:lnTo>
                <a:lnTo>
                  <a:pt x="350762" y="225491"/>
                </a:lnTo>
                <a:lnTo>
                  <a:pt x="363984" y="219797"/>
                </a:lnTo>
                <a:lnTo>
                  <a:pt x="373448" y="210900"/>
                </a:lnTo>
                <a:lnTo>
                  <a:pt x="377364" y="202730"/>
                </a:lnTo>
                <a:lnTo>
                  <a:pt x="335127" y="202730"/>
                </a:lnTo>
                <a:lnTo>
                  <a:pt x="329425" y="197040"/>
                </a:lnTo>
                <a:lnTo>
                  <a:pt x="329425" y="183083"/>
                </a:lnTo>
                <a:lnTo>
                  <a:pt x="335127" y="177380"/>
                </a:lnTo>
                <a:lnTo>
                  <a:pt x="377688" y="177380"/>
                </a:lnTo>
                <a:lnTo>
                  <a:pt x="377429" y="176027"/>
                </a:lnTo>
                <a:lnTo>
                  <a:pt x="370077" y="164347"/>
                </a:lnTo>
                <a:lnTo>
                  <a:pt x="359095" y="156056"/>
                </a:lnTo>
                <a:lnTo>
                  <a:pt x="345521" y="152196"/>
                </a:lnTo>
                <a:close/>
              </a:path>
              <a:path w="684530" h="684530">
                <a:moveTo>
                  <a:pt x="377688" y="177380"/>
                </a:moveTo>
                <a:lnTo>
                  <a:pt x="349097" y="177380"/>
                </a:lnTo>
                <a:lnTo>
                  <a:pt x="354774" y="183083"/>
                </a:lnTo>
                <a:lnTo>
                  <a:pt x="354774" y="197040"/>
                </a:lnTo>
                <a:lnTo>
                  <a:pt x="349097" y="202730"/>
                </a:lnTo>
                <a:lnTo>
                  <a:pt x="377364" y="202730"/>
                </a:lnTo>
                <a:lnTo>
                  <a:pt x="378870" y="199587"/>
                </a:lnTo>
                <a:lnTo>
                  <a:pt x="380110" y="190055"/>
                </a:lnTo>
                <a:lnTo>
                  <a:pt x="377688" y="177380"/>
                </a:lnTo>
                <a:close/>
              </a:path>
            </a:pathLst>
          </a:custGeom>
          <a:solidFill>
            <a:srgbClr val="FFFFFF"/>
          </a:solidFill>
          <a:ln>
            <a:noFill/>
          </a:ln>
        </p:spPr>
        <p:txBody>
          <a:bodyPr wrap="square" lIns="0" tIns="0" rIns="0" bIns="0" rtlCol="0"/>
          <a:lstStyle/>
          <a:p>
            <a:endParaRPr sz="1350" kern="1200" dirty="0"/>
          </a:p>
        </p:txBody>
      </p:sp>
    </p:spTree>
    <p:extLst>
      <p:ext uri="{BB962C8B-B14F-4D97-AF65-F5344CB8AC3E}">
        <p14:creationId xmlns:p14="http://schemas.microsoft.com/office/powerpoint/2010/main" val="188418069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260667" y="1600468"/>
            <a:ext cx="6475437" cy="675437"/>
          </a:xfrm>
        </p:spPr>
        <p:txBody>
          <a:bodyPr/>
          <a:lstStyle>
            <a:lvl1pPr>
              <a:defRPr>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5260667" y="2670261"/>
            <a:ext cx="6475437" cy="3686093"/>
          </a:xfrm>
        </p:spPr>
        <p:txBody>
          <a:bodyPr>
            <a:normAutofit/>
          </a:bodyPr>
          <a:lstStyle>
            <a:lvl1pPr marL="0" indent="0" algn="l">
              <a:buNone/>
              <a:defRPr sz="900">
                <a:solidFill>
                  <a:schemeClr val="accent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8589640" y="6356354"/>
            <a:ext cx="3454400" cy="365125"/>
          </a:xfrm>
          <a:prstGeom prst="rect">
            <a:avLst/>
          </a:prstGeom>
        </p:spPr>
        <p:txBody>
          <a:bodyPr/>
          <a:lstStyle>
            <a:lvl1pPr algn="r">
              <a:defRPr sz="900"/>
            </a:lvl1pPr>
          </a:lstStyle>
          <a:p>
            <a:r>
              <a:rPr lang="en-US" dirty="0">
                <a:solidFill>
                  <a:srgbClr val="76BD45"/>
                </a:solidFill>
              </a:rPr>
              <a:t>| </a:t>
            </a:r>
            <a:r>
              <a:rPr lang="en-US" dirty="0">
                <a:solidFill>
                  <a:srgbClr val="504E26"/>
                </a:solidFill>
              </a:rPr>
              <a:t> </a:t>
            </a:r>
            <a:fld id="{C49B64AA-6A48-F14E-9A59-925DAAEA33AD}" type="slidenum">
              <a:rPr lang="en-US" smtClean="0">
                <a:solidFill>
                  <a:srgbClr val="96999D"/>
                </a:solidFill>
              </a:rPr>
              <a:pPr/>
              <a:t>‹#›</a:t>
            </a:fld>
            <a:endParaRPr lang="en-US" dirty="0">
              <a:solidFill>
                <a:srgbClr val="96999D"/>
              </a:solidFill>
            </a:endParaRPr>
          </a:p>
        </p:txBody>
      </p:sp>
      <p:sp>
        <p:nvSpPr>
          <p:cNvPr id="12" name="Picture Placeholder 11"/>
          <p:cNvSpPr>
            <a:spLocks noGrp="1"/>
          </p:cNvSpPr>
          <p:nvPr>
            <p:ph type="pic" sz="quarter" idx="13"/>
          </p:nvPr>
        </p:nvSpPr>
        <p:spPr>
          <a:xfrm>
            <a:off x="491069" y="0"/>
            <a:ext cx="4325729" cy="6858000"/>
          </a:xfrm>
          <a:prstGeom prst="round1Rect">
            <a:avLst>
              <a:gd name="adj" fmla="val 11509"/>
            </a:avLst>
          </a:prstGeom>
          <a:solidFill>
            <a:schemeClr val="accent6"/>
          </a:solidFill>
        </p:spPr>
        <p:txBody>
          <a:bodyPr/>
          <a:lstStyle>
            <a:lvl1pPr>
              <a:defRPr baseline="0"/>
            </a:lvl1pPr>
          </a:lstStyle>
          <a:p>
            <a:endParaRPr lang="en-US" dirty="0"/>
          </a:p>
          <a:p>
            <a:r>
              <a:rPr lang="en-US" dirty="0"/>
              <a:t>     Insert Picture here</a:t>
            </a:r>
          </a:p>
        </p:txBody>
      </p:sp>
      <p:cxnSp>
        <p:nvCxnSpPr>
          <p:cNvPr id="18" name="Straight Connector 17"/>
          <p:cNvCxnSpPr/>
          <p:nvPr userDrawn="1"/>
        </p:nvCxnSpPr>
        <p:spPr>
          <a:xfrm>
            <a:off x="5375769" y="2275904"/>
            <a:ext cx="855129" cy="0"/>
          </a:xfrm>
          <a:prstGeom prst="line">
            <a:avLst/>
          </a:prstGeom>
          <a:ln w="190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7" name="Text Placeholder 1"/>
          <p:cNvSpPr>
            <a:spLocks noGrp="1"/>
          </p:cNvSpPr>
          <p:nvPr>
            <p:ph type="body" sz="quarter" idx="29" hasCustomPrompt="1"/>
          </p:nvPr>
        </p:nvSpPr>
        <p:spPr>
          <a:xfrm>
            <a:off x="769072" y="220317"/>
            <a:ext cx="3820337" cy="7022085"/>
          </a:xfrm>
          <a:prstGeom prst="round1Rect">
            <a:avLst>
              <a:gd name="adj" fmla="val 10780"/>
            </a:avLst>
          </a:prstGeom>
          <a:ln w="19050" cmpd="sng">
            <a:solidFill>
              <a:srgbClr val="FFFFFF"/>
            </a:solidFill>
          </a:ln>
        </p:spPr>
        <p:txBody>
          <a:bodyPr/>
          <a:lstStyle/>
          <a:p>
            <a:r>
              <a:rPr lang="en-US" dirty="0"/>
              <a:t> </a:t>
            </a:r>
          </a:p>
        </p:txBody>
      </p:sp>
    </p:spTree>
    <p:extLst>
      <p:ext uri="{BB962C8B-B14F-4D97-AF65-F5344CB8AC3E}">
        <p14:creationId xmlns:p14="http://schemas.microsoft.com/office/powerpoint/2010/main" val="279859441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8589640" y="6356354"/>
            <a:ext cx="3454400" cy="365125"/>
          </a:xfrm>
          <a:prstGeom prst="rect">
            <a:avLst/>
          </a:prstGeom>
        </p:spPr>
        <p:txBody>
          <a:bodyPr/>
          <a:lstStyle/>
          <a:p>
            <a:r>
              <a:rPr lang="en-US" dirty="0">
                <a:solidFill>
                  <a:srgbClr val="4E8416"/>
                </a:solidFill>
              </a:rPr>
              <a:t>| </a:t>
            </a:r>
            <a:r>
              <a:rPr lang="en-US" dirty="0">
                <a:solidFill>
                  <a:srgbClr val="414042"/>
                </a:solidFill>
              </a:rPr>
              <a:t> </a:t>
            </a:r>
            <a:fld id="{C49B64AA-6A48-F14E-9A59-925DAAEA33AD}" type="slidenum">
              <a:rPr lang="en-US" smtClean="0">
                <a:solidFill>
                  <a:srgbClr val="96999D"/>
                </a:solidFill>
              </a:rPr>
              <a:pPr/>
              <a:t>‹#›</a:t>
            </a:fld>
            <a:endParaRPr lang="en-US" dirty="0">
              <a:solidFill>
                <a:srgbClr val="96999D"/>
              </a:solidFill>
            </a:endParaRPr>
          </a:p>
        </p:txBody>
      </p:sp>
      <p:sp>
        <p:nvSpPr>
          <p:cNvPr id="6" name="Title 1"/>
          <p:cNvSpPr>
            <a:spLocks noGrp="1"/>
          </p:cNvSpPr>
          <p:nvPr>
            <p:ph type="ctrTitle"/>
          </p:nvPr>
        </p:nvSpPr>
        <p:spPr>
          <a:xfrm>
            <a:off x="369894" y="459119"/>
            <a:ext cx="11534241" cy="675437"/>
          </a:xfrm>
        </p:spPr>
        <p:txBody>
          <a:bodyPr/>
          <a:lstStyle>
            <a:lvl1pPr algn="l">
              <a:defRPr>
                <a:solidFill>
                  <a:schemeClr val="accent4"/>
                </a:solidFill>
              </a:defRPr>
            </a:lvl1pPr>
          </a:lstStyle>
          <a:p>
            <a:r>
              <a:rPr lang="en-US" dirty="0"/>
              <a:t>Click to edit Master title style</a:t>
            </a:r>
          </a:p>
        </p:txBody>
      </p:sp>
      <p:cxnSp>
        <p:nvCxnSpPr>
          <p:cNvPr id="10" name="Straight Connector 9"/>
          <p:cNvCxnSpPr/>
          <p:nvPr userDrawn="1"/>
        </p:nvCxnSpPr>
        <p:spPr>
          <a:xfrm>
            <a:off x="484997" y="1134553"/>
            <a:ext cx="855129" cy="0"/>
          </a:xfrm>
          <a:prstGeom prst="line">
            <a:avLst/>
          </a:prstGeom>
          <a:ln w="19050"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84896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F7CBCAA-DD4C-A04F-9FC4-8D5EA347AD51}"/>
              </a:ext>
            </a:extLst>
          </p:cNvPr>
          <p:cNvGrpSpPr/>
          <p:nvPr userDrawn="1"/>
        </p:nvGrpSpPr>
        <p:grpSpPr>
          <a:xfrm>
            <a:off x="369903" y="323261"/>
            <a:ext cx="11432644" cy="6137807"/>
            <a:chOff x="277418" y="242444"/>
            <a:chExt cx="8574483" cy="4603355"/>
          </a:xfrm>
        </p:grpSpPr>
        <p:sp>
          <p:nvSpPr>
            <p:cNvPr id="12" name="Round Single Corner Rectangle 11">
              <a:extLst>
                <a:ext uri="{FF2B5EF4-FFF2-40B4-BE49-F238E27FC236}">
                  <a16:creationId xmlns:a16="http://schemas.microsoft.com/office/drawing/2014/main" id="{9730372F-AECB-EB47-885E-220ACC7E08C5}"/>
                </a:ext>
              </a:extLst>
            </p:cNvPr>
            <p:cNvSpPr/>
            <p:nvPr/>
          </p:nvSpPr>
          <p:spPr>
            <a:xfrm>
              <a:off x="277418" y="242444"/>
              <a:ext cx="8574483" cy="4603355"/>
            </a:xfrm>
            <a:prstGeom prst="round1Rect">
              <a:avLst>
                <a:gd name="adj" fmla="val 9488"/>
              </a:avLst>
            </a:prstGeom>
            <a:noFill/>
            <a:ln w="1905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cxnSp>
          <p:nvCxnSpPr>
            <p:cNvPr id="14" name="Straight Connector 13">
              <a:extLst>
                <a:ext uri="{FF2B5EF4-FFF2-40B4-BE49-F238E27FC236}">
                  <a16:creationId xmlns:a16="http://schemas.microsoft.com/office/drawing/2014/main" id="{34382B1C-D20B-414C-B8BC-1C81426E039F}"/>
                </a:ext>
              </a:extLst>
            </p:cNvPr>
            <p:cNvCxnSpPr/>
            <p:nvPr/>
          </p:nvCxnSpPr>
          <p:spPr>
            <a:xfrm>
              <a:off x="1098550" y="685800"/>
              <a:ext cx="642546" cy="0"/>
            </a:xfrm>
            <a:prstGeom prst="line">
              <a:avLst/>
            </a:prstGeom>
            <a:ln w="19050" cmpd="sng">
              <a:solidFill>
                <a:schemeClr val="bg2"/>
              </a:solidFill>
            </a:ln>
            <a:effectLst/>
          </p:spPr>
          <p:style>
            <a:lnRef idx="2">
              <a:schemeClr val="accent1"/>
            </a:lnRef>
            <a:fillRef idx="0">
              <a:schemeClr val="accent1"/>
            </a:fillRef>
            <a:effectRef idx="1">
              <a:schemeClr val="accent1"/>
            </a:effectRef>
            <a:fontRef idx="minor">
              <a:schemeClr val="tx1"/>
            </a:fontRef>
          </p:style>
        </p:cxnSp>
      </p:grpSp>
      <p:sp>
        <p:nvSpPr>
          <p:cNvPr id="15" name="Round Single Corner Rectangle 14">
            <a:extLst>
              <a:ext uri="{FF2B5EF4-FFF2-40B4-BE49-F238E27FC236}">
                <a16:creationId xmlns:a16="http://schemas.microsoft.com/office/drawing/2014/main" id="{A990A004-46D0-6D47-B906-063E3C0369EB}"/>
              </a:ext>
            </a:extLst>
          </p:cNvPr>
          <p:cNvSpPr/>
          <p:nvPr userDrawn="1"/>
        </p:nvSpPr>
        <p:spPr>
          <a:xfrm rot="5400000">
            <a:off x="475433" y="217732"/>
            <a:ext cx="633179" cy="844239"/>
          </a:xfrm>
          <a:prstGeom prst="round1Rect">
            <a:avLst>
              <a:gd name="adj" fmla="val 18421"/>
            </a:avLst>
          </a:prstGeom>
          <a:solidFill>
            <a:schemeClr val="bg2"/>
          </a:solidFill>
          <a:ln w="19050" cmpd="sng">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r>
              <a:rPr lang="en-US" sz="1350" dirty="0"/>
              <a:t> </a:t>
            </a:r>
          </a:p>
        </p:txBody>
      </p:sp>
      <p:sp>
        <p:nvSpPr>
          <p:cNvPr id="16" name="Slide Number Placeholder 6">
            <a:extLst>
              <a:ext uri="{FF2B5EF4-FFF2-40B4-BE49-F238E27FC236}">
                <a16:creationId xmlns:a16="http://schemas.microsoft.com/office/drawing/2014/main" id="{F568F9AF-D9F5-A247-8210-4070735E1284}"/>
              </a:ext>
            </a:extLst>
          </p:cNvPr>
          <p:cNvSpPr>
            <a:spLocks noGrp="1"/>
          </p:cNvSpPr>
          <p:nvPr>
            <p:ph type="sldNum" sz="quarter" idx="10"/>
          </p:nvPr>
        </p:nvSpPr>
        <p:spPr>
          <a:xfrm>
            <a:off x="11074400" y="6156328"/>
            <a:ext cx="508000" cy="244475"/>
          </a:xfrm>
        </p:spPr>
        <p:txBody>
          <a:bodyPr/>
          <a:lstStyle/>
          <a:p>
            <a:fld id="{485C39CC-EE39-D443-B36F-C90C146C8057}" type="slidenum">
              <a:rPr lang="en-US" smtClean="0"/>
              <a:pPr/>
              <a:t>‹#›</a:t>
            </a:fld>
            <a:endParaRPr lang="en-US" dirty="0"/>
          </a:p>
        </p:txBody>
      </p:sp>
      <p:sp>
        <p:nvSpPr>
          <p:cNvPr id="17" name="Footer Placeholder 7">
            <a:extLst>
              <a:ext uri="{FF2B5EF4-FFF2-40B4-BE49-F238E27FC236}">
                <a16:creationId xmlns:a16="http://schemas.microsoft.com/office/drawing/2014/main" id="{C8BA945A-9A60-6C4E-A773-4C6E10268B73}"/>
              </a:ext>
            </a:extLst>
          </p:cNvPr>
          <p:cNvSpPr>
            <a:spLocks noGrp="1"/>
          </p:cNvSpPr>
          <p:nvPr>
            <p:ph type="ftr" sz="quarter" idx="11"/>
          </p:nvPr>
        </p:nvSpPr>
        <p:spPr>
          <a:xfrm>
            <a:off x="609600" y="6617373"/>
            <a:ext cx="5486400" cy="213279"/>
          </a:xfrm>
        </p:spPr>
        <p:txBody>
          <a:bodyPr/>
          <a:lstStyle/>
          <a:p>
            <a:r>
              <a:rPr lang="en-US" dirty="0">
                <a:solidFill>
                  <a:srgbClr val="D5D5D5">
                    <a:lumMod val="50000"/>
                  </a:srgbClr>
                </a:solidFill>
              </a:rPr>
              <a:t>Revised 5/8/19 by Randy Martin, PhD </a:t>
            </a:r>
          </a:p>
        </p:txBody>
      </p:sp>
      <p:sp>
        <p:nvSpPr>
          <p:cNvPr id="18" name="Title 8">
            <a:extLst>
              <a:ext uri="{FF2B5EF4-FFF2-40B4-BE49-F238E27FC236}">
                <a16:creationId xmlns:a16="http://schemas.microsoft.com/office/drawing/2014/main" id="{A03EA082-7772-AE44-8746-42599C9D7E5C}"/>
              </a:ext>
            </a:extLst>
          </p:cNvPr>
          <p:cNvSpPr>
            <a:spLocks noGrp="1"/>
          </p:cNvSpPr>
          <p:nvPr>
            <p:ph type="title"/>
          </p:nvPr>
        </p:nvSpPr>
        <p:spPr>
          <a:xfrm>
            <a:off x="1464745" y="338671"/>
            <a:ext cx="10117656" cy="654685"/>
          </a:xfrm>
        </p:spPr>
        <p:txBody>
          <a:bodyPr anchor="ctr" anchorCtr="0">
            <a:normAutofit/>
          </a:bodyPr>
          <a:lstStyle>
            <a:lvl1pPr>
              <a:defRPr sz="1500" b="0">
                <a:solidFill>
                  <a:schemeClr val="bg2"/>
                </a:solidFill>
              </a:defRPr>
            </a:lvl1pPr>
          </a:lstStyle>
          <a:p>
            <a:r>
              <a:rPr lang="en-US" dirty="0"/>
              <a:t>Click to edit Master title style</a:t>
            </a:r>
          </a:p>
        </p:txBody>
      </p:sp>
      <p:sp>
        <p:nvSpPr>
          <p:cNvPr id="19" name="Date Placeholder 1">
            <a:extLst>
              <a:ext uri="{FF2B5EF4-FFF2-40B4-BE49-F238E27FC236}">
                <a16:creationId xmlns:a16="http://schemas.microsoft.com/office/drawing/2014/main" id="{A9E76A3F-766B-7E4A-B0D1-AE4FCD0E3DA7}"/>
              </a:ext>
            </a:extLst>
          </p:cNvPr>
          <p:cNvSpPr>
            <a:spLocks noGrp="1"/>
          </p:cNvSpPr>
          <p:nvPr>
            <p:ph type="dt" sz="half" idx="12"/>
          </p:nvPr>
        </p:nvSpPr>
        <p:spPr>
          <a:xfrm>
            <a:off x="7315200" y="6152389"/>
            <a:ext cx="3759200" cy="243922"/>
          </a:xfrm>
        </p:spPr>
        <p:txBody>
          <a:bodyPr/>
          <a:lstStyle/>
          <a:p>
            <a:r>
              <a:rPr lang="en-US" dirty="0">
                <a:solidFill>
                  <a:srgbClr val="D5D5D5">
                    <a:lumMod val="50000"/>
                  </a:srgbClr>
                </a:solidFill>
              </a:rPr>
              <a:t>Insert date via Header and Footer option</a:t>
            </a:r>
          </a:p>
        </p:txBody>
      </p:sp>
    </p:spTree>
    <p:extLst>
      <p:ext uri="{BB962C8B-B14F-4D97-AF65-F5344CB8AC3E}">
        <p14:creationId xmlns:p14="http://schemas.microsoft.com/office/powerpoint/2010/main" val="347043314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4" name="Picture 2" descr="\\psf\Host\Volumes\johbee\Documents\01_Freelance_Design\INTERBRAND\Humana\exports\template_fix_and_tutorial\slide_LifeBox_300-green.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 y="296864"/>
            <a:ext cx="1159510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10" descr="hum_rgb_pos.emf"/>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16467" y="6245225"/>
            <a:ext cx="1416051"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9600" y="1604964"/>
            <a:ext cx="10972800" cy="4422775"/>
          </a:xfrm>
        </p:spPr>
        <p:txBody>
          <a:bodyPr/>
          <a:lstStyle>
            <a:lvl1pPr marL="227013" indent="-227013">
              <a:defRPr>
                <a:solidFill>
                  <a:schemeClr val="tx1"/>
                </a:solidFill>
              </a:defRPr>
            </a:lvl1pPr>
            <a:lvl2pPr marL="457200" indent="-228600">
              <a:spcBef>
                <a:spcPts val="600"/>
              </a:spcBef>
              <a:spcAft>
                <a:spcPts val="0"/>
              </a:spcAft>
              <a:buFont typeface="BentonSansF Book" pitchFamily="50" charset="0"/>
              <a:buChar char="–"/>
              <a:defRPr/>
            </a:lvl2pPr>
            <a:lvl3pPr marL="685800" indent="-215900">
              <a:spcBef>
                <a:spcPts val="400"/>
              </a:spcBef>
              <a:spcAft>
                <a:spcPts val="400"/>
              </a:spcAft>
              <a:defRPr/>
            </a:lvl3pPr>
            <a:lvl4pPr marL="914400" indent="-228600">
              <a:defRPr/>
            </a:lvl4pPr>
            <a:lvl5pPr marL="1143000" indent="-230188">
              <a:defRPr sz="1400"/>
            </a:lvl5pPr>
            <a:lvl6pPr marL="1143000" indent="-228600">
              <a:spcBef>
                <a:spcPts val="960"/>
              </a:spcBef>
              <a:buClr>
                <a:schemeClr val="bg2"/>
              </a:buClr>
              <a:buSzPct val="80000"/>
              <a:buFont typeface="Arial" pitchFamily="34" charset="0"/>
              <a:buChar cha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a:xfrm>
            <a:off x="1083734" y="338669"/>
            <a:ext cx="10498665" cy="1003115"/>
          </a:xfrm>
        </p:spPr>
        <p:txBody>
          <a:bodyPr anchor="ctr"/>
          <a:lstStyle>
            <a:lvl1pPr>
              <a:defRPr sz="3200" b="0">
                <a:solidFill>
                  <a:schemeClr val="tx2"/>
                </a:solidFill>
              </a:defRPr>
            </a:lvl1pPr>
          </a:lstStyle>
          <a:p>
            <a:r>
              <a:rPr lang="en-US" dirty="0"/>
              <a:t>Click to edit Master title style</a:t>
            </a:r>
          </a:p>
        </p:txBody>
      </p:sp>
      <p:sp>
        <p:nvSpPr>
          <p:cNvPr id="7" name="Slide Number Placeholder 6"/>
          <p:cNvSpPr>
            <a:spLocks noGrp="1"/>
          </p:cNvSpPr>
          <p:nvPr>
            <p:ph type="sldNum" sz="quarter" idx="10"/>
          </p:nvPr>
        </p:nvSpPr>
        <p:spPr/>
        <p:txBody>
          <a:bodyPr/>
          <a:lstStyle>
            <a:lvl1pPr>
              <a:defRPr/>
            </a:lvl1pPr>
          </a:lstStyle>
          <a:p>
            <a:pPr>
              <a:defRPr/>
            </a:pPr>
            <a:fld id="{FF5029B3-C8CE-4222-8814-3243209F5950}" type="slidenum">
              <a:rPr lang="en-US"/>
              <a:pPr>
                <a:defRPr/>
              </a:pPr>
              <a:t>‹#›</a:t>
            </a:fld>
            <a:endParaRPr lang="en-US" dirty="0"/>
          </a:p>
        </p:txBody>
      </p:sp>
      <p:sp>
        <p:nvSpPr>
          <p:cNvPr id="8" name="Footer Placeholder 7"/>
          <p:cNvSpPr>
            <a:spLocks noGrp="1"/>
          </p:cNvSpPr>
          <p:nvPr>
            <p:ph type="ftr" sz="quarter" idx="11"/>
          </p:nvPr>
        </p:nvSpPr>
        <p:spPr/>
        <p:txBody>
          <a:bodyPr/>
          <a:lstStyle>
            <a:lvl1pPr>
              <a:defRPr/>
            </a:lvl1pPr>
          </a:lstStyle>
          <a:p>
            <a:pPr>
              <a:defRPr/>
            </a:pPr>
            <a:r>
              <a:rPr lang="en-US" dirty="0"/>
              <a:t>Insert form number via Header and Footer option or delete, if not needed</a:t>
            </a:r>
          </a:p>
        </p:txBody>
      </p:sp>
      <p:sp>
        <p:nvSpPr>
          <p:cNvPr id="10" name="Date Placeholder 1"/>
          <p:cNvSpPr>
            <a:spLocks noGrp="1"/>
          </p:cNvSpPr>
          <p:nvPr>
            <p:ph type="dt" sz="half" idx="12"/>
          </p:nvPr>
        </p:nvSpPr>
        <p:spPr/>
        <p:txBody>
          <a:bodyPr/>
          <a:lstStyle>
            <a:lvl1pPr>
              <a:defRPr/>
            </a:lvl1pPr>
          </a:lstStyle>
          <a:p>
            <a:pPr>
              <a:defRPr/>
            </a:pPr>
            <a:r>
              <a:rPr lang="en-US" dirty="0"/>
              <a:t>Insert date via Header and Footer option</a:t>
            </a:r>
          </a:p>
        </p:txBody>
      </p:sp>
    </p:spTree>
    <p:extLst>
      <p:ext uri="{BB962C8B-B14F-4D97-AF65-F5344CB8AC3E}">
        <p14:creationId xmlns:p14="http://schemas.microsoft.com/office/powerpoint/2010/main" val="129143529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Title and 2 content">
    <p:spTree>
      <p:nvGrpSpPr>
        <p:cNvPr id="1" name=""/>
        <p:cNvGrpSpPr/>
        <p:nvPr/>
      </p:nvGrpSpPr>
      <p:grpSpPr>
        <a:xfrm>
          <a:off x="0" y="0"/>
          <a:ext cx="0" cy="0"/>
          <a:chOff x="0" y="0"/>
          <a:chExt cx="0" cy="0"/>
        </a:xfrm>
      </p:grpSpPr>
      <p:pic>
        <p:nvPicPr>
          <p:cNvPr id="5" name="Picture 2" descr="\\psf\Host\Volumes\johbee\Documents\01_Freelance_Design\INTERBRAND\Humana\exports\template_fix_and_tutorial\slide_LifeBox_300-green.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 y="296864"/>
            <a:ext cx="1159510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10" descr="hum_rgb_pos.emf"/>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16467" y="6245225"/>
            <a:ext cx="1416051"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9600" y="1604964"/>
            <a:ext cx="5484283" cy="4422775"/>
          </a:xfrm>
        </p:spPr>
        <p:txBody>
          <a:bodyPr rIns="91440"/>
          <a:lstStyle>
            <a:lvl1pPr marL="227013" indent="-227013">
              <a:defRPr>
                <a:solidFill>
                  <a:schemeClr val="tx1"/>
                </a:solidFill>
              </a:defRPr>
            </a:lvl1pPr>
            <a:lvl2pPr marL="457200" indent="-228600">
              <a:spcBef>
                <a:spcPts val="600"/>
              </a:spcBef>
              <a:spcAft>
                <a:spcPts val="0"/>
              </a:spcAft>
              <a:buFont typeface="BentonSansF Book" pitchFamily="50" charset="0"/>
              <a:buChar char="–"/>
              <a:defRPr/>
            </a:lvl2pPr>
            <a:lvl3pPr marL="685800" indent="-215900">
              <a:spcBef>
                <a:spcPts val="400"/>
              </a:spcBef>
              <a:spcAft>
                <a:spcPts val="400"/>
              </a:spcAft>
              <a:defRPr/>
            </a:lvl3pPr>
            <a:lvl4pPr marL="914400" indent="-228600">
              <a:defRPr/>
            </a:lvl4pPr>
            <a:lvl5pPr marL="1139825" indent="-230188">
              <a:defRPr sz="1400"/>
            </a:lvl5pPr>
            <a:lvl6pPr marL="1143000" indent="-228600">
              <a:spcBef>
                <a:spcPts val="0"/>
              </a:spcBef>
              <a:spcAft>
                <a:spcPts val="400"/>
              </a:spcAft>
              <a:buClr>
                <a:schemeClr val="bg2"/>
              </a:buClr>
              <a:buSzPct val="80000"/>
              <a:buFont typeface="Arial" pitchFamily="34" charset="0"/>
              <a:buChar cha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a:xfrm>
            <a:off x="1083734" y="338669"/>
            <a:ext cx="10498665" cy="1003115"/>
          </a:xfrm>
        </p:spPr>
        <p:txBody>
          <a:bodyPr anchor="ctr"/>
          <a:lstStyle>
            <a:lvl1pPr>
              <a:defRPr sz="3200" b="0">
                <a:solidFill>
                  <a:schemeClr val="tx2"/>
                </a:solidFill>
              </a:defRPr>
            </a:lvl1pPr>
          </a:lstStyle>
          <a:p>
            <a:r>
              <a:rPr lang="en-US" dirty="0"/>
              <a:t>Click to edit Master title style</a:t>
            </a:r>
          </a:p>
        </p:txBody>
      </p:sp>
      <p:sp>
        <p:nvSpPr>
          <p:cNvPr id="12" name="Content Placeholder 2"/>
          <p:cNvSpPr>
            <a:spLocks noGrp="1"/>
          </p:cNvSpPr>
          <p:nvPr>
            <p:ph idx="12"/>
          </p:nvPr>
        </p:nvSpPr>
        <p:spPr>
          <a:xfrm>
            <a:off x="6091768" y="1604964"/>
            <a:ext cx="5484283" cy="4422775"/>
          </a:xfrm>
        </p:spPr>
        <p:txBody>
          <a:bodyPr rIns="91440"/>
          <a:lstStyle>
            <a:lvl1pPr marL="227013" indent="-227013">
              <a:defRPr>
                <a:solidFill>
                  <a:schemeClr val="tx1"/>
                </a:solidFill>
              </a:defRPr>
            </a:lvl1pPr>
            <a:lvl2pPr marL="457200" indent="-228600">
              <a:spcBef>
                <a:spcPts val="600"/>
              </a:spcBef>
              <a:spcAft>
                <a:spcPts val="0"/>
              </a:spcAft>
              <a:buFont typeface="BentonSansF Book" pitchFamily="50" charset="0"/>
              <a:buChar char="–"/>
              <a:defRPr/>
            </a:lvl2pPr>
            <a:lvl3pPr marL="685800" indent="-215900">
              <a:spcBef>
                <a:spcPts val="400"/>
              </a:spcBef>
              <a:spcAft>
                <a:spcPts val="400"/>
              </a:spcAft>
              <a:defRPr/>
            </a:lvl3pPr>
            <a:lvl4pPr marL="914400" indent="-228600">
              <a:defRPr/>
            </a:lvl4pPr>
            <a:lvl5pPr marL="1139825" indent="-230188">
              <a:defRPr sz="1400"/>
            </a:lvl5pPr>
            <a:lvl6pPr marL="1143000" indent="-228600">
              <a:spcBef>
                <a:spcPts val="0"/>
              </a:spcBef>
              <a:spcAft>
                <a:spcPts val="400"/>
              </a:spcAft>
              <a:buClr>
                <a:schemeClr val="bg2"/>
              </a:buClr>
              <a:buSzPct val="80000"/>
              <a:buFont typeface="Arial" pitchFamily="34" charset="0"/>
              <a:buChar cha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6"/>
          <p:cNvSpPr>
            <a:spLocks noGrp="1"/>
          </p:cNvSpPr>
          <p:nvPr>
            <p:ph type="sldNum" sz="quarter" idx="13"/>
          </p:nvPr>
        </p:nvSpPr>
        <p:spPr/>
        <p:txBody>
          <a:bodyPr/>
          <a:lstStyle>
            <a:lvl1pPr>
              <a:defRPr/>
            </a:lvl1pPr>
          </a:lstStyle>
          <a:p>
            <a:pPr>
              <a:defRPr/>
            </a:pPr>
            <a:fld id="{623502FF-6483-4371-A078-68E911BDB007}" type="slidenum">
              <a:rPr lang="en-US"/>
              <a:pPr>
                <a:defRPr/>
              </a:pPr>
              <a:t>‹#›</a:t>
            </a:fld>
            <a:endParaRPr lang="en-US" dirty="0"/>
          </a:p>
        </p:txBody>
      </p:sp>
      <p:sp>
        <p:nvSpPr>
          <p:cNvPr id="10" name="Footer Placeholder 7"/>
          <p:cNvSpPr>
            <a:spLocks noGrp="1"/>
          </p:cNvSpPr>
          <p:nvPr>
            <p:ph type="ftr" sz="quarter" idx="14"/>
          </p:nvPr>
        </p:nvSpPr>
        <p:spPr/>
        <p:txBody>
          <a:bodyPr/>
          <a:lstStyle>
            <a:lvl1pPr>
              <a:defRPr/>
            </a:lvl1pPr>
          </a:lstStyle>
          <a:p>
            <a:pPr>
              <a:defRPr/>
            </a:pPr>
            <a:r>
              <a:rPr lang="en-US" dirty="0"/>
              <a:t>Insert form number via Header and Footer option or delete, if not needed</a:t>
            </a:r>
          </a:p>
        </p:txBody>
      </p:sp>
      <p:sp>
        <p:nvSpPr>
          <p:cNvPr id="11" name="Date Placeholder 1"/>
          <p:cNvSpPr>
            <a:spLocks noGrp="1"/>
          </p:cNvSpPr>
          <p:nvPr>
            <p:ph type="dt" sz="half" idx="15"/>
          </p:nvPr>
        </p:nvSpPr>
        <p:spPr/>
        <p:txBody>
          <a:bodyPr/>
          <a:lstStyle>
            <a:lvl1pPr>
              <a:defRPr/>
            </a:lvl1pPr>
          </a:lstStyle>
          <a:p>
            <a:pPr>
              <a:defRPr/>
            </a:pPr>
            <a:r>
              <a:rPr lang="en-US" dirty="0"/>
              <a:t>Insert date via Header and Footer option</a:t>
            </a:r>
          </a:p>
        </p:txBody>
      </p:sp>
    </p:spTree>
    <p:extLst>
      <p:ext uri="{BB962C8B-B14F-4D97-AF65-F5344CB8AC3E}">
        <p14:creationId xmlns:p14="http://schemas.microsoft.com/office/powerpoint/2010/main" val="87094649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7D1925D7-C5CF-4574-9446-2AA0327C58B7}" type="slidenum">
              <a:rPr lang="en-US" smtClean="0"/>
              <a:pPr/>
              <a:t>‹#›</a:t>
            </a:fld>
            <a:endParaRPr lang="en-US" dirty="0"/>
          </a:p>
        </p:txBody>
      </p:sp>
    </p:spTree>
    <p:extLst>
      <p:ext uri="{BB962C8B-B14F-4D97-AF65-F5344CB8AC3E}">
        <p14:creationId xmlns:p14="http://schemas.microsoft.com/office/powerpoint/2010/main" val="104342058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cSld name="Alternate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10972800" cy="4476750"/>
          </a:xfrm>
        </p:spPr>
        <p:txBody>
          <a:bodyPr lIns="0" tIns="0" rIns="0" bIns="0"/>
          <a:lstStyle>
            <a:lvl2pPr marL="460375" indent="-231775">
              <a:spcBef>
                <a:spcPts val="0"/>
              </a:spcBef>
              <a:spcAft>
                <a:spcPts val="1000"/>
              </a:spcAft>
              <a:buFont typeface="BentonSansF Book" pitchFamily="50" charset="0"/>
              <a:buChar char="–"/>
              <a:defRPr/>
            </a:lvl2pPr>
            <a:lvl3pPr marL="687388" indent="-228600">
              <a:spcBef>
                <a:spcPts val="0"/>
              </a:spcBef>
              <a:spcAft>
                <a:spcPts val="800"/>
              </a:spcAft>
              <a:buFont typeface="Arial" pitchFamily="34" charset="0"/>
              <a:buChar char="•"/>
              <a:tabLst/>
              <a:defRPr/>
            </a:lvl3pPr>
            <a:lvl4pPr marL="909638" indent="-228600">
              <a:spcBef>
                <a:spcPts val="0"/>
              </a:spcBef>
              <a:spcAft>
                <a:spcPts val="600"/>
              </a:spcAft>
              <a:buFont typeface="BentonSansF Book" pitchFamily="50" charset="0"/>
              <a:buChar char="–"/>
              <a:defRPr/>
            </a:lvl4pPr>
            <a:lvl6pPr marL="1143000" indent="-228600">
              <a:spcBef>
                <a:spcPts val="0"/>
              </a:spcBef>
              <a:spcAft>
                <a:spcPts val="400"/>
              </a:spcAft>
              <a:buClr>
                <a:schemeClr val="bg2"/>
              </a:buClr>
              <a:buFont typeface="Arial" pitchFamily="34" charset="0"/>
              <a:buChar cha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a:xfrm>
            <a:off x="11074400" y="6336353"/>
            <a:ext cx="508000" cy="244475"/>
          </a:xfrm>
        </p:spPr>
        <p:txBody>
          <a:bodyPr/>
          <a:lstStyle/>
          <a:p>
            <a:r>
              <a:rPr lang="en-US" dirty="0"/>
              <a:t>10</a:t>
            </a:r>
            <a:fld id="{485C39CC-EE39-D443-B36F-C90C146C8057}" type="slidenum">
              <a:rPr lang="en-US" smtClean="0"/>
              <a:pPr/>
              <a:t>‹#›</a:t>
            </a:fld>
            <a:endParaRPr lang="en-US" dirty="0"/>
          </a:p>
        </p:txBody>
      </p:sp>
      <p:sp>
        <p:nvSpPr>
          <p:cNvPr id="9" name="Title 8"/>
          <p:cNvSpPr>
            <a:spLocks noGrp="1"/>
          </p:cNvSpPr>
          <p:nvPr>
            <p:ph type="title"/>
          </p:nvPr>
        </p:nvSpPr>
        <p:spPr/>
        <p:txBody>
          <a:bodyPr/>
          <a:lstStyle/>
          <a:p>
            <a:r>
              <a:rPr lang="en-US"/>
              <a:t>Click to edit Master title style</a:t>
            </a:r>
            <a:endParaRPr lang="en-US" dirty="0"/>
          </a:p>
        </p:txBody>
      </p:sp>
      <p:cxnSp>
        <p:nvCxnSpPr>
          <p:cNvPr id="11" name="Straight Connector 10"/>
          <p:cNvCxnSpPr/>
          <p:nvPr/>
        </p:nvCxnSpPr>
        <p:spPr>
          <a:xfrm>
            <a:off x="605368" y="6148388"/>
            <a:ext cx="1097703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Picture 11" descr="hum_rgb_pos.em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413" y="6245225"/>
            <a:ext cx="1415235" cy="336550"/>
          </a:xfrm>
          <a:prstGeom prst="rect">
            <a:avLst/>
          </a:prstGeom>
        </p:spPr>
      </p:pic>
    </p:spTree>
    <p:extLst>
      <p:ext uri="{BB962C8B-B14F-4D97-AF65-F5344CB8AC3E}">
        <p14:creationId xmlns:p14="http://schemas.microsoft.com/office/powerpoint/2010/main" val="265889522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General Title">
    <p:bg>
      <p:bgPr>
        <a:blipFill rotWithShape="1">
          <a:blip r:embed="rId2" cstate="email">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userDrawn="1">
            <p:ph type="ctrTitle"/>
          </p:nvPr>
        </p:nvSpPr>
        <p:spPr>
          <a:xfrm>
            <a:off x="463296" y="685801"/>
            <a:ext cx="7408333" cy="1839259"/>
          </a:xfrm>
        </p:spPr>
        <p:txBody>
          <a:bodyPr>
            <a:normAutofit/>
          </a:bodyPr>
          <a:lstStyle>
            <a:lvl1pPr algn="l" defTabSz="457200" rtl="0" eaLnBrk="1" latinLnBrk="0" hangingPunct="1">
              <a:lnSpc>
                <a:spcPct val="90000"/>
              </a:lnSpc>
              <a:spcBef>
                <a:spcPct val="0"/>
              </a:spcBef>
              <a:buNone/>
              <a:defRPr lang="en-US" sz="4000" kern="1200" dirty="0" smtClean="0">
                <a:solidFill>
                  <a:schemeClr val="bg2"/>
                </a:solidFill>
                <a:latin typeface="+mj-lt"/>
                <a:ea typeface="+mj-ea"/>
                <a:cs typeface="+mj-cs"/>
              </a:defRPr>
            </a:lvl1pPr>
          </a:lstStyle>
          <a:p>
            <a:r>
              <a:rPr lang="en-US"/>
              <a:t>Click to edit Master title style</a:t>
            </a:r>
            <a:endParaRPr lang="en-US" dirty="0"/>
          </a:p>
        </p:txBody>
      </p:sp>
      <p:sp>
        <p:nvSpPr>
          <p:cNvPr id="9" name="Subtitle 2"/>
          <p:cNvSpPr>
            <a:spLocks noGrp="1"/>
          </p:cNvSpPr>
          <p:nvPr userDrawn="1">
            <p:ph type="subTitle" idx="1"/>
          </p:nvPr>
        </p:nvSpPr>
        <p:spPr>
          <a:xfrm>
            <a:off x="463296" y="2576980"/>
            <a:ext cx="7408333" cy="1309220"/>
          </a:xfrm>
        </p:spPr>
        <p:txBody>
          <a:bodyPr>
            <a:normAutofit/>
          </a:bodyPr>
          <a:lstStyle>
            <a:lvl1pPr marL="0" indent="0" algn="l" defTabSz="457200" rtl="0" eaLnBrk="1" latinLnBrk="0" hangingPunct="1">
              <a:spcBef>
                <a:spcPct val="20000"/>
              </a:spcBef>
              <a:buFont typeface="Arial"/>
              <a:buNone/>
              <a:defRPr lang="en-US" sz="2400" kern="1200" dirty="0" smtClean="0">
                <a:solidFill>
                  <a:schemeClr val="accent2">
                    <a:lumMod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 Placeholder 6"/>
          <p:cNvSpPr>
            <a:spLocks noGrp="1"/>
          </p:cNvSpPr>
          <p:nvPr userDrawn="1">
            <p:ph type="body" sz="quarter" idx="12"/>
          </p:nvPr>
        </p:nvSpPr>
        <p:spPr>
          <a:xfrm>
            <a:off x="463297" y="3886200"/>
            <a:ext cx="7381753" cy="1022350"/>
          </a:xfrm>
        </p:spPr>
        <p:txBody>
          <a:bodyPr>
            <a:normAutofit/>
          </a:bodyPr>
          <a:lstStyle>
            <a:lvl1pPr marL="0" indent="0">
              <a:spcBef>
                <a:spcPts val="0"/>
              </a:spcBef>
              <a:buNone/>
              <a:defRPr sz="1600">
                <a:solidFill>
                  <a:schemeClr val="accent4"/>
                </a:solidFill>
              </a:defRPr>
            </a:lvl1pPr>
          </a:lstStyle>
          <a:p>
            <a:pPr lvl="0"/>
            <a:r>
              <a:rPr lang="en-US"/>
              <a:t>Click to edit Master text styles</a:t>
            </a:r>
          </a:p>
        </p:txBody>
      </p:sp>
      <p:pic>
        <p:nvPicPr>
          <p:cNvPr id="6" name="Picture 5" descr="hum_rgb_pos.em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0192" y="6001983"/>
            <a:ext cx="2806755" cy="667460"/>
          </a:xfrm>
          <a:prstGeom prst="rect">
            <a:avLst/>
          </a:prstGeom>
          <a:solidFill>
            <a:schemeClr val="bg1"/>
          </a:solidFill>
        </p:spPr>
      </p:pic>
      <p:sp>
        <p:nvSpPr>
          <p:cNvPr id="11" name="Footer Placeholder 2"/>
          <p:cNvSpPr>
            <a:spLocks noGrp="1"/>
          </p:cNvSpPr>
          <p:nvPr>
            <p:ph type="ftr" sz="quarter" idx="14"/>
          </p:nvPr>
        </p:nvSpPr>
        <p:spPr>
          <a:xfrm>
            <a:off x="442828" y="6617371"/>
            <a:ext cx="5486400" cy="213279"/>
          </a:xfrm>
        </p:spPr>
        <p:txBody>
          <a:bodyPr/>
          <a:lstStyle/>
          <a:p>
            <a:r>
              <a:rPr lang="en-US" dirty="0">
                <a:solidFill>
                  <a:srgbClr val="D5D5D5">
                    <a:lumMod val="50000"/>
                  </a:srgbClr>
                </a:solidFill>
              </a:rPr>
              <a:t>DIN # HERE</a:t>
            </a:r>
          </a:p>
        </p:txBody>
      </p:sp>
    </p:spTree>
    <p:extLst>
      <p:ext uri="{BB962C8B-B14F-4D97-AF65-F5344CB8AC3E}">
        <p14:creationId xmlns:p14="http://schemas.microsoft.com/office/powerpoint/2010/main" val="3413122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6B43C26-5127-4DE2-B4E6-9FC3B94FCB23}" type="slidenum">
              <a:rPr lang="en-US"/>
              <a:pPr>
                <a:defRPr/>
              </a:pPr>
              <a:t>‹#›</a:t>
            </a:fld>
            <a:endParaRPr lang="en-US" dirty="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General TItle 1">
    <p:bg>
      <p:bgPr>
        <a:blipFill rotWithShape="1">
          <a:blip r:embed="rId2" cstate="email">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userDrawn="1">
            <p:ph type="ctrTitle"/>
          </p:nvPr>
        </p:nvSpPr>
        <p:spPr>
          <a:xfrm>
            <a:off x="1011936" y="2078657"/>
            <a:ext cx="7408333" cy="1346736"/>
          </a:xfrm>
        </p:spPr>
        <p:txBody>
          <a:bodyPr>
            <a:normAutofit/>
          </a:bodyPr>
          <a:lstStyle>
            <a:lvl1pPr algn="l" defTabSz="457200" rtl="0" eaLnBrk="1" latinLnBrk="0" hangingPunct="1">
              <a:lnSpc>
                <a:spcPct val="90000"/>
              </a:lnSpc>
              <a:spcBef>
                <a:spcPct val="0"/>
              </a:spcBef>
              <a:buNone/>
              <a:defRPr lang="en-US" sz="4000" kern="1200" dirty="0" smtClean="0">
                <a:solidFill>
                  <a:schemeClr val="tx2"/>
                </a:solidFill>
                <a:latin typeface="+mj-lt"/>
                <a:ea typeface="+mj-ea"/>
                <a:cs typeface="+mj-cs"/>
              </a:defRPr>
            </a:lvl1pPr>
          </a:lstStyle>
          <a:p>
            <a:r>
              <a:rPr lang="en-US"/>
              <a:t>Click to edit Master title style</a:t>
            </a:r>
            <a:endParaRPr lang="en-US" dirty="0"/>
          </a:p>
        </p:txBody>
      </p:sp>
      <p:sp>
        <p:nvSpPr>
          <p:cNvPr id="9" name="Subtitle 2"/>
          <p:cNvSpPr>
            <a:spLocks noGrp="1"/>
          </p:cNvSpPr>
          <p:nvPr userDrawn="1">
            <p:ph type="subTitle" idx="1"/>
          </p:nvPr>
        </p:nvSpPr>
        <p:spPr>
          <a:xfrm>
            <a:off x="1011936" y="3436469"/>
            <a:ext cx="7408333" cy="927100"/>
          </a:xfrm>
        </p:spPr>
        <p:txBody>
          <a:bodyPr>
            <a:normAutofit/>
          </a:bodyPr>
          <a:lstStyle>
            <a:lvl1pPr marL="0" indent="0" algn="l" defTabSz="457200" rtl="0" eaLnBrk="1" latinLnBrk="0" hangingPunct="1">
              <a:spcBef>
                <a:spcPct val="20000"/>
              </a:spcBef>
              <a:buFont typeface="Arial"/>
              <a:buNone/>
              <a:defRPr lang="en-US" sz="2400" kern="1200" dirty="0" smtClean="0">
                <a:solidFill>
                  <a:schemeClr val="accent2">
                    <a:lumMod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 Placeholder 6"/>
          <p:cNvSpPr>
            <a:spLocks noGrp="1"/>
          </p:cNvSpPr>
          <p:nvPr userDrawn="1">
            <p:ph type="body" sz="quarter" idx="12"/>
          </p:nvPr>
        </p:nvSpPr>
        <p:spPr>
          <a:xfrm>
            <a:off x="7653185" y="4548668"/>
            <a:ext cx="2159000" cy="1022350"/>
          </a:xfrm>
        </p:spPr>
        <p:txBody>
          <a:bodyPr>
            <a:normAutofit/>
          </a:bodyPr>
          <a:lstStyle>
            <a:lvl1pPr marL="0" indent="0">
              <a:spcBef>
                <a:spcPts val="0"/>
              </a:spcBef>
              <a:buNone/>
              <a:defRPr sz="1600">
                <a:solidFill>
                  <a:schemeClr val="tx2"/>
                </a:solidFill>
              </a:defRPr>
            </a:lvl1pPr>
          </a:lstStyle>
          <a:p>
            <a:pPr lvl="0"/>
            <a:r>
              <a:rPr lang="en-US"/>
              <a:t>Click to edit Master text styles</a:t>
            </a:r>
          </a:p>
        </p:txBody>
      </p:sp>
      <p:pic>
        <p:nvPicPr>
          <p:cNvPr id="6" name="Picture 5" descr="hum_rgb_pos.em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0192" y="6001983"/>
            <a:ext cx="2806755" cy="667460"/>
          </a:xfrm>
          <a:prstGeom prst="rect">
            <a:avLst/>
          </a:prstGeom>
          <a:solidFill>
            <a:schemeClr val="bg1"/>
          </a:solidFill>
        </p:spPr>
      </p:pic>
      <p:sp>
        <p:nvSpPr>
          <p:cNvPr id="11" name="Footer Placeholder 2"/>
          <p:cNvSpPr>
            <a:spLocks noGrp="1"/>
          </p:cNvSpPr>
          <p:nvPr>
            <p:ph type="ftr" sz="quarter" idx="14"/>
          </p:nvPr>
        </p:nvSpPr>
        <p:spPr>
          <a:xfrm>
            <a:off x="442828" y="6617371"/>
            <a:ext cx="5486400" cy="213279"/>
          </a:xfrm>
        </p:spPr>
        <p:txBody>
          <a:bodyPr/>
          <a:lstStyle>
            <a:lvl1pPr>
              <a:defRPr lang="en-US" sz="900" b="0" i="0" u="none" strike="noStrike" baseline="0" smtClean="0"/>
            </a:lvl1pPr>
          </a:lstStyle>
          <a:p>
            <a:r>
              <a:rPr dirty="0">
                <a:solidFill>
                  <a:srgbClr val="D5D5D5">
                    <a:lumMod val="50000"/>
                  </a:srgbClr>
                </a:solidFill>
              </a:rPr>
              <a:t>GCHJ4J4EN</a:t>
            </a:r>
          </a:p>
        </p:txBody>
      </p:sp>
    </p:spTree>
    <p:extLst>
      <p:ext uri="{BB962C8B-B14F-4D97-AF65-F5344CB8AC3E}">
        <p14:creationId xmlns:p14="http://schemas.microsoft.com/office/powerpoint/2010/main" val="186082229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General Title 2">
    <p:bg>
      <p:bgPr>
        <a:blipFill rotWithShape="1">
          <a:blip r:embed="rId2" cstate="email">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userDrawn="1">
            <p:ph type="ctrTitle"/>
          </p:nvPr>
        </p:nvSpPr>
        <p:spPr>
          <a:xfrm>
            <a:off x="2631042" y="3108199"/>
            <a:ext cx="5899991" cy="1719072"/>
          </a:xfrm>
        </p:spPr>
        <p:txBody>
          <a:bodyPr>
            <a:normAutofit/>
          </a:bodyPr>
          <a:lstStyle>
            <a:lvl1pPr algn="l" defTabSz="457200" rtl="0" eaLnBrk="1" latinLnBrk="0" hangingPunct="1">
              <a:lnSpc>
                <a:spcPct val="90000"/>
              </a:lnSpc>
              <a:spcBef>
                <a:spcPct val="0"/>
              </a:spcBef>
              <a:buNone/>
              <a:defRPr lang="en-US" sz="4000" kern="1200" dirty="0" smtClean="0">
                <a:solidFill>
                  <a:schemeClr val="tx2"/>
                </a:solidFill>
                <a:latin typeface="+mj-lt"/>
                <a:ea typeface="+mj-ea"/>
                <a:cs typeface="+mj-cs"/>
              </a:defRPr>
            </a:lvl1pPr>
          </a:lstStyle>
          <a:p>
            <a:r>
              <a:rPr lang="en-US"/>
              <a:t>Click to edit Master title style</a:t>
            </a:r>
            <a:endParaRPr lang="en-US" dirty="0"/>
          </a:p>
        </p:txBody>
      </p:sp>
      <p:sp>
        <p:nvSpPr>
          <p:cNvPr id="9" name="Subtitle 2"/>
          <p:cNvSpPr>
            <a:spLocks noGrp="1"/>
          </p:cNvSpPr>
          <p:nvPr userDrawn="1">
            <p:ph type="subTitle" idx="1"/>
          </p:nvPr>
        </p:nvSpPr>
        <p:spPr>
          <a:xfrm>
            <a:off x="2631042" y="4827271"/>
            <a:ext cx="5899991" cy="850376"/>
          </a:xfrm>
        </p:spPr>
        <p:txBody>
          <a:bodyPr>
            <a:normAutofit/>
          </a:bodyPr>
          <a:lstStyle>
            <a:lvl1pPr marL="0" indent="0" algn="l" defTabSz="457200" rtl="0" eaLnBrk="1" latinLnBrk="0" hangingPunct="1">
              <a:spcBef>
                <a:spcPct val="20000"/>
              </a:spcBef>
              <a:buFont typeface="Arial"/>
              <a:buNone/>
              <a:defRPr lang="en-US" sz="2400" kern="1200" dirty="0" smtClean="0">
                <a:solidFill>
                  <a:schemeClr val="accent2">
                    <a:lumMod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 Placeholder 6"/>
          <p:cNvSpPr>
            <a:spLocks noGrp="1"/>
          </p:cNvSpPr>
          <p:nvPr userDrawn="1">
            <p:ph type="body" sz="quarter" idx="12"/>
          </p:nvPr>
        </p:nvSpPr>
        <p:spPr>
          <a:xfrm>
            <a:off x="9493410" y="4396297"/>
            <a:ext cx="1961492" cy="1022350"/>
          </a:xfrm>
        </p:spPr>
        <p:txBody>
          <a:bodyPr>
            <a:normAutofit/>
          </a:bodyPr>
          <a:lstStyle>
            <a:lvl1pPr marL="0" indent="0">
              <a:spcBef>
                <a:spcPts val="0"/>
              </a:spcBef>
              <a:buNone/>
              <a:defRPr sz="1600">
                <a:solidFill>
                  <a:schemeClr val="tx2"/>
                </a:solidFill>
              </a:defRPr>
            </a:lvl1pPr>
          </a:lstStyle>
          <a:p>
            <a:pPr lvl="0"/>
            <a:r>
              <a:rPr lang="en-US"/>
              <a:t>Click to edit Master text styles</a:t>
            </a:r>
          </a:p>
        </p:txBody>
      </p:sp>
      <p:pic>
        <p:nvPicPr>
          <p:cNvPr id="6" name="Picture 5" descr="hum_rgb_pos.em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0192" y="6001983"/>
            <a:ext cx="2806755" cy="667460"/>
          </a:xfrm>
          <a:prstGeom prst="rect">
            <a:avLst/>
          </a:prstGeom>
          <a:solidFill>
            <a:schemeClr val="bg1"/>
          </a:solidFill>
        </p:spPr>
      </p:pic>
      <p:sp>
        <p:nvSpPr>
          <p:cNvPr id="3" name="Footer Placeholder 2"/>
          <p:cNvSpPr>
            <a:spLocks noGrp="1"/>
          </p:cNvSpPr>
          <p:nvPr>
            <p:ph type="ftr" sz="quarter" idx="14"/>
          </p:nvPr>
        </p:nvSpPr>
        <p:spPr>
          <a:xfrm>
            <a:off x="442828" y="6617371"/>
            <a:ext cx="5486400" cy="213279"/>
          </a:xfrm>
        </p:spPr>
        <p:txBody>
          <a:bodyPr/>
          <a:lstStyle/>
          <a:p>
            <a:r>
              <a:rPr lang="en-US" dirty="0">
                <a:solidFill>
                  <a:srgbClr val="D5D5D5">
                    <a:lumMod val="50000"/>
                  </a:srgbClr>
                </a:solidFill>
              </a:rPr>
              <a:t>DIN # HERE</a:t>
            </a:r>
          </a:p>
        </p:txBody>
      </p:sp>
    </p:spTree>
    <p:extLst>
      <p:ext uri="{BB962C8B-B14F-4D97-AF65-F5344CB8AC3E}">
        <p14:creationId xmlns:p14="http://schemas.microsoft.com/office/powerpoint/2010/main" val="280481128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General Title 3">
    <p:bg>
      <p:bgPr>
        <a:blipFill rotWithShape="1">
          <a:blip r:embed="rId2" cstate="email">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userDrawn="1">
            <p:ph type="ctrTitle"/>
          </p:nvPr>
        </p:nvSpPr>
        <p:spPr>
          <a:xfrm>
            <a:off x="1014637" y="2862072"/>
            <a:ext cx="5899991" cy="1719072"/>
          </a:xfrm>
        </p:spPr>
        <p:txBody>
          <a:bodyPr>
            <a:normAutofit/>
          </a:bodyPr>
          <a:lstStyle>
            <a:lvl1pPr algn="l" defTabSz="457200" rtl="0" eaLnBrk="1" latinLnBrk="0" hangingPunct="1">
              <a:lnSpc>
                <a:spcPct val="90000"/>
              </a:lnSpc>
              <a:spcBef>
                <a:spcPct val="0"/>
              </a:spcBef>
              <a:buNone/>
              <a:defRPr lang="en-US" sz="4000" kern="1200" dirty="0" smtClean="0">
                <a:solidFill>
                  <a:schemeClr val="tx2"/>
                </a:solidFill>
                <a:latin typeface="+mj-lt"/>
                <a:ea typeface="+mj-ea"/>
                <a:cs typeface="+mj-cs"/>
              </a:defRPr>
            </a:lvl1pPr>
          </a:lstStyle>
          <a:p>
            <a:r>
              <a:rPr lang="en-US"/>
              <a:t>Click to edit Master title style</a:t>
            </a:r>
            <a:endParaRPr lang="en-US" dirty="0"/>
          </a:p>
        </p:txBody>
      </p:sp>
      <p:sp>
        <p:nvSpPr>
          <p:cNvPr id="9" name="Subtitle 2"/>
          <p:cNvSpPr>
            <a:spLocks noGrp="1"/>
          </p:cNvSpPr>
          <p:nvPr userDrawn="1">
            <p:ph type="subTitle" idx="1"/>
          </p:nvPr>
        </p:nvSpPr>
        <p:spPr>
          <a:xfrm>
            <a:off x="1014637" y="4581144"/>
            <a:ext cx="5899991" cy="1021797"/>
          </a:xfrm>
        </p:spPr>
        <p:txBody>
          <a:bodyPr>
            <a:normAutofit/>
          </a:bodyPr>
          <a:lstStyle>
            <a:lvl1pPr marL="0" indent="0" algn="l" defTabSz="457200" rtl="0" eaLnBrk="1" latinLnBrk="0" hangingPunct="1">
              <a:spcBef>
                <a:spcPct val="20000"/>
              </a:spcBef>
              <a:buFont typeface="Arial"/>
              <a:buNone/>
              <a:defRPr lang="en-US" sz="2400" kern="1200" dirty="0" smtClean="0">
                <a:solidFill>
                  <a:schemeClr val="accent2">
                    <a:lumMod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 Placeholder 6"/>
          <p:cNvSpPr>
            <a:spLocks noGrp="1"/>
          </p:cNvSpPr>
          <p:nvPr userDrawn="1">
            <p:ph type="body" sz="quarter" idx="12"/>
          </p:nvPr>
        </p:nvSpPr>
        <p:spPr>
          <a:xfrm>
            <a:off x="7774373" y="2751066"/>
            <a:ext cx="2159000" cy="1022350"/>
          </a:xfrm>
        </p:spPr>
        <p:txBody>
          <a:bodyPr>
            <a:normAutofit/>
          </a:bodyPr>
          <a:lstStyle>
            <a:lvl1pPr marL="0" indent="0">
              <a:spcBef>
                <a:spcPts val="0"/>
              </a:spcBef>
              <a:buNone/>
              <a:defRPr sz="1600">
                <a:solidFill>
                  <a:schemeClr val="tx2"/>
                </a:solidFill>
              </a:defRPr>
            </a:lvl1pPr>
          </a:lstStyle>
          <a:p>
            <a:pPr lvl="0"/>
            <a:r>
              <a:rPr lang="en-US"/>
              <a:t>Click to edit Master text styles</a:t>
            </a:r>
          </a:p>
        </p:txBody>
      </p:sp>
      <p:pic>
        <p:nvPicPr>
          <p:cNvPr id="6" name="Picture 5" descr="hum_rgb_pos.em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0192" y="6001983"/>
            <a:ext cx="2806755" cy="667460"/>
          </a:xfrm>
          <a:prstGeom prst="rect">
            <a:avLst/>
          </a:prstGeom>
          <a:solidFill>
            <a:schemeClr val="bg1"/>
          </a:solidFill>
        </p:spPr>
      </p:pic>
      <p:sp>
        <p:nvSpPr>
          <p:cNvPr id="3" name="Footer Placeholder 2"/>
          <p:cNvSpPr>
            <a:spLocks noGrp="1"/>
          </p:cNvSpPr>
          <p:nvPr>
            <p:ph type="ftr" sz="quarter" idx="14"/>
          </p:nvPr>
        </p:nvSpPr>
        <p:spPr>
          <a:xfrm>
            <a:off x="442828" y="6617371"/>
            <a:ext cx="5486400" cy="213279"/>
          </a:xfrm>
        </p:spPr>
        <p:txBody>
          <a:bodyPr/>
          <a:lstStyle/>
          <a:p>
            <a:r>
              <a:rPr lang="en-US" dirty="0">
                <a:solidFill>
                  <a:srgbClr val="D5D5D5">
                    <a:lumMod val="50000"/>
                  </a:srgbClr>
                </a:solidFill>
              </a:rPr>
              <a:t>DIN # HERE</a:t>
            </a:r>
          </a:p>
        </p:txBody>
      </p:sp>
    </p:spTree>
    <p:extLst>
      <p:ext uri="{BB962C8B-B14F-4D97-AF65-F5344CB8AC3E}">
        <p14:creationId xmlns:p14="http://schemas.microsoft.com/office/powerpoint/2010/main" val="368500377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General Title 4">
    <p:bg>
      <p:bgPr>
        <a:blipFill rotWithShape="1">
          <a:blip r:embed="rId2" cstate="email">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10" name="Text Placeholder 6"/>
          <p:cNvSpPr>
            <a:spLocks noGrp="1"/>
          </p:cNvSpPr>
          <p:nvPr userDrawn="1">
            <p:ph type="body" sz="quarter" idx="12"/>
          </p:nvPr>
        </p:nvSpPr>
        <p:spPr>
          <a:xfrm>
            <a:off x="9164201" y="2725815"/>
            <a:ext cx="2159000" cy="1022350"/>
          </a:xfrm>
        </p:spPr>
        <p:txBody>
          <a:bodyPr>
            <a:normAutofit/>
          </a:bodyPr>
          <a:lstStyle>
            <a:lvl1pPr marL="0" indent="0">
              <a:spcBef>
                <a:spcPts val="0"/>
              </a:spcBef>
              <a:buNone/>
              <a:defRPr sz="1600">
                <a:solidFill>
                  <a:schemeClr val="tx2"/>
                </a:solidFill>
              </a:defRPr>
            </a:lvl1pPr>
          </a:lstStyle>
          <a:p>
            <a:pPr lvl="0"/>
            <a:r>
              <a:rPr lang="en-US"/>
              <a:t>Click to edit Master text styles</a:t>
            </a:r>
          </a:p>
        </p:txBody>
      </p:sp>
      <p:sp>
        <p:nvSpPr>
          <p:cNvPr id="6" name="Title 1"/>
          <p:cNvSpPr>
            <a:spLocks noGrp="1"/>
          </p:cNvSpPr>
          <p:nvPr>
            <p:ph type="ctrTitle"/>
          </p:nvPr>
        </p:nvSpPr>
        <p:spPr>
          <a:xfrm>
            <a:off x="1011936" y="2863699"/>
            <a:ext cx="7408333" cy="1346736"/>
          </a:xfrm>
        </p:spPr>
        <p:txBody>
          <a:bodyPr>
            <a:normAutofit/>
          </a:bodyPr>
          <a:lstStyle>
            <a:lvl1pPr algn="l" defTabSz="457200" rtl="0" eaLnBrk="1" latinLnBrk="0" hangingPunct="1">
              <a:lnSpc>
                <a:spcPct val="90000"/>
              </a:lnSpc>
              <a:spcBef>
                <a:spcPct val="0"/>
              </a:spcBef>
              <a:buNone/>
              <a:defRPr lang="en-US" sz="4000" kern="1200" dirty="0" smtClean="0">
                <a:solidFill>
                  <a:schemeClr val="tx2"/>
                </a:solidFill>
                <a:latin typeface="+mj-lt"/>
                <a:ea typeface="+mj-ea"/>
                <a:cs typeface="+mj-cs"/>
              </a:defRPr>
            </a:lvl1pPr>
          </a:lstStyle>
          <a:p>
            <a:r>
              <a:rPr lang="en-US"/>
              <a:t>Click to edit Master title style</a:t>
            </a:r>
            <a:endParaRPr lang="en-US" dirty="0"/>
          </a:p>
        </p:txBody>
      </p:sp>
      <p:sp>
        <p:nvSpPr>
          <p:cNvPr id="7" name="Subtitle 2"/>
          <p:cNvSpPr>
            <a:spLocks noGrp="1"/>
          </p:cNvSpPr>
          <p:nvPr>
            <p:ph type="subTitle" idx="1"/>
          </p:nvPr>
        </p:nvSpPr>
        <p:spPr>
          <a:xfrm>
            <a:off x="1011936" y="4221511"/>
            <a:ext cx="7408333" cy="927100"/>
          </a:xfrm>
        </p:spPr>
        <p:txBody>
          <a:bodyPr>
            <a:normAutofit/>
          </a:bodyPr>
          <a:lstStyle>
            <a:lvl1pPr marL="0" indent="0" algn="l" defTabSz="457200" rtl="0" eaLnBrk="1" latinLnBrk="0" hangingPunct="1">
              <a:spcBef>
                <a:spcPct val="20000"/>
              </a:spcBef>
              <a:buFont typeface="Arial"/>
              <a:buNone/>
              <a:defRPr lang="en-US" sz="2400" kern="1200" dirty="0" smtClean="0">
                <a:solidFill>
                  <a:schemeClr val="accent2">
                    <a:lumMod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descr="hum_rgb_pos.em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0192" y="6001983"/>
            <a:ext cx="2806755" cy="667460"/>
          </a:xfrm>
          <a:prstGeom prst="rect">
            <a:avLst/>
          </a:prstGeom>
          <a:solidFill>
            <a:schemeClr val="bg1"/>
          </a:solidFill>
        </p:spPr>
      </p:pic>
      <p:sp>
        <p:nvSpPr>
          <p:cNvPr id="3" name="Footer Placeholder 2"/>
          <p:cNvSpPr>
            <a:spLocks noGrp="1"/>
          </p:cNvSpPr>
          <p:nvPr>
            <p:ph type="ftr" sz="quarter" idx="14"/>
          </p:nvPr>
        </p:nvSpPr>
        <p:spPr>
          <a:xfrm>
            <a:off x="442828" y="6617371"/>
            <a:ext cx="5486400" cy="213279"/>
          </a:xfrm>
        </p:spPr>
        <p:txBody>
          <a:bodyPr/>
          <a:lstStyle/>
          <a:p>
            <a:r>
              <a:rPr lang="en-US" dirty="0">
                <a:solidFill>
                  <a:srgbClr val="D5D5D5">
                    <a:lumMod val="50000"/>
                  </a:srgbClr>
                </a:solidFill>
              </a:rPr>
              <a:t>DIN # HERE</a:t>
            </a:r>
          </a:p>
        </p:txBody>
      </p:sp>
    </p:spTree>
    <p:extLst>
      <p:ext uri="{BB962C8B-B14F-4D97-AF65-F5344CB8AC3E}">
        <p14:creationId xmlns:p14="http://schemas.microsoft.com/office/powerpoint/2010/main" val="360602535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General Title 5">
    <p:bg>
      <p:bgPr>
        <a:blipFill rotWithShape="1">
          <a:blip r:embed="rId2" cstate="email">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userDrawn="1">
            <p:ph type="ctrTitle"/>
          </p:nvPr>
        </p:nvSpPr>
        <p:spPr>
          <a:xfrm>
            <a:off x="1014637" y="704251"/>
            <a:ext cx="5899991" cy="1719072"/>
          </a:xfrm>
        </p:spPr>
        <p:txBody>
          <a:bodyPr>
            <a:normAutofit/>
          </a:bodyPr>
          <a:lstStyle>
            <a:lvl1pPr algn="l" defTabSz="457200" rtl="0" eaLnBrk="1" latinLnBrk="0" hangingPunct="1">
              <a:lnSpc>
                <a:spcPct val="90000"/>
              </a:lnSpc>
              <a:spcBef>
                <a:spcPct val="0"/>
              </a:spcBef>
              <a:buNone/>
              <a:defRPr lang="en-US" sz="4000" kern="1200" dirty="0" smtClean="0">
                <a:solidFill>
                  <a:schemeClr val="tx2"/>
                </a:solidFill>
                <a:latin typeface="+mj-lt"/>
                <a:ea typeface="+mj-ea"/>
                <a:cs typeface="+mj-cs"/>
              </a:defRPr>
            </a:lvl1pPr>
          </a:lstStyle>
          <a:p>
            <a:r>
              <a:rPr lang="en-US"/>
              <a:t>Click to edit Master title style</a:t>
            </a:r>
            <a:endParaRPr lang="en-US" dirty="0"/>
          </a:p>
        </p:txBody>
      </p:sp>
      <p:sp>
        <p:nvSpPr>
          <p:cNvPr id="9" name="Subtitle 2"/>
          <p:cNvSpPr>
            <a:spLocks noGrp="1"/>
          </p:cNvSpPr>
          <p:nvPr userDrawn="1">
            <p:ph type="subTitle" idx="1"/>
          </p:nvPr>
        </p:nvSpPr>
        <p:spPr>
          <a:xfrm>
            <a:off x="1014637" y="2423323"/>
            <a:ext cx="5899991" cy="920394"/>
          </a:xfrm>
        </p:spPr>
        <p:txBody>
          <a:bodyPr>
            <a:normAutofit/>
          </a:bodyPr>
          <a:lstStyle>
            <a:lvl1pPr marL="0" indent="0" algn="l" defTabSz="457200" rtl="0" eaLnBrk="1" latinLnBrk="0" hangingPunct="1">
              <a:spcBef>
                <a:spcPct val="20000"/>
              </a:spcBef>
              <a:buFont typeface="Arial"/>
              <a:buNone/>
              <a:defRPr lang="en-US" sz="2400" kern="1200" dirty="0" smtClean="0">
                <a:solidFill>
                  <a:schemeClr val="accent2">
                    <a:lumMod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 Placeholder 6"/>
          <p:cNvSpPr>
            <a:spLocks noGrp="1"/>
          </p:cNvSpPr>
          <p:nvPr userDrawn="1">
            <p:ph type="body" sz="quarter" idx="12"/>
          </p:nvPr>
        </p:nvSpPr>
        <p:spPr>
          <a:xfrm>
            <a:off x="7754452" y="2321367"/>
            <a:ext cx="2159000" cy="1022350"/>
          </a:xfrm>
        </p:spPr>
        <p:txBody>
          <a:bodyPr>
            <a:normAutofit/>
          </a:bodyPr>
          <a:lstStyle>
            <a:lvl1pPr marL="0" indent="0">
              <a:spcBef>
                <a:spcPts val="0"/>
              </a:spcBef>
              <a:buNone/>
              <a:defRPr sz="1600">
                <a:solidFill>
                  <a:schemeClr val="tx2"/>
                </a:solidFill>
              </a:defRPr>
            </a:lvl1pPr>
          </a:lstStyle>
          <a:p>
            <a:pPr lvl="0"/>
            <a:r>
              <a:rPr lang="en-US"/>
              <a:t>Click to edit Master text styles</a:t>
            </a:r>
          </a:p>
        </p:txBody>
      </p:sp>
      <p:pic>
        <p:nvPicPr>
          <p:cNvPr id="6" name="Picture 5" descr="hum_rgb_pos.em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0192" y="6001983"/>
            <a:ext cx="2806755" cy="667460"/>
          </a:xfrm>
          <a:prstGeom prst="rect">
            <a:avLst/>
          </a:prstGeom>
          <a:solidFill>
            <a:schemeClr val="bg1"/>
          </a:solidFill>
        </p:spPr>
      </p:pic>
      <p:sp>
        <p:nvSpPr>
          <p:cNvPr id="3" name="Footer Placeholder 2"/>
          <p:cNvSpPr>
            <a:spLocks noGrp="1"/>
          </p:cNvSpPr>
          <p:nvPr>
            <p:ph type="ftr" sz="quarter" idx="14"/>
          </p:nvPr>
        </p:nvSpPr>
        <p:spPr>
          <a:xfrm>
            <a:off x="442828" y="6617371"/>
            <a:ext cx="5486400" cy="213279"/>
          </a:xfrm>
        </p:spPr>
        <p:txBody>
          <a:bodyPr/>
          <a:lstStyle/>
          <a:p>
            <a:r>
              <a:rPr lang="en-US" dirty="0">
                <a:solidFill>
                  <a:srgbClr val="D5D5D5">
                    <a:lumMod val="50000"/>
                  </a:srgbClr>
                </a:solidFill>
              </a:rPr>
              <a:t>DIN # HERE</a:t>
            </a:r>
          </a:p>
        </p:txBody>
      </p:sp>
    </p:spTree>
    <p:extLst>
      <p:ext uri="{BB962C8B-B14F-4D97-AF65-F5344CB8AC3E}">
        <p14:creationId xmlns:p14="http://schemas.microsoft.com/office/powerpoint/2010/main" val="215686191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Medicare Title 1">
    <p:bg>
      <p:bgPr>
        <a:blipFill rotWithShape="1">
          <a:blip r:embed="rId2" cstate="email">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10" name="Text Placeholder 6"/>
          <p:cNvSpPr>
            <a:spLocks noGrp="1"/>
          </p:cNvSpPr>
          <p:nvPr userDrawn="1">
            <p:ph type="body" sz="quarter" idx="12"/>
          </p:nvPr>
        </p:nvSpPr>
        <p:spPr>
          <a:xfrm>
            <a:off x="4753912" y="3511194"/>
            <a:ext cx="2159000" cy="1022350"/>
          </a:xfrm>
        </p:spPr>
        <p:txBody>
          <a:bodyPr>
            <a:normAutofit/>
          </a:bodyPr>
          <a:lstStyle>
            <a:lvl1pPr marL="0" indent="0">
              <a:spcBef>
                <a:spcPts val="0"/>
              </a:spcBef>
              <a:buNone/>
              <a:defRPr sz="1600">
                <a:solidFill>
                  <a:schemeClr val="tx2"/>
                </a:solidFill>
              </a:defRPr>
            </a:lvl1pPr>
          </a:lstStyle>
          <a:p>
            <a:pPr lvl="0"/>
            <a:r>
              <a:rPr lang="en-US"/>
              <a:t>Click to edit Master text styles</a:t>
            </a:r>
          </a:p>
        </p:txBody>
      </p:sp>
      <p:sp>
        <p:nvSpPr>
          <p:cNvPr id="6" name="Title 1"/>
          <p:cNvSpPr>
            <a:spLocks noGrp="1"/>
          </p:cNvSpPr>
          <p:nvPr>
            <p:ph type="ctrTitle"/>
          </p:nvPr>
        </p:nvSpPr>
        <p:spPr>
          <a:xfrm>
            <a:off x="1014637" y="704251"/>
            <a:ext cx="5899991" cy="1719072"/>
          </a:xfrm>
        </p:spPr>
        <p:txBody>
          <a:bodyPr>
            <a:normAutofit/>
          </a:bodyPr>
          <a:lstStyle>
            <a:lvl1pPr algn="l" defTabSz="457200" rtl="0" eaLnBrk="1" latinLnBrk="0" hangingPunct="1">
              <a:lnSpc>
                <a:spcPct val="90000"/>
              </a:lnSpc>
              <a:spcBef>
                <a:spcPct val="0"/>
              </a:spcBef>
              <a:buNone/>
              <a:defRPr lang="en-US" sz="4000" kern="1200" dirty="0" smtClean="0">
                <a:solidFill>
                  <a:schemeClr val="tx2"/>
                </a:solidFill>
                <a:latin typeface="+mj-lt"/>
                <a:ea typeface="+mj-ea"/>
                <a:cs typeface="+mj-cs"/>
              </a:defRPr>
            </a:lvl1pPr>
          </a:lstStyle>
          <a:p>
            <a:r>
              <a:rPr lang="en-US"/>
              <a:t>Click to edit Master title style</a:t>
            </a:r>
            <a:endParaRPr lang="en-US" dirty="0"/>
          </a:p>
        </p:txBody>
      </p:sp>
      <p:sp>
        <p:nvSpPr>
          <p:cNvPr id="7" name="Subtitle 2"/>
          <p:cNvSpPr>
            <a:spLocks noGrp="1"/>
          </p:cNvSpPr>
          <p:nvPr>
            <p:ph type="subTitle" idx="1"/>
          </p:nvPr>
        </p:nvSpPr>
        <p:spPr>
          <a:xfrm>
            <a:off x="1014637" y="2423323"/>
            <a:ext cx="5899991" cy="789030"/>
          </a:xfrm>
        </p:spPr>
        <p:txBody>
          <a:bodyPr>
            <a:normAutofit/>
          </a:bodyPr>
          <a:lstStyle>
            <a:lvl1pPr marL="0" indent="0" algn="l" defTabSz="457200" rtl="0" eaLnBrk="1" latinLnBrk="0" hangingPunct="1">
              <a:spcBef>
                <a:spcPct val="20000"/>
              </a:spcBef>
              <a:buFont typeface="Arial"/>
              <a:buNone/>
              <a:defRPr lang="en-US" sz="2400" kern="1200" dirty="0" smtClean="0">
                <a:solidFill>
                  <a:schemeClr val="accent2">
                    <a:lumMod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descr="hum_rgb_pos.em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0192" y="6001983"/>
            <a:ext cx="2806755" cy="667460"/>
          </a:xfrm>
          <a:prstGeom prst="rect">
            <a:avLst/>
          </a:prstGeom>
          <a:solidFill>
            <a:schemeClr val="bg1"/>
          </a:solidFill>
        </p:spPr>
      </p:pic>
      <p:sp>
        <p:nvSpPr>
          <p:cNvPr id="3" name="Footer Placeholder 2"/>
          <p:cNvSpPr>
            <a:spLocks noGrp="1"/>
          </p:cNvSpPr>
          <p:nvPr>
            <p:ph type="ftr" sz="quarter" idx="14"/>
          </p:nvPr>
        </p:nvSpPr>
        <p:spPr>
          <a:xfrm>
            <a:off x="442828" y="6617371"/>
            <a:ext cx="5486400" cy="213279"/>
          </a:xfrm>
        </p:spPr>
        <p:txBody>
          <a:bodyPr/>
          <a:lstStyle/>
          <a:p>
            <a:r>
              <a:rPr lang="en-US" dirty="0">
                <a:solidFill>
                  <a:srgbClr val="D5D5D5">
                    <a:lumMod val="50000"/>
                  </a:srgbClr>
                </a:solidFill>
              </a:rPr>
              <a:t>DIN # HERE</a:t>
            </a:r>
          </a:p>
        </p:txBody>
      </p:sp>
    </p:spTree>
    <p:extLst>
      <p:ext uri="{BB962C8B-B14F-4D97-AF65-F5344CB8AC3E}">
        <p14:creationId xmlns:p14="http://schemas.microsoft.com/office/powerpoint/2010/main" val="209807134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Medicare Title 2">
    <p:bg>
      <p:bgPr>
        <a:blipFill rotWithShape="1">
          <a:blip r:embed="rId2" cstate="email">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10" name="Text Placeholder 6"/>
          <p:cNvSpPr>
            <a:spLocks noGrp="1"/>
          </p:cNvSpPr>
          <p:nvPr userDrawn="1">
            <p:ph type="body" sz="quarter" idx="12"/>
          </p:nvPr>
        </p:nvSpPr>
        <p:spPr>
          <a:xfrm>
            <a:off x="7431024" y="4523762"/>
            <a:ext cx="2159000" cy="1022350"/>
          </a:xfrm>
        </p:spPr>
        <p:txBody>
          <a:bodyPr>
            <a:normAutofit/>
          </a:bodyPr>
          <a:lstStyle>
            <a:lvl1pPr marL="0" indent="0">
              <a:spcBef>
                <a:spcPts val="0"/>
              </a:spcBef>
              <a:buNone/>
              <a:defRPr sz="1600">
                <a:solidFill>
                  <a:schemeClr val="tx2"/>
                </a:solidFill>
              </a:defRPr>
            </a:lvl1pPr>
          </a:lstStyle>
          <a:p>
            <a:pPr lvl="0"/>
            <a:r>
              <a:rPr lang="en-US"/>
              <a:t>Click to edit Master text styles</a:t>
            </a:r>
          </a:p>
        </p:txBody>
      </p:sp>
      <p:sp>
        <p:nvSpPr>
          <p:cNvPr id="6" name="Title 1"/>
          <p:cNvSpPr>
            <a:spLocks noGrp="1"/>
          </p:cNvSpPr>
          <p:nvPr>
            <p:ph type="ctrTitle"/>
          </p:nvPr>
        </p:nvSpPr>
        <p:spPr>
          <a:xfrm>
            <a:off x="3541873" y="2011304"/>
            <a:ext cx="7408333" cy="1346736"/>
          </a:xfrm>
        </p:spPr>
        <p:txBody>
          <a:bodyPr>
            <a:normAutofit/>
          </a:bodyPr>
          <a:lstStyle>
            <a:lvl1pPr algn="l" defTabSz="457200" rtl="0" eaLnBrk="1" latinLnBrk="0" hangingPunct="1">
              <a:lnSpc>
                <a:spcPct val="90000"/>
              </a:lnSpc>
              <a:spcBef>
                <a:spcPct val="0"/>
              </a:spcBef>
              <a:buNone/>
              <a:defRPr lang="en-US" sz="4000" kern="1200" dirty="0" smtClean="0">
                <a:solidFill>
                  <a:schemeClr val="tx2"/>
                </a:solidFill>
                <a:latin typeface="+mj-lt"/>
                <a:ea typeface="+mj-ea"/>
                <a:cs typeface="+mj-cs"/>
              </a:defRPr>
            </a:lvl1pPr>
          </a:lstStyle>
          <a:p>
            <a:r>
              <a:rPr lang="en-US"/>
              <a:t>Click to edit Master title style</a:t>
            </a:r>
            <a:endParaRPr lang="en-US" dirty="0"/>
          </a:p>
        </p:txBody>
      </p:sp>
      <p:sp>
        <p:nvSpPr>
          <p:cNvPr id="7" name="Subtitle 2"/>
          <p:cNvSpPr>
            <a:spLocks noGrp="1"/>
          </p:cNvSpPr>
          <p:nvPr>
            <p:ph type="subTitle" idx="1"/>
          </p:nvPr>
        </p:nvSpPr>
        <p:spPr>
          <a:xfrm>
            <a:off x="3541873" y="3369116"/>
            <a:ext cx="7408333" cy="927100"/>
          </a:xfrm>
        </p:spPr>
        <p:txBody>
          <a:bodyPr>
            <a:normAutofit/>
          </a:bodyPr>
          <a:lstStyle>
            <a:lvl1pPr marL="0" indent="0" algn="l" defTabSz="457200" rtl="0" eaLnBrk="1" latinLnBrk="0" hangingPunct="1">
              <a:spcBef>
                <a:spcPct val="20000"/>
              </a:spcBef>
              <a:buFont typeface="Arial"/>
              <a:buNone/>
              <a:defRPr lang="en-US" sz="2400" kern="1200" dirty="0" smtClean="0">
                <a:solidFill>
                  <a:schemeClr val="accent2">
                    <a:lumMod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descr="hum_rgb_pos.em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0192" y="6001983"/>
            <a:ext cx="2806755" cy="667460"/>
          </a:xfrm>
          <a:prstGeom prst="rect">
            <a:avLst/>
          </a:prstGeom>
          <a:solidFill>
            <a:schemeClr val="bg1"/>
          </a:solidFill>
        </p:spPr>
      </p:pic>
      <p:sp>
        <p:nvSpPr>
          <p:cNvPr id="3" name="Footer Placeholder 2"/>
          <p:cNvSpPr>
            <a:spLocks noGrp="1"/>
          </p:cNvSpPr>
          <p:nvPr>
            <p:ph type="ftr" sz="quarter" idx="14"/>
          </p:nvPr>
        </p:nvSpPr>
        <p:spPr>
          <a:xfrm>
            <a:off x="442828" y="6617371"/>
            <a:ext cx="5486400" cy="213279"/>
          </a:xfrm>
        </p:spPr>
        <p:txBody>
          <a:bodyPr/>
          <a:lstStyle/>
          <a:p>
            <a:r>
              <a:rPr lang="en-US" dirty="0">
                <a:solidFill>
                  <a:srgbClr val="D5D5D5">
                    <a:lumMod val="50000"/>
                  </a:srgbClr>
                </a:solidFill>
              </a:rPr>
              <a:t>DIN # HERE</a:t>
            </a:r>
          </a:p>
        </p:txBody>
      </p:sp>
    </p:spTree>
    <p:extLst>
      <p:ext uri="{BB962C8B-B14F-4D97-AF65-F5344CB8AC3E}">
        <p14:creationId xmlns:p14="http://schemas.microsoft.com/office/powerpoint/2010/main" val="223668492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Veterans Title 1">
    <p:bg>
      <p:bgPr>
        <a:blipFill rotWithShape="1">
          <a:blip r:embed="rId2" cstate="email">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10" name="Text Placeholder 6"/>
          <p:cNvSpPr>
            <a:spLocks noGrp="1"/>
          </p:cNvSpPr>
          <p:nvPr userDrawn="1">
            <p:ph type="body" sz="quarter" idx="12"/>
          </p:nvPr>
        </p:nvSpPr>
        <p:spPr>
          <a:xfrm>
            <a:off x="9243887" y="4493880"/>
            <a:ext cx="2159000" cy="1022350"/>
          </a:xfrm>
        </p:spPr>
        <p:txBody>
          <a:bodyPr>
            <a:normAutofit/>
          </a:bodyPr>
          <a:lstStyle>
            <a:lvl1pPr marL="0" indent="0">
              <a:spcBef>
                <a:spcPts val="0"/>
              </a:spcBef>
              <a:buNone/>
              <a:defRPr sz="1600">
                <a:solidFill>
                  <a:schemeClr val="tx2"/>
                </a:solidFill>
              </a:defRPr>
            </a:lvl1pPr>
          </a:lstStyle>
          <a:p>
            <a:pPr lvl="0"/>
            <a:r>
              <a:rPr lang="en-US"/>
              <a:t>Click to edit Master text styles</a:t>
            </a:r>
          </a:p>
        </p:txBody>
      </p:sp>
      <p:sp>
        <p:nvSpPr>
          <p:cNvPr id="6" name="Title 1"/>
          <p:cNvSpPr>
            <a:spLocks noGrp="1"/>
          </p:cNvSpPr>
          <p:nvPr>
            <p:ph type="ctrTitle"/>
          </p:nvPr>
        </p:nvSpPr>
        <p:spPr>
          <a:xfrm>
            <a:off x="3541873" y="2011304"/>
            <a:ext cx="7408333" cy="1346736"/>
          </a:xfrm>
        </p:spPr>
        <p:txBody>
          <a:bodyPr>
            <a:normAutofit/>
          </a:bodyPr>
          <a:lstStyle>
            <a:lvl1pPr algn="l" defTabSz="457200" rtl="0" eaLnBrk="1" latinLnBrk="0" hangingPunct="1">
              <a:lnSpc>
                <a:spcPct val="90000"/>
              </a:lnSpc>
              <a:spcBef>
                <a:spcPct val="0"/>
              </a:spcBef>
              <a:buNone/>
              <a:defRPr lang="en-US" sz="4000" kern="1200" dirty="0" smtClean="0">
                <a:solidFill>
                  <a:schemeClr val="tx2"/>
                </a:solidFill>
                <a:latin typeface="+mj-lt"/>
                <a:ea typeface="+mj-ea"/>
                <a:cs typeface="+mj-cs"/>
              </a:defRPr>
            </a:lvl1pPr>
          </a:lstStyle>
          <a:p>
            <a:r>
              <a:rPr lang="en-US"/>
              <a:t>Click to edit Master title style</a:t>
            </a:r>
            <a:endParaRPr lang="en-US" dirty="0"/>
          </a:p>
        </p:txBody>
      </p:sp>
      <p:sp>
        <p:nvSpPr>
          <p:cNvPr id="7" name="Subtitle 2"/>
          <p:cNvSpPr>
            <a:spLocks noGrp="1"/>
          </p:cNvSpPr>
          <p:nvPr>
            <p:ph type="subTitle" idx="1"/>
          </p:nvPr>
        </p:nvSpPr>
        <p:spPr>
          <a:xfrm>
            <a:off x="3541873" y="3369116"/>
            <a:ext cx="7408333" cy="927100"/>
          </a:xfrm>
        </p:spPr>
        <p:txBody>
          <a:bodyPr>
            <a:normAutofit/>
          </a:bodyPr>
          <a:lstStyle>
            <a:lvl1pPr marL="0" indent="0" algn="l" defTabSz="457200" rtl="0" eaLnBrk="1" latinLnBrk="0" hangingPunct="1">
              <a:spcBef>
                <a:spcPct val="20000"/>
              </a:spcBef>
              <a:buFont typeface="Arial"/>
              <a:buNone/>
              <a:defRPr lang="en-US" sz="2400" kern="1200" dirty="0" smtClean="0">
                <a:solidFill>
                  <a:schemeClr val="accent2">
                    <a:lumMod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descr="hum_rgb_pos.em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0192" y="6001983"/>
            <a:ext cx="2806755" cy="667460"/>
          </a:xfrm>
          <a:prstGeom prst="rect">
            <a:avLst/>
          </a:prstGeom>
          <a:solidFill>
            <a:schemeClr val="bg1"/>
          </a:solidFill>
        </p:spPr>
      </p:pic>
      <p:sp>
        <p:nvSpPr>
          <p:cNvPr id="3" name="Footer Placeholder 2"/>
          <p:cNvSpPr>
            <a:spLocks noGrp="1"/>
          </p:cNvSpPr>
          <p:nvPr>
            <p:ph type="ftr" sz="quarter" idx="14"/>
          </p:nvPr>
        </p:nvSpPr>
        <p:spPr>
          <a:xfrm>
            <a:off x="442828" y="6617371"/>
            <a:ext cx="5486400" cy="213279"/>
          </a:xfrm>
        </p:spPr>
        <p:txBody>
          <a:bodyPr/>
          <a:lstStyle/>
          <a:p>
            <a:r>
              <a:rPr lang="en-US" dirty="0">
                <a:solidFill>
                  <a:srgbClr val="D5D5D5">
                    <a:lumMod val="50000"/>
                  </a:srgbClr>
                </a:solidFill>
              </a:rPr>
              <a:t>DIN # HERE</a:t>
            </a:r>
          </a:p>
        </p:txBody>
      </p:sp>
    </p:spTree>
    <p:extLst>
      <p:ext uri="{BB962C8B-B14F-4D97-AF65-F5344CB8AC3E}">
        <p14:creationId xmlns:p14="http://schemas.microsoft.com/office/powerpoint/2010/main" val="10344641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Divider Slide">
    <p:bg>
      <p:bgPr>
        <a:blipFill rotWithShape="1">
          <a:blip r:embed="rId2" cstate="email">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userDrawn="1">
            <p:ph type="ctrTitle"/>
          </p:nvPr>
        </p:nvSpPr>
        <p:spPr>
          <a:xfrm>
            <a:off x="1238947" y="851961"/>
            <a:ext cx="7114831" cy="587903"/>
          </a:xfrm>
        </p:spPr>
        <p:txBody>
          <a:bodyPr>
            <a:normAutofit/>
          </a:bodyPr>
          <a:lstStyle>
            <a:lvl1pPr algn="l" defTabSz="457200" rtl="0" eaLnBrk="1" latinLnBrk="0" hangingPunct="1">
              <a:lnSpc>
                <a:spcPct val="90000"/>
              </a:lnSpc>
              <a:spcBef>
                <a:spcPct val="0"/>
              </a:spcBef>
              <a:buNone/>
              <a:defRPr lang="en-US" sz="4000" b="0" kern="1200" dirty="0" smtClean="0">
                <a:solidFill>
                  <a:schemeClr val="tx2"/>
                </a:solidFill>
                <a:latin typeface="+mj-lt"/>
                <a:ea typeface="+mj-ea"/>
                <a:cs typeface="+mj-cs"/>
              </a:defRPr>
            </a:lvl1pPr>
          </a:lstStyle>
          <a:p>
            <a:r>
              <a:rPr lang="en-US"/>
              <a:t>Click to edit Master title style</a:t>
            </a:r>
            <a:endParaRPr lang="en-US" dirty="0"/>
          </a:p>
        </p:txBody>
      </p:sp>
      <p:sp>
        <p:nvSpPr>
          <p:cNvPr id="9" name="Subtitle 2"/>
          <p:cNvSpPr>
            <a:spLocks noGrp="1"/>
          </p:cNvSpPr>
          <p:nvPr userDrawn="1">
            <p:ph type="subTitle" idx="1"/>
          </p:nvPr>
        </p:nvSpPr>
        <p:spPr>
          <a:xfrm>
            <a:off x="1238947" y="1600201"/>
            <a:ext cx="7114831" cy="2646893"/>
          </a:xfrm>
        </p:spPr>
        <p:txBody>
          <a:bodyPr>
            <a:normAutofit/>
          </a:bodyPr>
          <a:lstStyle>
            <a:lvl1pPr marL="0" indent="0" algn="l" defTabSz="457200" rtl="0" eaLnBrk="1" latinLnBrk="0" hangingPunct="1">
              <a:lnSpc>
                <a:spcPct val="90000"/>
              </a:lnSpc>
              <a:spcBef>
                <a:spcPts val="0"/>
              </a:spcBef>
              <a:buFont typeface="Arial"/>
              <a:buNone/>
              <a:defRPr lang="en-US" sz="2600" kern="1200" dirty="0" smtClean="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dirty="0">
                <a:solidFill>
                  <a:srgbClr val="D5D5D5">
                    <a:lumMod val="50000"/>
                  </a:srgbClr>
                </a:solidFill>
              </a:rPr>
              <a:t>Insert date via Header and Footer option</a:t>
            </a:r>
          </a:p>
        </p:txBody>
      </p:sp>
      <p:sp>
        <p:nvSpPr>
          <p:cNvPr id="6" name="Slide Number Placeholder 5"/>
          <p:cNvSpPr>
            <a:spLocks noGrp="1"/>
          </p:cNvSpPr>
          <p:nvPr>
            <p:ph type="sldNum" sz="quarter" idx="12"/>
          </p:nvPr>
        </p:nvSpPr>
        <p:spPr/>
        <p:txBody>
          <a:bodyPr/>
          <a:lstStyle/>
          <a:p>
            <a:fld id="{485C39CC-EE39-D443-B36F-C90C146C8057}" type="slidenum">
              <a:rPr lang="en-US" smtClean="0"/>
              <a:pPr/>
              <a:t>‹#›</a:t>
            </a:fld>
            <a:endParaRPr lang="en-US" dirty="0"/>
          </a:p>
        </p:txBody>
      </p:sp>
      <p:pic>
        <p:nvPicPr>
          <p:cNvPr id="7" name="Picture 6" descr="hum_rgb_pos.em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0192" y="6001983"/>
            <a:ext cx="2806755" cy="667460"/>
          </a:xfrm>
          <a:prstGeom prst="rect">
            <a:avLst/>
          </a:prstGeom>
          <a:solidFill>
            <a:schemeClr val="bg1"/>
          </a:solidFill>
        </p:spPr>
      </p:pic>
      <p:sp>
        <p:nvSpPr>
          <p:cNvPr id="11" name="Footer Placeholder 2"/>
          <p:cNvSpPr>
            <a:spLocks noGrp="1"/>
          </p:cNvSpPr>
          <p:nvPr>
            <p:ph type="ftr" sz="quarter" idx="14"/>
          </p:nvPr>
        </p:nvSpPr>
        <p:spPr>
          <a:xfrm>
            <a:off x="442828" y="6617371"/>
            <a:ext cx="5486400" cy="213279"/>
          </a:xfrm>
        </p:spPr>
        <p:txBody>
          <a:bodyPr/>
          <a:lstStyle/>
          <a:p>
            <a:r>
              <a:rPr lang="en-US" dirty="0">
                <a:solidFill>
                  <a:srgbClr val="D5D5D5">
                    <a:lumMod val="50000"/>
                  </a:srgbClr>
                </a:solidFill>
              </a:rPr>
              <a:t>DIN # HERE</a:t>
            </a:r>
          </a:p>
        </p:txBody>
      </p:sp>
      <p:sp>
        <p:nvSpPr>
          <p:cNvPr id="12" name="Rectangle 11"/>
          <p:cNvSpPr/>
          <p:nvPr userDrawn="1"/>
        </p:nvSpPr>
        <p:spPr>
          <a:xfrm>
            <a:off x="3245815" y="6247070"/>
            <a:ext cx="6291884" cy="253916"/>
          </a:xfrm>
          <a:prstGeom prst="rect">
            <a:avLst/>
          </a:prstGeom>
        </p:spPr>
        <p:txBody>
          <a:bodyPr wrap="square">
            <a:spAutoFit/>
          </a:bodyPr>
          <a:lstStyle/>
          <a:p>
            <a:pPr defTabSz="457200"/>
            <a:r>
              <a:rPr lang="en-US" sz="1050" dirty="0">
                <a:solidFill>
                  <a:srgbClr val="1A1812"/>
                </a:solidFill>
              </a:rPr>
              <a:t>These non-insurance services are provided by Humana Wellness.</a:t>
            </a:r>
          </a:p>
        </p:txBody>
      </p:sp>
    </p:spTree>
    <p:extLst>
      <p:ext uri="{BB962C8B-B14F-4D97-AF65-F5344CB8AC3E}">
        <p14:creationId xmlns:p14="http://schemas.microsoft.com/office/powerpoint/2010/main" val="282282165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26" name="Picture 2" descr="\\psf\Host\Volumes\johbee\Documents\01_Freelance_Design\INTERBRAND\Humana\exports\template_fix_and_tutorial\slide_LifeBox_300-green.png"/>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a:stretch/>
        </p:blipFill>
        <p:spPr bwMode="auto">
          <a:xfrm>
            <a:off x="0" y="297033"/>
            <a:ext cx="11594616" cy="121412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09600" y="1604964"/>
            <a:ext cx="10972800" cy="4422775"/>
          </a:xfrm>
        </p:spPr>
        <p:txBody>
          <a:bodyPr lIns="0" tIns="0" rIns="0" bIns="0"/>
          <a:lstStyle>
            <a:lvl1pPr marL="227013" indent="-227013">
              <a:defRPr>
                <a:solidFill>
                  <a:schemeClr val="tx1"/>
                </a:solidFill>
              </a:defRPr>
            </a:lvl1pPr>
            <a:lvl2pPr marL="457200" indent="-228600">
              <a:spcBef>
                <a:spcPts val="600"/>
              </a:spcBef>
              <a:spcAft>
                <a:spcPts val="0"/>
              </a:spcAft>
              <a:buFont typeface="BentonSansF Book" pitchFamily="50" charset="0"/>
              <a:buChar char="–"/>
              <a:defRPr/>
            </a:lvl2pPr>
            <a:lvl3pPr marL="685800" indent="-215900">
              <a:spcBef>
                <a:spcPts val="400"/>
              </a:spcBef>
              <a:spcAft>
                <a:spcPts val="400"/>
              </a:spcAft>
              <a:defRPr/>
            </a:lvl3pPr>
            <a:lvl4pPr marL="914400" indent="-228600">
              <a:defRPr/>
            </a:lvl4pPr>
            <a:lvl5pPr marL="1143000" indent="-230188">
              <a:defRPr sz="1400"/>
            </a:lvl5pPr>
            <a:lvl6pPr marL="1143000" indent="-228600">
              <a:spcBef>
                <a:spcPts val="960"/>
              </a:spcBef>
              <a:buClr>
                <a:schemeClr val="bg2"/>
              </a:buClr>
              <a:buSzPct val="80000"/>
              <a:buFont typeface="Arial" pitchFamily="34" charset="0"/>
              <a:buChar cha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fld id="{485C39CC-EE39-D443-B36F-C90C146C8057}" type="slidenum">
              <a:rPr lang="en-US" smtClean="0"/>
              <a:pPr/>
              <a:t>‹#›</a:t>
            </a:fld>
            <a:endParaRPr lang="en-US" dirty="0"/>
          </a:p>
        </p:txBody>
      </p:sp>
      <p:sp>
        <p:nvSpPr>
          <p:cNvPr id="8" name="Footer Placeholder 7"/>
          <p:cNvSpPr>
            <a:spLocks noGrp="1"/>
          </p:cNvSpPr>
          <p:nvPr>
            <p:ph type="ftr" sz="quarter" idx="11"/>
          </p:nvPr>
        </p:nvSpPr>
        <p:spPr>
          <a:xfrm>
            <a:off x="609601" y="6617371"/>
            <a:ext cx="5486399" cy="213279"/>
          </a:xfrm>
        </p:spPr>
        <p:txBody>
          <a:bodyPr/>
          <a:lstStyle/>
          <a:p>
            <a:r>
              <a:rPr lang="en-US" dirty="0">
                <a:solidFill>
                  <a:srgbClr val="D5D5D5">
                    <a:lumMod val="50000"/>
                  </a:srgbClr>
                </a:solidFill>
              </a:rPr>
              <a:t>DIN # HERE</a:t>
            </a:r>
          </a:p>
        </p:txBody>
      </p:sp>
      <p:sp>
        <p:nvSpPr>
          <p:cNvPr id="9" name="Title 8"/>
          <p:cNvSpPr>
            <a:spLocks noGrp="1"/>
          </p:cNvSpPr>
          <p:nvPr>
            <p:ph type="title"/>
          </p:nvPr>
        </p:nvSpPr>
        <p:spPr>
          <a:xfrm>
            <a:off x="1083734" y="338669"/>
            <a:ext cx="10498665" cy="1003115"/>
          </a:xfrm>
        </p:spPr>
        <p:txBody>
          <a:bodyPr anchor="ctr" anchorCtr="0"/>
          <a:lstStyle>
            <a:lvl1pPr>
              <a:defRPr b="0">
                <a:solidFill>
                  <a:schemeClr val="tx2"/>
                </a:solidFill>
              </a:defRPr>
            </a:lvl1pPr>
          </a:lstStyle>
          <a:p>
            <a:r>
              <a:rPr lang="en-US"/>
              <a:t>Click to edit Master title style</a:t>
            </a:r>
            <a:endParaRPr lang="en-US" dirty="0"/>
          </a:p>
        </p:txBody>
      </p:sp>
      <p:cxnSp>
        <p:nvCxnSpPr>
          <p:cNvPr id="11" name="Straight Connector 10"/>
          <p:cNvCxnSpPr/>
          <p:nvPr userDrawn="1"/>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descr="hum_rgb_pos.em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6413" y="6245225"/>
            <a:ext cx="1415235" cy="336550"/>
          </a:xfrm>
          <a:prstGeom prst="rect">
            <a:avLst/>
          </a:prstGeom>
        </p:spPr>
      </p:pic>
      <p:sp>
        <p:nvSpPr>
          <p:cNvPr id="2" name="Date Placeholder 1"/>
          <p:cNvSpPr>
            <a:spLocks noGrp="1"/>
          </p:cNvSpPr>
          <p:nvPr>
            <p:ph type="dt" sz="half" idx="12"/>
          </p:nvPr>
        </p:nvSpPr>
        <p:spPr>
          <a:xfrm>
            <a:off x="7315200" y="6338276"/>
            <a:ext cx="3759200" cy="243922"/>
          </a:xfrm>
        </p:spPr>
        <p:txBody>
          <a:bodyPr/>
          <a:lstStyle/>
          <a:p>
            <a:r>
              <a:rPr lang="en-US" dirty="0">
                <a:solidFill>
                  <a:srgbClr val="D5D5D5">
                    <a:lumMod val="50000"/>
                  </a:srgbClr>
                </a:solidFill>
              </a:rPr>
              <a:t>Insert date via Header and Footer option</a:t>
            </a:r>
          </a:p>
        </p:txBody>
      </p:sp>
    </p:spTree>
    <p:extLst>
      <p:ext uri="{BB962C8B-B14F-4D97-AF65-F5344CB8AC3E}">
        <p14:creationId xmlns:p14="http://schemas.microsoft.com/office/powerpoint/2010/main" val="1340587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A46EE86-976F-4771-A9B9-DCE846E3E83B}" type="slidenum">
              <a:rPr lang="en-US"/>
              <a:pPr>
                <a:defRPr/>
              </a:pPr>
              <a:t>‹#›</a:t>
            </a:fld>
            <a:endParaRPr lang="en-US" dirty="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pic>
        <p:nvPicPr>
          <p:cNvPr id="14" name="Picture 2" descr="\\psf\Host\Volumes\johbee\Documents\01_Freelance_Design\INTERBRAND\Humana\exports\template_fix_and_tutorial\slide_LifeBox_300-green.png"/>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a:stretch/>
        </p:blipFill>
        <p:spPr bwMode="auto">
          <a:xfrm>
            <a:off x="0" y="297033"/>
            <a:ext cx="11594616" cy="121412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09600" y="1604964"/>
            <a:ext cx="5484283" cy="4422775"/>
          </a:xfrm>
        </p:spPr>
        <p:txBody>
          <a:bodyPr lIns="0" tIns="0" rIns="91440" bIns="0"/>
          <a:lstStyle>
            <a:lvl1pPr marL="227013" indent="-227013">
              <a:defRPr>
                <a:solidFill>
                  <a:schemeClr val="tx1"/>
                </a:solidFill>
              </a:defRPr>
            </a:lvl1pPr>
            <a:lvl2pPr marL="457200" indent="-228600">
              <a:spcBef>
                <a:spcPts val="600"/>
              </a:spcBef>
              <a:spcAft>
                <a:spcPts val="0"/>
              </a:spcAft>
              <a:buFont typeface="BentonSansF Book" pitchFamily="50" charset="0"/>
              <a:buChar char="–"/>
              <a:defRPr/>
            </a:lvl2pPr>
            <a:lvl3pPr marL="685800" indent="-215900">
              <a:spcBef>
                <a:spcPts val="400"/>
              </a:spcBef>
              <a:spcAft>
                <a:spcPts val="400"/>
              </a:spcAft>
              <a:defRPr/>
            </a:lvl3pPr>
            <a:lvl4pPr marL="914400" indent="-228600">
              <a:defRPr/>
            </a:lvl4pPr>
            <a:lvl5pPr marL="1139825" indent="-230188">
              <a:defRPr sz="1400"/>
            </a:lvl5pPr>
            <a:lvl6pPr marL="1143000" indent="-228600">
              <a:spcBef>
                <a:spcPts val="0"/>
              </a:spcBef>
              <a:spcAft>
                <a:spcPts val="400"/>
              </a:spcAft>
              <a:buClr>
                <a:schemeClr val="bg2"/>
              </a:buClr>
              <a:buSzPct val="80000"/>
              <a:buFont typeface="Arial" pitchFamily="34" charset="0"/>
              <a:buChar cha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fld id="{485C39CC-EE39-D443-B36F-C90C146C8057}" type="slidenum">
              <a:rPr lang="en-US" smtClean="0"/>
              <a:pPr/>
              <a:t>‹#›</a:t>
            </a:fld>
            <a:endParaRPr lang="en-US" dirty="0"/>
          </a:p>
        </p:txBody>
      </p:sp>
      <p:sp>
        <p:nvSpPr>
          <p:cNvPr id="8" name="Footer Placeholder 7"/>
          <p:cNvSpPr>
            <a:spLocks noGrp="1"/>
          </p:cNvSpPr>
          <p:nvPr>
            <p:ph type="ftr" sz="quarter" idx="11"/>
          </p:nvPr>
        </p:nvSpPr>
        <p:spPr/>
        <p:txBody>
          <a:bodyPr/>
          <a:lstStyle/>
          <a:p>
            <a:r>
              <a:rPr lang="en-US" dirty="0">
                <a:solidFill>
                  <a:srgbClr val="D5D5D5">
                    <a:lumMod val="50000"/>
                  </a:srgbClr>
                </a:solidFill>
              </a:rPr>
              <a:t>DIN # HERE</a:t>
            </a:r>
          </a:p>
        </p:txBody>
      </p:sp>
      <p:sp>
        <p:nvSpPr>
          <p:cNvPr id="9" name="Title 8"/>
          <p:cNvSpPr>
            <a:spLocks noGrp="1"/>
          </p:cNvSpPr>
          <p:nvPr>
            <p:ph type="title"/>
          </p:nvPr>
        </p:nvSpPr>
        <p:spPr>
          <a:xfrm>
            <a:off x="1083734" y="338669"/>
            <a:ext cx="10498665" cy="1003115"/>
          </a:xfrm>
        </p:spPr>
        <p:txBody>
          <a:bodyPr anchor="ctr" anchorCtr="0"/>
          <a:lstStyle>
            <a:lvl1pPr>
              <a:defRPr b="0">
                <a:solidFill>
                  <a:schemeClr val="tx2"/>
                </a:solidFill>
              </a:defRPr>
            </a:lvl1pPr>
          </a:lstStyle>
          <a:p>
            <a:r>
              <a:rPr lang="en-US"/>
              <a:t>Click to edit Master title style</a:t>
            </a:r>
            <a:endParaRPr lang="en-US" dirty="0"/>
          </a:p>
        </p:txBody>
      </p:sp>
      <p:cxnSp>
        <p:nvCxnSpPr>
          <p:cNvPr id="11" name="Straight Connector 10"/>
          <p:cNvCxnSpPr/>
          <p:nvPr userDrawn="1"/>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descr="hum_rgb_pos.em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6413" y="6245225"/>
            <a:ext cx="1415235" cy="336550"/>
          </a:xfrm>
          <a:prstGeom prst="rect">
            <a:avLst/>
          </a:prstGeom>
        </p:spPr>
      </p:pic>
      <p:sp>
        <p:nvSpPr>
          <p:cNvPr id="12" name="Content Placeholder 2"/>
          <p:cNvSpPr>
            <a:spLocks noGrp="1"/>
          </p:cNvSpPr>
          <p:nvPr>
            <p:ph idx="12"/>
          </p:nvPr>
        </p:nvSpPr>
        <p:spPr>
          <a:xfrm>
            <a:off x="6091768" y="1604964"/>
            <a:ext cx="5484283" cy="4422775"/>
          </a:xfrm>
        </p:spPr>
        <p:txBody>
          <a:bodyPr lIns="0" tIns="0" rIns="91440" bIns="0"/>
          <a:lstStyle>
            <a:lvl1pPr marL="227013" indent="-227013">
              <a:defRPr>
                <a:solidFill>
                  <a:schemeClr val="tx1"/>
                </a:solidFill>
              </a:defRPr>
            </a:lvl1pPr>
            <a:lvl2pPr marL="457200" indent="-228600">
              <a:spcBef>
                <a:spcPts val="600"/>
              </a:spcBef>
              <a:spcAft>
                <a:spcPts val="0"/>
              </a:spcAft>
              <a:buFont typeface="BentonSansF Book" pitchFamily="50" charset="0"/>
              <a:buChar char="–"/>
              <a:defRPr/>
            </a:lvl2pPr>
            <a:lvl3pPr marL="685800" indent="-215900">
              <a:spcBef>
                <a:spcPts val="400"/>
              </a:spcBef>
              <a:spcAft>
                <a:spcPts val="400"/>
              </a:spcAft>
              <a:defRPr/>
            </a:lvl3pPr>
            <a:lvl4pPr marL="914400" indent="-228600">
              <a:defRPr/>
            </a:lvl4pPr>
            <a:lvl5pPr marL="1139825" indent="-230188">
              <a:defRPr sz="1400"/>
            </a:lvl5pPr>
            <a:lvl6pPr marL="1143000" indent="-228600">
              <a:spcBef>
                <a:spcPts val="0"/>
              </a:spcBef>
              <a:spcAft>
                <a:spcPts val="400"/>
              </a:spcAft>
              <a:buClr>
                <a:schemeClr val="bg2"/>
              </a:buClr>
              <a:buSzPct val="80000"/>
              <a:buFont typeface="Arial" pitchFamily="34" charset="0"/>
              <a:buChar cha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3"/>
          </p:nvPr>
        </p:nvSpPr>
        <p:spPr/>
        <p:txBody>
          <a:bodyPr/>
          <a:lstStyle/>
          <a:p>
            <a:r>
              <a:rPr lang="en-US" dirty="0">
                <a:solidFill>
                  <a:srgbClr val="D5D5D5">
                    <a:lumMod val="50000"/>
                  </a:srgbClr>
                </a:solidFill>
              </a:rPr>
              <a:t>Insert date via Header and Footer option</a:t>
            </a:r>
          </a:p>
        </p:txBody>
      </p:sp>
    </p:spTree>
    <p:extLst>
      <p:ext uri="{BB962C8B-B14F-4D97-AF65-F5344CB8AC3E}">
        <p14:creationId xmlns:p14="http://schemas.microsoft.com/office/powerpoint/2010/main" val="276543603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Preferred Title Only">
    <p:spTree>
      <p:nvGrpSpPr>
        <p:cNvPr id="1" name=""/>
        <p:cNvGrpSpPr/>
        <p:nvPr/>
      </p:nvGrpSpPr>
      <p:grpSpPr>
        <a:xfrm>
          <a:off x="0" y="0"/>
          <a:ext cx="0" cy="0"/>
          <a:chOff x="0" y="0"/>
          <a:chExt cx="0" cy="0"/>
        </a:xfrm>
      </p:grpSpPr>
      <p:pic>
        <p:nvPicPr>
          <p:cNvPr id="10" name="Picture 2" descr="\\psf\Host\Volumes\johbee\Documents\01_Freelance_Design\INTERBRAND\Humana\exports\template_fix_and_tutorial\slide_LifeBox_300-green.png"/>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a:stretch/>
        </p:blipFill>
        <p:spPr bwMode="auto">
          <a:xfrm>
            <a:off x="0" y="297033"/>
            <a:ext cx="11594616" cy="121412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0"/>
          </p:nvPr>
        </p:nvSpPr>
        <p:spPr/>
        <p:txBody>
          <a:bodyPr/>
          <a:lstStyle/>
          <a:p>
            <a:fld id="{485C39CC-EE39-D443-B36F-C90C146C8057}" type="slidenum">
              <a:rPr lang="en-US" smtClean="0"/>
              <a:pPr/>
              <a:t>‹#›</a:t>
            </a:fld>
            <a:endParaRPr lang="en-US" dirty="0"/>
          </a:p>
        </p:txBody>
      </p:sp>
      <p:sp>
        <p:nvSpPr>
          <p:cNvPr id="8" name="Footer Placeholder 7"/>
          <p:cNvSpPr>
            <a:spLocks noGrp="1"/>
          </p:cNvSpPr>
          <p:nvPr>
            <p:ph type="ftr" sz="quarter" idx="11"/>
          </p:nvPr>
        </p:nvSpPr>
        <p:spPr/>
        <p:txBody>
          <a:bodyPr/>
          <a:lstStyle/>
          <a:p>
            <a:r>
              <a:rPr lang="en-US" dirty="0">
                <a:solidFill>
                  <a:srgbClr val="D5D5D5">
                    <a:lumMod val="50000"/>
                  </a:srgbClr>
                </a:solidFill>
              </a:rPr>
              <a:t>DIN # HERE</a:t>
            </a:r>
          </a:p>
        </p:txBody>
      </p:sp>
      <p:sp>
        <p:nvSpPr>
          <p:cNvPr id="9" name="Title 8"/>
          <p:cNvSpPr>
            <a:spLocks noGrp="1"/>
          </p:cNvSpPr>
          <p:nvPr>
            <p:ph type="title"/>
          </p:nvPr>
        </p:nvSpPr>
        <p:spPr>
          <a:xfrm>
            <a:off x="1083734" y="338669"/>
            <a:ext cx="10498665" cy="1003115"/>
          </a:xfrm>
        </p:spPr>
        <p:txBody>
          <a:bodyPr anchor="ctr" anchorCtr="0"/>
          <a:lstStyle>
            <a:lvl1pPr>
              <a:defRPr b="0">
                <a:solidFill>
                  <a:schemeClr val="tx2"/>
                </a:solidFill>
              </a:defRPr>
            </a:lvl1pPr>
          </a:lstStyle>
          <a:p>
            <a:r>
              <a:rPr lang="en-US"/>
              <a:t>Click to edit Master title style</a:t>
            </a:r>
            <a:endParaRPr lang="en-US" dirty="0"/>
          </a:p>
        </p:txBody>
      </p:sp>
      <p:cxnSp>
        <p:nvCxnSpPr>
          <p:cNvPr id="11" name="Straight Connector 10"/>
          <p:cNvCxnSpPr/>
          <p:nvPr userDrawn="1"/>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descr="hum_rgb_pos.em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6413" y="6245225"/>
            <a:ext cx="1415235" cy="336550"/>
          </a:xfrm>
          <a:prstGeom prst="rect">
            <a:avLst/>
          </a:prstGeom>
        </p:spPr>
      </p:pic>
      <p:sp>
        <p:nvSpPr>
          <p:cNvPr id="2" name="Date Placeholder 1"/>
          <p:cNvSpPr>
            <a:spLocks noGrp="1"/>
          </p:cNvSpPr>
          <p:nvPr>
            <p:ph type="dt" sz="half" idx="12"/>
          </p:nvPr>
        </p:nvSpPr>
        <p:spPr/>
        <p:txBody>
          <a:bodyPr/>
          <a:lstStyle/>
          <a:p>
            <a:r>
              <a:rPr lang="en-US" dirty="0">
                <a:solidFill>
                  <a:srgbClr val="D5D5D5">
                    <a:lumMod val="50000"/>
                  </a:srgbClr>
                </a:solidFill>
              </a:rPr>
              <a:t>Insert date via Header and Footer option</a:t>
            </a:r>
          </a:p>
        </p:txBody>
      </p:sp>
      <p:sp>
        <p:nvSpPr>
          <p:cNvPr id="3" name="Rectangle 2"/>
          <p:cNvSpPr/>
          <p:nvPr userDrawn="1"/>
        </p:nvSpPr>
        <p:spPr>
          <a:xfrm>
            <a:off x="1963316" y="6294570"/>
            <a:ext cx="5462720" cy="253916"/>
          </a:xfrm>
          <a:prstGeom prst="rect">
            <a:avLst/>
          </a:prstGeom>
        </p:spPr>
        <p:txBody>
          <a:bodyPr wrap="square">
            <a:spAutoFit/>
          </a:bodyPr>
          <a:lstStyle/>
          <a:p>
            <a:pPr defTabSz="457200"/>
            <a:r>
              <a:rPr lang="en-US" sz="1050" dirty="0">
                <a:solidFill>
                  <a:srgbClr val="1A1812"/>
                </a:solidFill>
              </a:rPr>
              <a:t>These non-insurance services are provided by Humana Wellness.</a:t>
            </a:r>
          </a:p>
        </p:txBody>
      </p:sp>
    </p:spTree>
    <p:extLst>
      <p:ext uri="{BB962C8B-B14F-4D97-AF65-F5344CB8AC3E}">
        <p14:creationId xmlns:p14="http://schemas.microsoft.com/office/powerpoint/2010/main" val="282359483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Alternate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10972800" cy="4476750"/>
          </a:xfrm>
        </p:spPr>
        <p:txBody>
          <a:bodyPr lIns="0" tIns="0" rIns="0" bIns="0"/>
          <a:lstStyle>
            <a:lvl2pPr marL="460375" indent="-231775">
              <a:spcBef>
                <a:spcPts val="0"/>
              </a:spcBef>
              <a:spcAft>
                <a:spcPts val="1000"/>
              </a:spcAft>
              <a:buFont typeface="BentonSansF Book" pitchFamily="50" charset="0"/>
              <a:buChar char="–"/>
              <a:defRPr/>
            </a:lvl2pPr>
            <a:lvl3pPr marL="687388" indent="-228600">
              <a:spcBef>
                <a:spcPts val="0"/>
              </a:spcBef>
              <a:spcAft>
                <a:spcPts val="800"/>
              </a:spcAft>
              <a:buFont typeface="Arial" pitchFamily="34" charset="0"/>
              <a:buChar char="•"/>
              <a:tabLst/>
              <a:defRPr/>
            </a:lvl3pPr>
            <a:lvl4pPr marL="909638" indent="-228600">
              <a:spcBef>
                <a:spcPts val="0"/>
              </a:spcBef>
              <a:spcAft>
                <a:spcPts val="600"/>
              </a:spcAft>
              <a:buFont typeface="BentonSansF Book" pitchFamily="50" charset="0"/>
              <a:buChar char="–"/>
              <a:defRPr/>
            </a:lvl4pPr>
            <a:lvl6pPr marL="1143000" indent="-228600">
              <a:spcBef>
                <a:spcPts val="0"/>
              </a:spcBef>
              <a:spcAft>
                <a:spcPts val="400"/>
              </a:spcAft>
              <a:buClr>
                <a:schemeClr val="bg2"/>
              </a:buClr>
              <a:buFont typeface="Arial" pitchFamily="34" charset="0"/>
              <a:buChar cha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fld id="{485C39CC-EE39-D443-B36F-C90C146C8057}" type="slidenum">
              <a:rPr lang="en-US" smtClean="0"/>
              <a:pPr/>
              <a:t>‹#›</a:t>
            </a:fld>
            <a:endParaRPr lang="en-US" dirty="0"/>
          </a:p>
        </p:txBody>
      </p:sp>
      <p:sp>
        <p:nvSpPr>
          <p:cNvPr id="8" name="Footer Placeholder 7"/>
          <p:cNvSpPr>
            <a:spLocks noGrp="1"/>
          </p:cNvSpPr>
          <p:nvPr>
            <p:ph type="ftr" sz="quarter" idx="11"/>
          </p:nvPr>
        </p:nvSpPr>
        <p:spPr/>
        <p:txBody>
          <a:bodyPr/>
          <a:lstStyle/>
          <a:p>
            <a:r>
              <a:rPr lang="en-US" dirty="0">
                <a:solidFill>
                  <a:srgbClr val="D5D5D5">
                    <a:lumMod val="50000"/>
                  </a:srgbClr>
                </a:solidFill>
              </a:rPr>
              <a:t>DIN # HERE</a:t>
            </a:r>
          </a:p>
        </p:txBody>
      </p:sp>
      <p:sp>
        <p:nvSpPr>
          <p:cNvPr id="9" name="Title 8"/>
          <p:cNvSpPr>
            <a:spLocks noGrp="1"/>
          </p:cNvSpPr>
          <p:nvPr>
            <p:ph type="title"/>
          </p:nvPr>
        </p:nvSpPr>
        <p:spPr/>
        <p:txBody>
          <a:bodyPr/>
          <a:lstStyle/>
          <a:p>
            <a:r>
              <a:rPr lang="en-US"/>
              <a:t>Click to edit Master title style</a:t>
            </a:r>
            <a:endParaRPr lang="en-US" dirty="0"/>
          </a:p>
        </p:txBody>
      </p:sp>
      <p:cxnSp>
        <p:nvCxnSpPr>
          <p:cNvPr id="11" name="Straight Connector 10"/>
          <p:cNvCxnSpPr/>
          <p:nvPr userDrawn="1"/>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descr="hum_rgb_pos.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413" y="6245225"/>
            <a:ext cx="1415235" cy="336550"/>
          </a:xfrm>
          <a:prstGeom prst="rect">
            <a:avLst/>
          </a:prstGeom>
        </p:spPr>
      </p:pic>
      <p:sp>
        <p:nvSpPr>
          <p:cNvPr id="2" name="Date Placeholder 1"/>
          <p:cNvSpPr>
            <a:spLocks noGrp="1"/>
          </p:cNvSpPr>
          <p:nvPr>
            <p:ph type="dt" sz="half" idx="12"/>
          </p:nvPr>
        </p:nvSpPr>
        <p:spPr/>
        <p:txBody>
          <a:bodyPr/>
          <a:lstStyle/>
          <a:p>
            <a:r>
              <a:rPr lang="en-US" dirty="0">
                <a:solidFill>
                  <a:srgbClr val="D5D5D5">
                    <a:lumMod val="50000"/>
                  </a:srgbClr>
                </a:solidFill>
              </a:rPr>
              <a:t>Insert date via Header and Footer option</a:t>
            </a:r>
          </a:p>
        </p:txBody>
      </p:sp>
    </p:spTree>
    <p:extLst>
      <p:ext uri="{BB962C8B-B14F-4D97-AF65-F5344CB8AC3E}">
        <p14:creationId xmlns:p14="http://schemas.microsoft.com/office/powerpoint/2010/main" val="210214946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Alternate Title and 2 Content">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485C39CC-EE39-D443-B36F-C90C146C8057}" type="slidenum">
              <a:rPr lang="en-US" smtClean="0"/>
              <a:pPr/>
              <a:t>‹#›</a:t>
            </a:fld>
            <a:endParaRPr lang="en-US" dirty="0"/>
          </a:p>
        </p:txBody>
      </p:sp>
      <p:sp>
        <p:nvSpPr>
          <p:cNvPr id="9" name="Footer Placeholder 8"/>
          <p:cNvSpPr>
            <a:spLocks noGrp="1"/>
          </p:cNvSpPr>
          <p:nvPr>
            <p:ph type="ftr" sz="quarter" idx="11"/>
          </p:nvPr>
        </p:nvSpPr>
        <p:spPr/>
        <p:txBody>
          <a:bodyPr/>
          <a:lstStyle/>
          <a:p>
            <a:r>
              <a:rPr lang="en-US" dirty="0">
                <a:solidFill>
                  <a:srgbClr val="D5D5D5">
                    <a:lumMod val="50000"/>
                  </a:srgbClr>
                </a:solidFill>
              </a:rPr>
              <a:t>DIN # HERE</a:t>
            </a:r>
          </a:p>
        </p:txBody>
      </p:sp>
      <p:sp>
        <p:nvSpPr>
          <p:cNvPr id="10" name="Title 9"/>
          <p:cNvSpPr>
            <a:spLocks noGrp="1"/>
          </p:cNvSpPr>
          <p:nvPr>
            <p:ph type="title"/>
          </p:nvPr>
        </p:nvSpPr>
        <p:spPr/>
        <p:txBody>
          <a:bodyPr/>
          <a:lstStyle/>
          <a:p>
            <a:r>
              <a:rPr lang="en-US"/>
              <a:t>Click to edit Master title style</a:t>
            </a:r>
          </a:p>
        </p:txBody>
      </p:sp>
      <p:cxnSp>
        <p:nvCxnSpPr>
          <p:cNvPr id="12" name="Straight Connector 11"/>
          <p:cNvCxnSpPr/>
          <p:nvPr userDrawn="1"/>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descr="hum_rgb_pos.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413" y="6245225"/>
            <a:ext cx="1415235" cy="336550"/>
          </a:xfrm>
          <a:prstGeom prst="rect">
            <a:avLst/>
          </a:prstGeom>
        </p:spPr>
      </p:pic>
      <p:sp>
        <p:nvSpPr>
          <p:cNvPr id="14" name="Content Placeholder 2"/>
          <p:cNvSpPr>
            <a:spLocks noGrp="1"/>
          </p:cNvSpPr>
          <p:nvPr>
            <p:ph idx="1"/>
          </p:nvPr>
        </p:nvSpPr>
        <p:spPr>
          <a:xfrm>
            <a:off x="609600" y="1604964"/>
            <a:ext cx="5484283" cy="4422775"/>
          </a:xfrm>
        </p:spPr>
        <p:txBody>
          <a:bodyPr lIns="0" tIns="0" rIns="91440" bIns="0"/>
          <a:lstStyle>
            <a:lvl1pPr marL="227013" indent="-227013">
              <a:defRPr>
                <a:solidFill>
                  <a:schemeClr val="tx1"/>
                </a:solidFill>
              </a:defRPr>
            </a:lvl1pPr>
            <a:lvl2pPr marL="457200" indent="-228600">
              <a:spcBef>
                <a:spcPts val="600"/>
              </a:spcBef>
              <a:spcAft>
                <a:spcPts val="0"/>
              </a:spcAft>
              <a:buFont typeface="BentonSansF Book" pitchFamily="50" charset="0"/>
              <a:buChar char="–"/>
              <a:defRPr/>
            </a:lvl2pPr>
            <a:lvl3pPr marL="685800" indent="-215900">
              <a:spcBef>
                <a:spcPts val="400"/>
              </a:spcBef>
              <a:spcAft>
                <a:spcPts val="400"/>
              </a:spcAft>
              <a:defRPr/>
            </a:lvl3pPr>
            <a:lvl4pPr marL="914400" indent="-228600">
              <a:defRPr/>
            </a:lvl4pPr>
            <a:lvl5pPr marL="1139825" indent="-230188">
              <a:defRPr sz="1400"/>
            </a:lvl5pPr>
            <a:lvl6pPr marL="1143000" indent="-228600">
              <a:spcBef>
                <a:spcPts val="0"/>
              </a:spcBef>
              <a:spcAft>
                <a:spcPts val="400"/>
              </a:spcAft>
              <a:buClr>
                <a:schemeClr val="bg2"/>
              </a:buClr>
              <a:buSzPct val="80000"/>
              <a:buFont typeface="Arial" pitchFamily="34" charset="0"/>
              <a:buChar cha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p:cNvSpPr>
            <a:spLocks noGrp="1"/>
          </p:cNvSpPr>
          <p:nvPr>
            <p:ph idx="12"/>
          </p:nvPr>
        </p:nvSpPr>
        <p:spPr>
          <a:xfrm>
            <a:off x="6091768" y="1604964"/>
            <a:ext cx="5484283" cy="4422775"/>
          </a:xfrm>
        </p:spPr>
        <p:txBody>
          <a:bodyPr lIns="0" tIns="0" rIns="91440" bIns="0"/>
          <a:lstStyle>
            <a:lvl1pPr marL="227013" indent="-227013">
              <a:defRPr>
                <a:solidFill>
                  <a:schemeClr val="tx1"/>
                </a:solidFill>
              </a:defRPr>
            </a:lvl1pPr>
            <a:lvl2pPr marL="457200" indent="-228600">
              <a:spcBef>
                <a:spcPts val="600"/>
              </a:spcBef>
              <a:spcAft>
                <a:spcPts val="0"/>
              </a:spcAft>
              <a:buFont typeface="BentonSansF Book" pitchFamily="50" charset="0"/>
              <a:buChar char="–"/>
              <a:defRPr/>
            </a:lvl2pPr>
            <a:lvl3pPr marL="685800" indent="-215900">
              <a:spcBef>
                <a:spcPts val="400"/>
              </a:spcBef>
              <a:spcAft>
                <a:spcPts val="400"/>
              </a:spcAft>
              <a:defRPr/>
            </a:lvl3pPr>
            <a:lvl4pPr marL="914400" indent="-228600">
              <a:defRPr/>
            </a:lvl4pPr>
            <a:lvl5pPr marL="1139825" indent="-230188">
              <a:defRPr sz="1400"/>
            </a:lvl5pPr>
            <a:lvl6pPr marL="1143000" indent="-228600">
              <a:spcBef>
                <a:spcPts val="0"/>
              </a:spcBef>
              <a:spcAft>
                <a:spcPts val="400"/>
              </a:spcAft>
              <a:buClr>
                <a:schemeClr val="bg2"/>
              </a:buClr>
              <a:buSzPct val="80000"/>
              <a:buFont typeface="Arial" pitchFamily="34" charset="0"/>
              <a:buChar cha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3"/>
          </p:nvPr>
        </p:nvSpPr>
        <p:spPr/>
        <p:txBody>
          <a:bodyPr/>
          <a:lstStyle/>
          <a:p>
            <a:r>
              <a:rPr lang="en-US" dirty="0">
                <a:solidFill>
                  <a:srgbClr val="D5D5D5">
                    <a:lumMod val="50000"/>
                  </a:srgbClr>
                </a:solidFill>
              </a:rPr>
              <a:t>Insert date via Header and Footer option</a:t>
            </a:r>
          </a:p>
        </p:txBody>
      </p:sp>
    </p:spTree>
    <p:extLst>
      <p:ext uri="{BB962C8B-B14F-4D97-AF65-F5344CB8AC3E}">
        <p14:creationId xmlns:p14="http://schemas.microsoft.com/office/powerpoint/2010/main" val="342913341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Alternate 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485C39CC-EE39-D443-B36F-C90C146C8057}" type="slidenum">
              <a:rPr lang="en-US" smtClean="0"/>
              <a:pPr/>
              <a:t>‹#›</a:t>
            </a:fld>
            <a:endParaRPr lang="en-US" dirty="0"/>
          </a:p>
        </p:txBody>
      </p:sp>
      <p:sp>
        <p:nvSpPr>
          <p:cNvPr id="7" name="Footer Placeholder 6"/>
          <p:cNvSpPr>
            <a:spLocks noGrp="1"/>
          </p:cNvSpPr>
          <p:nvPr>
            <p:ph type="ftr" sz="quarter" idx="11"/>
          </p:nvPr>
        </p:nvSpPr>
        <p:spPr/>
        <p:txBody>
          <a:bodyPr/>
          <a:lstStyle/>
          <a:p>
            <a:r>
              <a:rPr lang="en-US" dirty="0">
                <a:solidFill>
                  <a:srgbClr val="D5D5D5">
                    <a:lumMod val="50000"/>
                  </a:srgbClr>
                </a:solidFill>
              </a:rPr>
              <a:t>DIN # HERE</a:t>
            </a:r>
          </a:p>
        </p:txBody>
      </p:sp>
      <p:sp>
        <p:nvSpPr>
          <p:cNvPr id="8" name="Title 7"/>
          <p:cNvSpPr>
            <a:spLocks noGrp="1"/>
          </p:cNvSpPr>
          <p:nvPr>
            <p:ph type="title"/>
          </p:nvPr>
        </p:nvSpPr>
        <p:spPr/>
        <p:txBody>
          <a:bodyPr/>
          <a:lstStyle/>
          <a:p>
            <a:r>
              <a:rPr lang="en-US"/>
              <a:t>Click to edit Master title style</a:t>
            </a:r>
          </a:p>
        </p:txBody>
      </p:sp>
      <p:cxnSp>
        <p:nvCxnSpPr>
          <p:cNvPr id="11" name="Straight Connector 10"/>
          <p:cNvCxnSpPr/>
          <p:nvPr userDrawn="1"/>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hum_rgb_pos.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413" y="6245225"/>
            <a:ext cx="1415235" cy="336550"/>
          </a:xfrm>
          <a:prstGeom prst="rect">
            <a:avLst/>
          </a:prstGeom>
        </p:spPr>
      </p:pic>
      <p:sp>
        <p:nvSpPr>
          <p:cNvPr id="2" name="Date Placeholder 1"/>
          <p:cNvSpPr>
            <a:spLocks noGrp="1"/>
          </p:cNvSpPr>
          <p:nvPr>
            <p:ph type="dt" sz="half" idx="12"/>
          </p:nvPr>
        </p:nvSpPr>
        <p:spPr/>
        <p:txBody>
          <a:bodyPr/>
          <a:lstStyle/>
          <a:p>
            <a:r>
              <a:rPr lang="en-US" dirty="0">
                <a:solidFill>
                  <a:srgbClr val="D5D5D5">
                    <a:lumMod val="50000"/>
                  </a:srgbClr>
                </a:solidFill>
              </a:rPr>
              <a:t>Insert date via Header and Footer option</a:t>
            </a:r>
          </a:p>
        </p:txBody>
      </p:sp>
    </p:spTree>
    <p:extLst>
      <p:ext uri="{BB962C8B-B14F-4D97-AF65-F5344CB8AC3E}">
        <p14:creationId xmlns:p14="http://schemas.microsoft.com/office/powerpoint/2010/main" val="12312559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485C39CC-EE39-D443-B36F-C90C146C8057}" type="slidenum">
              <a:rPr lang="en-US" smtClean="0"/>
              <a:pPr/>
              <a:t>‹#›</a:t>
            </a:fld>
            <a:endParaRPr lang="en-US" dirty="0"/>
          </a:p>
        </p:txBody>
      </p:sp>
      <p:sp>
        <p:nvSpPr>
          <p:cNvPr id="6" name="Footer Placeholder 5"/>
          <p:cNvSpPr>
            <a:spLocks noGrp="1"/>
          </p:cNvSpPr>
          <p:nvPr>
            <p:ph type="ftr" sz="quarter" idx="11"/>
          </p:nvPr>
        </p:nvSpPr>
        <p:spPr/>
        <p:txBody>
          <a:bodyPr/>
          <a:lstStyle/>
          <a:p>
            <a:r>
              <a:rPr lang="en-US" dirty="0">
                <a:solidFill>
                  <a:srgbClr val="D5D5D5">
                    <a:lumMod val="50000"/>
                  </a:srgbClr>
                </a:solidFill>
              </a:rPr>
              <a:t>DIN # HERE</a:t>
            </a:r>
          </a:p>
        </p:txBody>
      </p:sp>
      <p:cxnSp>
        <p:nvCxnSpPr>
          <p:cNvPr id="8" name="Straight Connector 7"/>
          <p:cNvCxnSpPr/>
          <p:nvPr userDrawn="1"/>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hum_rgb_pos.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413" y="6245225"/>
            <a:ext cx="1415235" cy="336550"/>
          </a:xfrm>
          <a:prstGeom prst="rect">
            <a:avLst/>
          </a:prstGeom>
        </p:spPr>
      </p:pic>
      <p:sp>
        <p:nvSpPr>
          <p:cNvPr id="2" name="Date Placeholder 1"/>
          <p:cNvSpPr>
            <a:spLocks noGrp="1"/>
          </p:cNvSpPr>
          <p:nvPr>
            <p:ph type="dt" sz="half" idx="12"/>
          </p:nvPr>
        </p:nvSpPr>
        <p:spPr/>
        <p:txBody>
          <a:bodyPr/>
          <a:lstStyle/>
          <a:p>
            <a:r>
              <a:rPr lang="en-US" dirty="0">
                <a:solidFill>
                  <a:srgbClr val="D5D5D5">
                    <a:lumMod val="50000"/>
                  </a:srgbClr>
                </a:solidFill>
              </a:rPr>
              <a:t>Insert date via Header and Footer option</a:t>
            </a:r>
          </a:p>
        </p:txBody>
      </p:sp>
    </p:spTree>
    <p:extLst>
      <p:ext uri="{BB962C8B-B14F-4D97-AF65-F5344CB8AC3E}">
        <p14:creationId xmlns:p14="http://schemas.microsoft.com/office/powerpoint/2010/main" val="232007967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9B2B8B77-5DEB-4267-A5B2-560AFC5DA13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9548"/>
          <a:stretch/>
        </p:blipFill>
        <p:spPr>
          <a:xfrm>
            <a:off x="0" y="5571422"/>
            <a:ext cx="12192000" cy="1286578"/>
          </a:xfrm>
          <a:prstGeom prst="rect">
            <a:avLst/>
          </a:prstGeom>
        </p:spPr>
      </p:pic>
      <p:pic>
        <p:nvPicPr>
          <p:cNvPr id="15" name="Picture 8">
            <a:extLst>
              <a:ext uri="{FF2B5EF4-FFF2-40B4-BE49-F238E27FC236}">
                <a16:creationId xmlns:a16="http://schemas.microsoft.com/office/drawing/2014/main" id="{8B3B15C0-1B49-4219-ACC2-CDF221851AE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58370" y="6039302"/>
            <a:ext cx="1726039" cy="350821"/>
          </a:xfrm>
          <a:prstGeom prst="rect">
            <a:avLst/>
          </a:prstGeom>
        </p:spPr>
      </p:pic>
      <p:sp>
        <p:nvSpPr>
          <p:cNvPr id="16" name="Title 1">
            <a:extLst>
              <a:ext uri="{FF2B5EF4-FFF2-40B4-BE49-F238E27FC236}">
                <a16:creationId xmlns:a16="http://schemas.microsoft.com/office/drawing/2014/main" id="{A5BFA421-238A-4A82-A177-52811AE43856}"/>
              </a:ext>
            </a:extLst>
          </p:cNvPr>
          <p:cNvSpPr>
            <a:spLocks noGrp="1"/>
          </p:cNvSpPr>
          <p:nvPr>
            <p:ph type="ctrTitle"/>
          </p:nvPr>
        </p:nvSpPr>
        <p:spPr>
          <a:xfrm>
            <a:off x="548199" y="2625374"/>
            <a:ext cx="8439887" cy="602281"/>
          </a:xfrm>
          <a:prstGeom prst="rect">
            <a:avLst/>
          </a:prstGeom>
          <a:noFill/>
          <a:ln>
            <a:noFill/>
          </a:ln>
          <a:effectLst/>
        </p:spPr>
        <p:txBody>
          <a:bodyPr vert="horz" wrap="square" lIns="91440" tIns="91440" rIns="91440" bIns="91440" numCol="1" anchor="b" anchorCtr="0" compatLnSpc="1">
            <a:prstTxWarp prst="textNoShape">
              <a:avLst/>
            </a:prstTxWarp>
            <a:spAutoFit/>
          </a:bodyPr>
          <a:lstStyle>
            <a:lvl1pPr algn="l">
              <a:lnSpc>
                <a:spcPct val="75000"/>
              </a:lnSpc>
              <a:defRPr lang="en-US" sz="3600" b="0" spc="0" dirty="0">
                <a:solidFill>
                  <a:srgbClr val="3C3F42"/>
                </a:solidFill>
                <a:latin typeface="Trebuchet MS" panose="020B0603020202020204" pitchFamily="34" charset="0"/>
              </a:defRPr>
            </a:lvl1pPr>
          </a:lstStyle>
          <a:p>
            <a:pPr lvl="0" fontAlgn="auto"/>
            <a:r>
              <a:rPr lang="en-US"/>
              <a:t>Click to edit Master title style</a:t>
            </a:r>
            <a:endParaRPr lang="en-US" dirty="0"/>
          </a:p>
        </p:txBody>
      </p:sp>
      <p:sp>
        <p:nvSpPr>
          <p:cNvPr id="18" name="Subtitle 2">
            <a:extLst>
              <a:ext uri="{FF2B5EF4-FFF2-40B4-BE49-F238E27FC236}">
                <a16:creationId xmlns:a16="http://schemas.microsoft.com/office/drawing/2014/main" id="{A25EC9F7-ABFB-4D91-9EF3-D822FFF4D231}"/>
              </a:ext>
            </a:extLst>
          </p:cNvPr>
          <p:cNvSpPr>
            <a:spLocks noGrp="1"/>
          </p:cNvSpPr>
          <p:nvPr>
            <p:ph type="subTitle" idx="1"/>
          </p:nvPr>
        </p:nvSpPr>
        <p:spPr>
          <a:xfrm>
            <a:off x="548199" y="3163230"/>
            <a:ext cx="8439887" cy="375047"/>
          </a:xfrm>
          <a:prstGeom prst="rect">
            <a:avLst/>
          </a:prstGeom>
        </p:spPr>
        <p:txBody>
          <a:bodyPr lIns="91440" tIns="0" rIns="91440" bIns="228600" anchor="t" anchorCtr="0">
            <a:noAutofit/>
          </a:bodyPr>
          <a:lstStyle>
            <a:lvl1pPr marL="0" indent="0">
              <a:buNone/>
              <a:defRPr lang="en-US" sz="2100" dirty="0">
                <a:solidFill>
                  <a:srgbClr val="3C3F42"/>
                </a:solidFill>
                <a:latin typeface="Trebuchet MS" panose="020B0603020202020204" pitchFamily="34" charset="0"/>
              </a:defRPr>
            </a:lvl1pPr>
          </a:lstStyle>
          <a:p>
            <a:pPr lvl="0" fontAlgn="auto"/>
            <a:r>
              <a:rPr lang="en-US"/>
              <a:t>Click to edit Master subtitle style</a:t>
            </a:r>
            <a:endParaRPr lang="en-US" dirty="0"/>
          </a:p>
        </p:txBody>
      </p:sp>
      <p:sp>
        <p:nvSpPr>
          <p:cNvPr id="19" name="Text Placeholder 13">
            <a:extLst>
              <a:ext uri="{FF2B5EF4-FFF2-40B4-BE49-F238E27FC236}">
                <a16:creationId xmlns:a16="http://schemas.microsoft.com/office/drawing/2014/main" id="{064CCF64-CF09-40EB-94AD-47D740F60FF9}"/>
              </a:ext>
            </a:extLst>
          </p:cNvPr>
          <p:cNvSpPr>
            <a:spLocks noGrp="1"/>
          </p:cNvSpPr>
          <p:nvPr>
            <p:ph type="body" sz="quarter" idx="12"/>
          </p:nvPr>
        </p:nvSpPr>
        <p:spPr>
          <a:xfrm>
            <a:off x="548199" y="4168912"/>
            <a:ext cx="8439887" cy="433388"/>
          </a:xfrm>
          <a:prstGeom prst="rect">
            <a:avLst/>
          </a:prstGeom>
        </p:spPr>
        <p:txBody>
          <a:bodyPr/>
          <a:lstStyle>
            <a:lvl1pPr marL="0" indent="0">
              <a:buNone/>
              <a:defRPr sz="1350">
                <a:solidFill>
                  <a:schemeClr val="tx2">
                    <a:lumMod val="50000"/>
                  </a:schemeClr>
                </a:solidFill>
                <a:latin typeface="+mj-lt"/>
              </a:defRPr>
            </a:lvl1pPr>
          </a:lstStyle>
          <a:p>
            <a:pPr lvl="0"/>
            <a:r>
              <a:rPr lang="en-US"/>
              <a:t>Click to edit Master text styles</a:t>
            </a:r>
          </a:p>
        </p:txBody>
      </p:sp>
      <p:cxnSp>
        <p:nvCxnSpPr>
          <p:cNvPr id="20" name="Straight Connector 19">
            <a:extLst>
              <a:ext uri="{FF2B5EF4-FFF2-40B4-BE49-F238E27FC236}">
                <a16:creationId xmlns:a16="http://schemas.microsoft.com/office/drawing/2014/main" id="{94F8E2D8-A620-473A-976E-66E61ADB0FFE}"/>
              </a:ext>
            </a:extLst>
          </p:cNvPr>
          <p:cNvCxnSpPr>
            <a:cxnSpLocks/>
          </p:cNvCxnSpPr>
          <p:nvPr userDrawn="1"/>
        </p:nvCxnSpPr>
        <p:spPr>
          <a:xfrm>
            <a:off x="658368" y="3885570"/>
            <a:ext cx="1554480" cy="0"/>
          </a:xfrm>
          <a:prstGeom prst="line">
            <a:avLst/>
          </a:prstGeom>
          <a:ln w="69850" cap="rnd">
            <a:solidFill>
              <a:srgbClr val="E0171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216169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768" userDrawn="1">
          <p15:clr>
            <a:srgbClr val="FBAE40"/>
          </p15:clr>
        </p15:guide>
        <p15:guide id="2" orient="horz" pos="2160" userDrawn="1">
          <p15:clr>
            <a:srgbClr val="FBAE40"/>
          </p15:clr>
        </p15:guide>
        <p15:guide id="3" orient="horz" pos="3264" userDrawn="1">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0C8B70A4-0299-FA45-8F3F-58F9380F7CFC}"/>
              </a:ext>
            </a:extLst>
          </p:cNvPr>
          <p:cNvSpPr>
            <a:spLocks noGrp="1"/>
          </p:cNvSpPr>
          <p:nvPr>
            <p:ph type="body" sz="quarter" idx="13" hasCustomPrompt="1"/>
          </p:nvPr>
        </p:nvSpPr>
        <p:spPr>
          <a:xfrm>
            <a:off x="1943100" y="914400"/>
            <a:ext cx="8305800" cy="5029200"/>
          </a:xfrm>
          <a:prstGeom prst="rect">
            <a:avLst/>
          </a:prstGeom>
        </p:spPr>
        <p:txBody>
          <a:bodyPr anchor="ctr" anchorCtr="0"/>
          <a:lstStyle>
            <a:lvl1pPr marL="0" indent="0" algn="ctr">
              <a:lnSpc>
                <a:spcPct val="90000"/>
              </a:lnSpc>
              <a:spcBef>
                <a:spcPts val="0"/>
              </a:spcBef>
              <a:buNone/>
              <a:defRPr lang="en-US" sz="3000" b="0" i="0" kern="1200" cap="none" spc="225" baseline="0" dirty="0">
                <a:solidFill>
                  <a:schemeClr val="tx1"/>
                </a:solidFill>
                <a:latin typeface="+mj-lt"/>
                <a:ea typeface="+mn-ea"/>
                <a:cs typeface="+mn-cs"/>
              </a:defRPr>
            </a:lvl1pPr>
            <a:lvl2pPr marL="0" indent="0" algn="ctr">
              <a:spcBef>
                <a:spcPts val="900"/>
              </a:spcBef>
              <a:buNone/>
              <a:defRPr b="0" i="0">
                <a:solidFill>
                  <a:schemeClr val="bg1"/>
                </a:solidFill>
                <a:latin typeface="Graphik Medium" panose="020B0503030202060203" pitchFamily="34" charset="77"/>
              </a:defRPr>
            </a:lvl2pPr>
            <a:lvl3pPr marL="0" indent="0" algn="ctr">
              <a:spcBef>
                <a:spcPts val="900"/>
              </a:spcBef>
              <a:buNone/>
              <a:defRPr b="0" i="0">
                <a:solidFill>
                  <a:schemeClr val="bg1"/>
                </a:solidFill>
                <a:latin typeface="+mn-lt"/>
              </a:defRPr>
            </a:lvl3pPr>
            <a:lvl4pPr marL="0" indent="0">
              <a:spcBef>
                <a:spcPts val="900"/>
              </a:spcBef>
              <a:buNone/>
              <a:defRPr b="0" i="0">
                <a:latin typeface="+mn-lt"/>
              </a:defRPr>
            </a:lvl4pPr>
            <a:lvl5pPr marL="0" indent="0">
              <a:spcBef>
                <a:spcPts val="900"/>
              </a:spcBef>
              <a:buNone/>
              <a:defRPr b="0" i="0">
                <a:latin typeface="+mn-lt"/>
              </a:defRPr>
            </a:lvl5pPr>
            <a:lvl6pPr marL="0" indent="0">
              <a:spcBef>
                <a:spcPts val="900"/>
              </a:spcBef>
              <a:buNone/>
              <a:defRPr b="0" i="0">
                <a:latin typeface="+mn-lt"/>
              </a:defRPr>
            </a:lvl6pPr>
            <a:lvl7pPr marL="0" indent="0">
              <a:spcBef>
                <a:spcPts val="900"/>
              </a:spcBef>
              <a:buNone/>
              <a:defRPr b="0" i="0">
                <a:latin typeface="+mn-lt"/>
              </a:defRPr>
            </a:lvl7pPr>
            <a:lvl8pPr marL="0" indent="0">
              <a:spcBef>
                <a:spcPts val="900"/>
              </a:spcBef>
              <a:buNone/>
              <a:defRPr b="0" i="0">
                <a:latin typeface="+mn-lt"/>
              </a:defRPr>
            </a:lvl8pPr>
            <a:lvl9pPr marL="0" indent="0">
              <a:spcBef>
                <a:spcPts val="900"/>
              </a:spcBef>
              <a:buNone/>
              <a:defRPr b="0" i="0">
                <a:latin typeface="+mn-lt"/>
              </a:defRPr>
            </a:lvl9pPr>
          </a:lstStyle>
          <a:p>
            <a:pPr lvl="0"/>
            <a:r>
              <a:rPr lang="en-US" dirty="0"/>
              <a:t>SECTION TITLE</a:t>
            </a:r>
          </a:p>
        </p:txBody>
      </p:sp>
      <p:grpSp>
        <p:nvGrpSpPr>
          <p:cNvPr id="5" name="Group 4">
            <a:extLst>
              <a:ext uri="{FF2B5EF4-FFF2-40B4-BE49-F238E27FC236}">
                <a16:creationId xmlns:a16="http://schemas.microsoft.com/office/drawing/2014/main" id="{E0AD2358-D227-456D-8326-5766D4325CC5}"/>
              </a:ext>
            </a:extLst>
          </p:cNvPr>
          <p:cNvGrpSpPr>
            <a:grpSpLocks noChangeAspect="1"/>
          </p:cNvGrpSpPr>
          <p:nvPr userDrawn="1"/>
        </p:nvGrpSpPr>
        <p:grpSpPr bwMode="auto">
          <a:xfrm>
            <a:off x="11523228" y="6169796"/>
            <a:ext cx="468957" cy="411981"/>
            <a:chOff x="7171" y="3741"/>
            <a:chExt cx="214" cy="188"/>
          </a:xfrm>
          <a:effectLst>
            <a:outerShdw blurRad="50800" dist="38100" dir="2700000" algn="tl" rotWithShape="0">
              <a:prstClr val="black">
                <a:alpha val="40000"/>
              </a:prstClr>
            </a:outerShdw>
          </a:effectLst>
        </p:grpSpPr>
        <p:sp>
          <p:nvSpPr>
            <p:cNvPr id="6" name="Freeform 6">
              <a:extLst>
                <a:ext uri="{FF2B5EF4-FFF2-40B4-BE49-F238E27FC236}">
                  <a16:creationId xmlns:a16="http://schemas.microsoft.com/office/drawing/2014/main" id="{87911B9A-2E45-448A-A26C-A7C4303378BD}"/>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Freeform 7">
              <a:extLst>
                <a:ext uri="{FF2B5EF4-FFF2-40B4-BE49-F238E27FC236}">
                  <a16:creationId xmlns:a16="http://schemas.microsoft.com/office/drawing/2014/main" id="{EB786D93-2235-4E68-96C6-8ED490ACBC13}"/>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1728349"/>
      </p:ext>
    </p:extLst>
  </p:cSld>
  <p:clrMapOvr>
    <a:masterClrMapping/>
  </p:clrMapOvr>
  <p:extLst>
    <p:ext uri="{DCECCB84-F9BA-43D5-87BE-67443E8EF086}">
      <p15:sldGuideLst xmlns:p15="http://schemas.microsoft.com/office/powerpoint/2012/main">
        <p15:guide id="1" pos="768" userDrawn="1">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Moments that matter — red">
    <p:bg>
      <p:bgPr>
        <a:solidFill>
          <a:srgbClr val="E01719"/>
        </a:solidFill>
        <a:effectLst/>
      </p:bgPr>
    </p:bg>
    <p:spTree>
      <p:nvGrpSpPr>
        <p:cNvPr id="1" name=""/>
        <p:cNvGrpSpPr/>
        <p:nvPr/>
      </p:nvGrpSpPr>
      <p:grpSpPr>
        <a:xfrm>
          <a:off x="0" y="0"/>
          <a:ext cx="0" cy="0"/>
          <a:chOff x="0" y="0"/>
          <a:chExt cx="0" cy="0"/>
        </a:xfrm>
      </p:grpSpPr>
      <p:sp>
        <p:nvSpPr>
          <p:cNvPr id="10" name="Text Placeholder 4">
            <a:extLst>
              <a:ext uri="{FF2B5EF4-FFF2-40B4-BE49-F238E27FC236}">
                <a16:creationId xmlns:a16="http://schemas.microsoft.com/office/drawing/2014/main" id="{21986E35-AD79-F549-812E-785AE23DBC72}"/>
              </a:ext>
            </a:extLst>
          </p:cNvPr>
          <p:cNvSpPr>
            <a:spLocks noGrp="1"/>
          </p:cNvSpPr>
          <p:nvPr>
            <p:ph type="body" sz="quarter" idx="13" hasCustomPrompt="1"/>
          </p:nvPr>
        </p:nvSpPr>
        <p:spPr>
          <a:xfrm>
            <a:off x="1943100" y="914400"/>
            <a:ext cx="8305800" cy="5029200"/>
          </a:xfrm>
          <a:prstGeom prst="rect">
            <a:avLst/>
          </a:prstGeom>
        </p:spPr>
        <p:txBody>
          <a:bodyPr anchor="ctr" anchorCtr="0"/>
          <a:lstStyle>
            <a:lvl1pPr marL="0" indent="0" algn="ctr">
              <a:lnSpc>
                <a:spcPct val="90000"/>
              </a:lnSpc>
              <a:spcBef>
                <a:spcPts val="0"/>
              </a:spcBef>
              <a:buNone/>
              <a:defRPr sz="3000" b="0" i="0" cap="none" spc="225" baseline="0">
                <a:solidFill>
                  <a:schemeClr val="bg1"/>
                </a:solidFill>
                <a:latin typeface="+mj-lt"/>
              </a:defRPr>
            </a:lvl1pPr>
            <a:lvl2pPr marL="0" indent="0" algn="ctr">
              <a:spcBef>
                <a:spcPts val="900"/>
              </a:spcBef>
              <a:buNone/>
              <a:defRPr b="0" i="0">
                <a:solidFill>
                  <a:schemeClr val="bg1"/>
                </a:solidFill>
                <a:latin typeface="Graphik Medium" panose="020B0503030202060203" pitchFamily="34" charset="77"/>
              </a:defRPr>
            </a:lvl2pPr>
            <a:lvl3pPr marL="0" indent="0" algn="ctr">
              <a:spcBef>
                <a:spcPts val="900"/>
              </a:spcBef>
              <a:buNone/>
              <a:defRPr b="0" i="0">
                <a:solidFill>
                  <a:schemeClr val="bg1"/>
                </a:solidFill>
                <a:latin typeface="+mn-lt"/>
              </a:defRPr>
            </a:lvl3pPr>
            <a:lvl4pPr marL="0" indent="0">
              <a:spcBef>
                <a:spcPts val="900"/>
              </a:spcBef>
              <a:buNone/>
              <a:defRPr b="0" i="0">
                <a:latin typeface="+mn-lt"/>
              </a:defRPr>
            </a:lvl4pPr>
            <a:lvl5pPr marL="0" indent="0">
              <a:spcBef>
                <a:spcPts val="900"/>
              </a:spcBef>
              <a:buNone/>
              <a:defRPr b="0" i="0">
                <a:latin typeface="+mn-lt"/>
              </a:defRPr>
            </a:lvl5pPr>
            <a:lvl6pPr marL="0" indent="0">
              <a:spcBef>
                <a:spcPts val="900"/>
              </a:spcBef>
              <a:buNone/>
              <a:defRPr b="0" i="0">
                <a:latin typeface="+mn-lt"/>
              </a:defRPr>
            </a:lvl6pPr>
            <a:lvl7pPr marL="0" indent="0">
              <a:spcBef>
                <a:spcPts val="900"/>
              </a:spcBef>
              <a:buNone/>
              <a:defRPr b="0" i="0">
                <a:latin typeface="+mn-lt"/>
              </a:defRPr>
            </a:lvl7pPr>
            <a:lvl8pPr marL="0" indent="0">
              <a:spcBef>
                <a:spcPts val="900"/>
              </a:spcBef>
              <a:buNone/>
              <a:defRPr b="0" i="0">
                <a:latin typeface="+mn-lt"/>
              </a:defRPr>
            </a:lvl8pPr>
            <a:lvl9pPr marL="0" indent="0">
              <a:spcBef>
                <a:spcPts val="900"/>
              </a:spcBef>
              <a:buNone/>
              <a:defRPr b="0" i="0">
                <a:latin typeface="+mn-lt"/>
              </a:defRPr>
            </a:lvl9pPr>
          </a:lstStyle>
          <a:p>
            <a:pPr lvl="0"/>
            <a:r>
              <a:rPr lang="en-US" dirty="0"/>
              <a:t>MOMENTS THAT MATTER TITLE</a:t>
            </a:r>
          </a:p>
        </p:txBody>
      </p:sp>
      <p:grpSp>
        <p:nvGrpSpPr>
          <p:cNvPr id="11" name="Group 10">
            <a:extLst>
              <a:ext uri="{FF2B5EF4-FFF2-40B4-BE49-F238E27FC236}">
                <a16:creationId xmlns:a16="http://schemas.microsoft.com/office/drawing/2014/main" id="{765EC3E4-52A5-4545-AE76-CF90A8888264}"/>
              </a:ext>
            </a:extLst>
          </p:cNvPr>
          <p:cNvGrpSpPr>
            <a:grpSpLocks noChangeAspect="1"/>
          </p:cNvGrpSpPr>
          <p:nvPr userDrawn="1"/>
        </p:nvGrpSpPr>
        <p:grpSpPr bwMode="auto">
          <a:xfrm>
            <a:off x="11523228" y="6169796"/>
            <a:ext cx="468957" cy="411981"/>
            <a:chOff x="7171" y="3741"/>
            <a:chExt cx="214" cy="188"/>
          </a:xfrm>
          <a:solidFill>
            <a:schemeClr val="bg1"/>
          </a:solidFill>
          <a:effectLst>
            <a:outerShdw blurRad="50800" dist="38100" dir="2700000" algn="tl" rotWithShape="0">
              <a:prstClr val="black">
                <a:alpha val="40000"/>
              </a:prstClr>
            </a:outerShdw>
          </a:effectLst>
        </p:grpSpPr>
        <p:sp>
          <p:nvSpPr>
            <p:cNvPr id="12" name="Freeform 6">
              <a:extLst>
                <a:ext uri="{FF2B5EF4-FFF2-40B4-BE49-F238E27FC236}">
                  <a16:creationId xmlns:a16="http://schemas.microsoft.com/office/drawing/2014/main" id="{49B16121-2D2D-4438-BF11-71532DFCCBC6}"/>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7">
              <a:extLst>
                <a:ext uri="{FF2B5EF4-FFF2-40B4-BE49-F238E27FC236}">
                  <a16:creationId xmlns:a16="http://schemas.microsoft.com/office/drawing/2014/main" id="{7DDFE4BF-FE5F-4A38-9156-25681CABC44F}"/>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261225711"/>
      </p:ext>
    </p:extLst>
  </p:cSld>
  <p:clrMapOvr>
    <a:masterClrMapping/>
  </p:clrMapOvr>
  <p:extLst>
    <p:ext uri="{DCECCB84-F9BA-43D5-87BE-67443E8EF086}">
      <p15:sldGuideLst xmlns:p15="http://schemas.microsoft.com/office/powerpoint/2012/main">
        <p15:guide id="1" pos="768" userDrawn="1">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Moments that matter — teal">
    <p:bg>
      <p:bgPr>
        <a:solidFill>
          <a:schemeClr val="accent2"/>
        </a:solidFill>
        <a:effectLst/>
      </p:bgPr>
    </p:bg>
    <p:spTree>
      <p:nvGrpSpPr>
        <p:cNvPr id="1" name=""/>
        <p:cNvGrpSpPr/>
        <p:nvPr/>
      </p:nvGrpSpPr>
      <p:grpSpPr>
        <a:xfrm>
          <a:off x="0" y="0"/>
          <a:ext cx="0" cy="0"/>
          <a:chOff x="0" y="0"/>
          <a:chExt cx="0" cy="0"/>
        </a:xfrm>
      </p:grpSpPr>
      <p:sp>
        <p:nvSpPr>
          <p:cNvPr id="10" name="Text Placeholder 4">
            <a:extLst>
              <a:ext uri="{FF2B5EF4-FFF2-40B4-BE49-F238E27FC236}">
                <a16:creationId xmlns:a16="http://schemas.microsoft.com/office/drawing/2014/main" id="{21986E35-AD79-F549-812E-785AE23DBC72}"/>
              </a:ext>
            </a:extLst>
          </p:cNvPr>
          <p:cNvSpPr>
            <a:spLocks noGrp="1"/>
          </p:cNvSpPr>
          <p:nvPr>
            <p:ph type="body" sz="quarter" idx="13" hasCustomPrompt="1"/>
          </p:nvPr>
        </p:nvSpPr>
        <p:spPr>
          <a:xfrm>
            <a:off x="1943100" y="914400"/>
            <a:ext cx="8305800" cy="5029200"/>
          </a:xfrm>
          <a:prstGeom prst="rect">
            <a:avLst/>
          </a:prstGeom>
        </p:spPr>
        <p:txBody>
          <a:bodyPr anchor="ctr" anchorCtr="0"/>
          <a:lstStyle>
            <a:lvl1pPr marL="0" indent="0" algn="ctr">
              <a:lnSpc>
                <a:spcPct val="90000"/>
              </a:lnSpc>
              <a:spcBef>
                <a:spcPts val="0"/>
              </a:spcBef>
              <a:buNone/>
              <a:defRPr lang="en-US" sz="3000" b="0" i="0" kern="1200" cap="none" spc="225" baseline="0" dirty="0">
                <a:solidFill>
                  <a:schemeClr val="bg1"/>
                </a:solidFill>
                <a:latin typeface="+mj-lt"/>
                <a:ea typeface="+mn-ea"/>
                <a:cs typeface="+mn-cs"/>
              </a:defRPr>
            </a:lvl1pPr>
            <a:lvl2pPr marL="0" indent="0" algn="ctr">
              <a:spcBef>
                <a:spcPts val="900"/>
              </a:spcBef>
              <a:buNone/>
              <a:defRPr b="0" i="0">
                <a:solidFill>
                  <a:schemeClr val="bg1"/>
                </a:solidFill>
                <a:latin typeface="Graphik Medium" panose="020B0503030202060203" pitchFamily="34" charset="77"/>
              </a:defRPr>
            </a:lvl2pPr>
            <a:lvl3pPr marL="0" indent="0" algn="ctr">
              <a:spcBef>
                <a:spcPts val="900"/>
              </a:spcBef>
              <a:buNone/>
              <a:defRPr b="0" i="0">
                <a:solidFill>
                  <a:schemeClr val="bg1"/>
                </a:solidFill>
                <a:latin typeface="+mn-lt"/>
              </a:defRPr>
            </a:lvl3pPr>
            <a:lvl4pPr marL="0" indent="0">
              <a:spcBef>
                <a:spcPts val="900"/>
              </a:spcBef>
              <a:buNone/>
              <a:defRPr b="0" i="0">
                <a:latin typeface="+mn-lt"/>
              </a:defRPr>
            </a:lvl4pPr>
            <a:lvl5pPr marL="0" indent="0">
              <a:spcBef>
                <a:spcPts val="900"/>
              </a:spcBef>
              <a:buNone/>
              <a:defRPr b="0" i="0">
                <a:latin typeface="+mn-lt"/>
              </a:defRPr>
            </a:lvl5pPr>
            <a:lvl6pPr marL="0" indent="0">
              <a:spcBef>
                <a:spcPts val="900"/>
              </a:spcBef>
              <a:buNone/>
              <a:defRPr b="0" i="0">
                <a:latin typeface="+mn-lt"/>
              </a:defRPr>
            </a:lvl6pPr>
            <a:lvl7pPr marL="0" indent="0">
              <a:spcBef>
                <a:spcPts val="900"/>
              </a:spcBef>
              <a:buNone/>
              <a:defRPr b="0" i="0">
                <a:latin typeface="+mn-lt"/>
              </a:defRPr>
            </a:lvl7pPr>
            <a:lvl8pPr marL="0" indent="0">
              <a:spcBef>
                <a:spcPts val="900"/>
              </a:spcBef>
              <a:buNone/>
              <a:defRPr b="0" i="0">
                <a:latin typeface="+mn-lt"/>
              </a:defRPr>
            </a:lvl8pPr>
            <a:lvl9pPr marL="0" indent="0">
              <a:spcBef>
                <a:spcPts val="900"/>
              </a:spcBef>
              <a:buNone/>
              <a:defRPr b="0" i="0">
                <a:latin typeface="+mn-lt"/>
              </a:defRPr>
            </a:lvl9pPr>
          </a:lstStyle>
          <a:p>
            <a:pPr lvl="0"/>
            <a:r>
              <a:rPr lang="en-US" dirty="0"/>
              <a:t>MOMENTS THAT MATTER TITLE</a:t>
            </a:r>
          </a:p>
        </p:txBody>
      </p:sp>
      <p:grpSp>
        <p:nvGrpSpPr>
          <p:cNvPr id="5" name="Group 4">
            <a:extLst>
              <a:ext uri="{FF2B5EF4-FFF2-40B4-BE49-F238E27FC236}">
                <a16:creationId xmlns:a16="http://schemas.microsoft.com/office/drawing/2014/main" id="{1DC18C46-CE0C-42F8-BBFE-4E2417DAAFF3}"/>
              </a:ext>
            </a:extLst>
          </p:cNvPr>
          <p:cNvGrpSpPr>
            <a:grpSpLocks noChangeAspect="1"/>
          </p:cNvGrpSpPr>
          <p:nvPr userDrawn="1"/>
        </p:nvGrpSpPr>
        <p:grpSpPr bwMode="auto">
          <a:xfrm>
            <a:off x="11523228" y="6169796"/>
            <a:ext cx="468957" cy="411981"/>
            <a:chOff x="7171" y="3741"/>
            <a:chExt cx="214" cy="188"/>
          </a:xfrm>
          <a:effectLst>
            <a:outerShdw blurRad="50800" dist="38100" dir="2700000" algn="tl" rotWithShape="0">
              <a:prstClr val="black">
                <a:alpha val="40000"/>
              </a:prstClr>
            </a:outerShdw>
          </a:effectLst>
        </p:grpSpPr>
        <p:sp>
          <p:nvSpPr>
            <p:cNvPr id="6" name="Freeform 6">
              <a:extLst>
                <a:ext uri="{FF2B5EF4-FFF2-40B4-BE49-F238E27FC236}">
                  <a16:creationId xmlns:a16="http://schemas.microsoft.com/office/drawing/2014/main" id="{2CBF84C5-B9B9-4E22-8499-F083A521573B}"/>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Freeform 7">
              <a:extLst>
                <a:ext uri="{FF2B5EF4-FFF2-40B4-BE49-F238E27FC236}">
                  <a16:creationId xmlns:a16="http://schemas.microsoft.com/office/drawing/2014/main" id="{2657345E-D06B-4E88-A2AD-4A9F3106AE64}"/>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150874630"/>
      </p:ext>
    </p:extLst>
  </p:cSld>
  <p:clrMapOvr>
    <a:masterClrMapping/>
  </p:clrMapOvr>
  <p:extLst>
    <p:ext uri="{DCECCB84-F9BA-43D5-87BE-67443E8EF086}">
      <p15:sldGuideLst xmlns:p15="http://schemas.microsoft.com/office/powerpoint/2012/main">
        <p15:guide id="1" pos="76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8B4BE93-5335-41A5-991D-171B7E013ED9}" type="slidenum">
              <a:rPr lang="en-US"/>
              <a:pPr>
                <a:defRPr/>
              </a:pPr>
              <a:t>‹#›</a:t>
            </a:fld>
            <a:endParaRPr lang="en-US" dirty="0"/>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1_Moments that matter — grey">
    <p:bg>
      <p:bgPr>
        <a:solidFill>
          <a:srgbClr val="3C3F42"/>
        </a:solidFill>
        <a:effectLst/>
      </p:bgPr>
    </p:bg>
    <p:spTree>
      <p:nvGrpSpPr>
        <p:cNvPr id="1" name=""/>
        <p:cNvGrpSpPr/>
        <p:nvPr/>
      </p:nvGrpSpPr>
      <p:grpSpPr>
        <a:xfrm>
          <a:off x="0" y="0"/>
          <a:ext cx="0" cy="0"/>
          <a:chOff x="0" y="0"/>
          <a:chExt cx="0" cy="0"/>
        </a:xfrm>
      </p:grpSpPr>
      <p:sp>
        <p:nvSpPr>
          <p:cNvPr id="10" name="Text Placeholder 4">
            <a:extLst>
              <a:ext uri="{FF2B5EF4-FFF2-40B4-BE49-F238E27FC236}">
                <a16:creationId xmlns:a16="http://schemas.microsoft.com/office/drawing/2014/main" id="{21986E35-AD79-F549-812E-785AE23DBC72}"/>
              </a:ext>
            </a:extLst>
          </p:cNvPr>
          <p:cNvSpPr>
            <a:spLocks noGrp="1"/>
          </p:cNvSpPr>
          <p:nvPr>
            <p:ph type="body" sz="quarter" idx="13" hasCustomPrompt="1"/>
          </p:nvPr>
        </p:nvSpPr>
        <p:spPr>
          <a:xfrm>
            <a:off x="1943100" y="914400"/>
            <a:ext cx="8305800" cy="5029200"/>
          </a:xfrm>
          <a:prstGeom prst="rect">
            <a:avLst/>
          </a:prstGeom>
        </p:spPr>
        <p:txBody>
          <a:bodyPr anchor="ctr" anchorCtr="0"/>
          <a:lstStyle>
            <a:lvl1pPr marL="0" indent="0" algn="ctr">
              <a:lnSpc>
                <a:spcPct val="90000"/>
              </a:lnSpc>
              <a:spcBef>
                <a:spcPts val="0"/>
              </a:spcBef>
              <a:buNone/>
              <a:defRPr lang="en-US" sz="3000" b="0" i="0" kern="1200" cap="none" spc="225" baseline="0" dirty="0">
                <a:solidFill>
                  <a:schemeClr val="bg1"/>
                </a:solidFill>
                <a:latin typeface="+mj-lt"/>
                <a:ea typeface="+mn-ea"/>
                <a:cs typeface="+mn-cs"/>
              </a:defRPr>
            </a:lvl1pPr>
            <a:lvl2pPr marL="0" indent="0" algn="ctr">
              <a:spcBef>
                <a:spcPts val="900"/>
              </a:spcBef>
              <a:buNone/>
              <a:defRPr b="0" i="0">
                <a:solidFill>
                  <a:schemeClr val="bg1"/>
                </a:solidFill>
                <a:latin typeface="Graphik Medium" panose="020B0503030202060203" pitchFamily="34" charset="77"/>
              </a:defRPr>
            </a:lvl2pPr>
            <a:lvl3pPr marL="0" indent="0" algn="ctr">
              <a:spcBef>
                <a:spcPts val="900"/>
              </a:spcBef>
              <a:buNone/>
              <a:defRPr b="0" i="0">
                <a:solidFill>
                  <a:schemeClr val="bg1"/>
                </a:solidFill>
                <a:latin typeface="+mn-lt"/>
              </a:defRPr>
            </a:lvl3pPr>
            <a:lvl4pPr marL="0" indent="0">
              <a:spcBef>
                <a:spcPts val="900"/>
              </a:spcBef>
              <a:buNone/>
              <a:defRPr b="0" i="0">
                <a:latin typeface="+mn-lt"/>
              </a:defRPr>
            </a:lvl4pPr>
            <a:lvl5pPr marL="0" indent="0">
              <a:spcBef>
                <a:spcPts val="900"/>
              </a:spcBef>
              <a:buNone/>
              <a:defRPr b="0" i="0">
                <a:latin typeface="+mn-lt"/>
              </a:defRPr>
            </a:lvl5pPr>
            <a:lvl6pPr marL="0" indent="0">
              <a:spcBef>
                <a:spcPts val="900"/>
              </a:spcBef>
              <a:buNone/>
              <a:defRPr b="0" i="0">
                <a:latin typeface="+mn-lt"/>
              </a:defRPr>
            </a:lvl6pPr>
            <a:lvl7pPr marL="0" indent="0">
              <a:spcBef>
                <a:spcPts val="900"/>
              </a:spcBef>
              <a:buNone/>
              <a:defRPr b="0" i="0">
                <a:latin typeface="+mn-lt"/>
              </a:defRPr>
            </a:lvl7pPr>
            <a:lvl8pPr marL="0" indent="0">
              <a:spcBef>
                <a:spcPts val="900"/>
              </a:spcBef>
              <a:buNone/>
              <a:defRPr b="0" i="0">
                <a:latin typeface="+mn-lt"/>
              </a:defRPr>
            </a:lvl8pPr>
            <a:lvl9pPr marL="0" indent="0">
              <a:spcBef>
                <a:spcPts val="900"/>
              </a:spcBef>
              <a:buNone/>
              <a:defRPr b="0" i="0">
                <a:latin typeface="+mn-lt"/>
              </a:defRPr>
            </a:lvl9pPr>
          </a:lstStyle>
          <a:p>
            <a:pPr lvl="0"/>
            <a:r>
              <a:rPr lang="en-US" dirty="0"/>
              <a:t>MOMENTS THAT MATTER TITLE</a:t>
            </a:r>
          </a:p>
        </p:txBody>
      </p:sp>
      <p:grpSp>
        <p:nvGrpSpPr>
          <p:cNvPr id="5" name="Group 4">
            <a:extLst>
              <a:ext uri="{FF2B5EF4-FFF2-40B4-BE49-F238E27FC236}">
                <a16:creationId xmlns:a16="http://schemas.microsoft.com/office/drawing/2014/main" id="{D747D757-D188-4A76-87E4-7A3A0EC2DF54}"/>
              </a:ext>
            </a:extLst>
          </p:cNvPr>
          <p:cNvGrpSpPr>
            <a:grpSpLocks noChangeAspect="1"/>
          </p:cNvGrpSpPr>
          <p:nvPr userDrawn="1"/>
        </p:nvGrpSpPr>
        <p:grpSpPr bwMode="auto">
          <a:xfrm>
            <a:off x="11523228" y="6169796"/>
            <a:ext cx="468957" cy="411981"/>
            <a:chOff x="7171" y="3741"/>
            <a:chExt cx="214" cy="188"/>
          </a:xfrm>
          <a:effectLst>
            <a:outerShdw blurRad="50800" dist="38100" dir="2700000" algn="tl" rotWithShape="0">
              <a:prstClr val="black">
                <a:alpha val="40000"/>
              </a:prstClr>
            </a:outerShdw>
          </a:effectLst>
        </p:grpSpPr>
        <p:sp>
          <p:nvSpPr>
            <p:cNvPr id="6" name="Freeform 6">
              <a:extLst>
                <a:ext uri="{FF2B5EF4-FFF2-40B4-BE49-F238E27FC236}">
                  <a16:creationId xmlns:a16="http://schemas.microsoft.com/office/drawing/2014/main" id="{49410A31-4087-48DE-8867-3D236C6C9DC8}"/>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Freeform 7">
              <a:extLst>
                <a:ext uri="{FF2B5EF4-FFF2-40B4-BE49-F238E27FC236}">
                  <a16:creationId xmlns:a16="http://schemas.microsoft.com/office/drawing/2014/main" id="{776B2B63-7899-4C3B-86F6-05D01002A7DA}"/>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714100326"/>
      </p:ext>
    </p:extLst>
  </p:cSld>
  <p:clrMapOvr>
    <a:masterClrMapping/>
  </p:clrMapOvr>
  <p:extLst>
    <p:ext uri="{DCECCB84-F9BA-43D5-87BE-67443E8EF086}">
      <p15:sldGuideLst xmlns:p15="http://schemas.microsoft.com/office/powerpoint/2012/main">
        <p15:guide id="1" pos="768" userDrawn="1">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Moments that matter — blueberry">
    <p:bg>
      <p:bgPr>
        <a:solidFill>
          <a:schemeClr val="tx2"/>
        </a:solidFill>
        <a:effectLst/>
      </p:bgPr>
    </p:bg>
    <p:spTree>
      <p:nvGrpSpPr>
        <p:cNvPr id="1" name=""/>
        <p:cNvGrpSpPr/>
        <p:nvPr/>
      </p:nvGrpSpPr>
      <p:grpSpPr>
        <a:xfrm>
          <a:off x="0" y="0"/>
          <a:ext cx="0" cy="0"/>
          <a:chOff x="0" y="0"/>
          <a:chExt cx="0" cy="0"/>
        </a:xfrm>
      </p:grpSpPr>
      <p:sp>
        <p:nvSpPr>
          <p:cNvPr id="10" name="Text Placeholder 4">
            <a:extLst>
              <a:ext uri="{FF2B5EF4-FFF2-40B4-BE49-F238E27FC236}">
                <a16:creationId xmlns:a16="http://schemas.microsoft.com/office/drawing/2014/main" id="{21986E35-AD79-F549-812E-785AE23DBC72}"/>
              </a:ext>
            </a:extLst>
          </p:cNvPr>
          <p:cNvSpPr>
            <a:spLocks noGrp="1"/>
          </p:cNvSpPr>
          <p:nvPr>
            <p:ph type="body" sz="quarter" idx="13" hasCustomPrompt="1"/>
          </p:nvPr>
        </p:nvSpPr>
        <p:spPr>
          <a:xfrm>
            <a:off x="1943100" y="914400"/>
            <a:ext cx="8305800" cy="5029200"/>
          </a:xfrm>
          <a:prstGeom prst="rect">
            <a:avLst/>
          </a:prstGeom>
        </p:spPr>
        <p:txBody>
          <a:bodyPr anchor="ctr" anchorCtr="0"/>
          <a:lstStyle>
            <a:lvl1pPr marL="0" indent="0" algn="ctr">
              <a:lnSpc>
                <a:spcPct val="90000"/>
              </a:lnSpc>
              <a:spcBef>
                <a:spcPts val="0"/>
              </a:spcBef>
              <a:buNone/>
              <a:defRPr lang="en-US" sz="3000" b="0" i="0" kern="1200" cap="none" spc="225" baseline="0" dirty="0">
                <a:solidFill>
                  <a:schemeClr val="bg1"/>
                </a:solidFill>
                <a:latin typeface="+mj-lt"/>
                <a:ea typeface="+mn-ea"/>
                <a:cs typeface="+mn-cs"/>
              </a:defRPr>
            </a:lvl1pPr>
            <a:lvl2pPr marL="0" indent="0" algn="ctr">
              <a:spcBef>
                <a:spcPts val="900"/>
              </a:spcBef>
              <a:buNone/>
              <a:defRPr b="0" i="0">
                <a:solidFill>
                  <a:schemeClr val="bg1"/>
                </a:solidFill>
                <a:latin typeface="Graphik Medium" panose="020B0503030202060203" pitchFamily="34" charset="77"/>
              </a:defRPr>
            </a:lvl2pPr>
            <a:lvl3pPr marL="0" indent="0" algn="ctr">
              <a:spcBef>
                <a:spcPts val="900"/>
              </a:spcBef>
              <a:buNone/>
              <a:defRPr b="0" i="0">
                <a:solidFill>
                  <a:schemeClr val="bg1"/>
                </a:solidFill>
                <a:latin typeface="+mn-lt"/>
              </a:defRPr>
            </a:lvl3pPr>
            <a:lvl4pPr marL="0" indent="0">
              <a:spcBef>
                <a:spcPts val="900"/>
              </a:spcBef>
              <a:buNone/>
              <a:defRPr b="0" i="0">
                <a:latin typeface="+mn-lt"/>
              </a:defRPr>
            </a:lvl4pPr>
            <a:lvl5pPr marL="0" indent="0">
              <a:spcBef>
                <a:spcPts val="900"/>
              </a:spcBef>
              <a:buNone/>
              <a:defRPr b="0" i="0">
                <a:latin typeface="+mn-lt"/>
              </a:defRPr>
            </a:lvl5pPr>
            <a:lvl6pPr marL="0" indent="0">
              <a:spcBef>
                <a:spcPts val="900"/>
              </a:spcBef>
              <a:buNone/>
              <a:defRPr b="0" i="0">
                <a:latin typeface="+mn-lt"/>
              </a:defRPr>
            </a:lvl6pPr>
            <a:lvl7pPr marL="0" indent="0">
              <a:spcBef>
                <a:spcPts val="900"/>
              </a:spcBef>
              <a:buNone/>
              <a:defRPr b="0" i="0">
                <a:latin typeface="+mn-lt"/>
              </a:defRPr>
            </a:lvl7pPr>
            <a:lvl8pPr marL="0" indent="0">
              <a:spcBef>
                <a:spcPts val="900"/>
              </a:spcBef>
              <a:buNone/>
              <a:defRPr b="0" i="0">
                <a:latin typeface="+mn-lt"/>
              </a:defRPr>
            </a:lvl8pPr>
            <a:lvl9pPr marL="0" indent="0">
              <a:spcBef>
                <a:spcPts val="900"/>
              </a:spcBef>
              <a:buNone/>
              <a:defRPr b="0" i="0">
                <a:latin typeface="+mn-lt"/>
              </a:defRPr>
            </a:lvl9pPr>
          </a:lstStyle>
          <a:p>
            <a:pPr lvl="0"/>
            <a:r>
              <a:rPr lang="en-US" dirty="0"/>
              <a:t>MOMENTS THAT MATTER TITLE</a:t>
            </a:r>
          </a:p>
        </p:txBody>
      </p:sp>
      <p:grpSp>
        <p:nvGrpSpPr>
          <p:cNvPr id="5" name="Group 4">
            <a:extLst>
              <a:ext uri="{FF2B5EF4-FFF2-40B4-BE49-F238E27FC236}">
                <a16:creationId xmlns:a16="http://schemas.microsoft.com/office/drawing/2014/main" id="{126BE0E7-1385-4978-AC1F-41A1AA411BD5}"/>
              </a:ext>
            </a:extLst>
          </p:cNvPr>
          <p:cNvGrpSpPr>
            <a:grpSpLocks noChangeAspect="1"/>
          </p:cNvGrpSpPr>
          <p:nvPr userDrawn="1"/>
        </p:nvGrpSpPr>
        <p:grpSpPr bwMode="auto">
          <a:xfrm>
            <a:off x="11523228" y="6169796"/>
            <a:ext cx="468957" cy="411981"/>
            <a:chOff x="7171" y="3741"/>
            <a:chExt cx="214" cy="188"/>
          </a:xfrm>
          <a:effectLst>
            <a:outerShdw blurRad="50800" dist="38100" dir="2700000" algn="tl" rotWithShape="0">
              <a:prstClr val="black">
                <a:alpha val="40000"/>
              </a:prstClr>
            </a:outerShdw>
          </a:effectLst>
        </p:grpSpPr>
        <p:sp>
          <p:nvSpPr>
            <p:cNvPr id="6" name="Freeform 6">
              <a:extLst>
                <a:ext uri="{FF2B5EF4-FFF2-40B4-BE49-F238E27FC236}">
                  <a16:creationId xmlns:a16="http://schemas.microsoft.com/office/drawing/2014/main" id="{5F3AE5B5-B89F-4197-A7D0-C7E430D41617}"/>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Freeform 7">
              <a:extLst>
                <a:ext uri="{FF2B5EF4-FFF2-40B4-BE49-F238E27FC236}">
                  <a16:creationId xmlns:a16="http://schemas.microsoft.com/office/drawing/2014/main" id="{57ABCF86-E80A-44A4-AA67-A1E19F411FE4}"/>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15220925"/>
      </p:ext>
    </p:extLst>
  </p:cSld>
  <p:clrMapOvr>
    <a:masterClrMapping/>
  </p:clrMapOvr>
  <p:extLst>
    <p:ext uri="{DCECCB84-F9BA-43D5-87BE-67443E8EF086}">
      <p15:sldGuideLst xmlns:p15="http://schemas.microsoft.com/office/powerpoint/2012/main">
        <p15:guide id="1" pos="768" userDrawn="1">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Header and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5F228-5AC4-40CB-BC3F-6D07870889F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9DEC52C-94A4-4600-946F-7D3817C8B5D6}"/>
              </a:ext>
            </a:extLst>
          </p:cNvPr>
          <p:cNvSpPr>
            <a:spLocks noGrp="1"/>
          </p:cNvSpPr>
          <p:nvPr>
            <p:ph type="sldNum" sz="quarter" idx="10"/>
          </p:nvPr>
        </p:nvSpPr>
        <p:spPr/>
        <p:txBody>
          <a:bodyPr/>
          <a:lstStyle/>
          <a:p>
            <a:fld id="{7B509D2C-1685-4B7B-8FDF-C15BA03DAA91}" type="slidenum">
              <a:rPr lang="en-US" smtClean="0"/>
              <a:pPr/>
              <a:t>‹#›</a:t>
            </a:fld>
            <a:endParaRPr lang="en-US" dirty="0"/>
          </a:p>
        </p:txBody>
      </p:sp>
      <p:sp>
        <p:nvSpPr>
          <p:cNvPr id="4" name="Footer Placeholder 3">
            <a:extLst>
              <a:ext uri="{FF2B5EF4-FFF2-40B4-BE49-F238E27FC236}">
                <a16:creationId xmlns:a16="http://schemas.microsoft.com/office/drawing/2014/main" id="{56EAD30B-F7AD-46C7-B7AE-1B8952FD9966}"/>
              </a:ext>
            </a:extLst>
          </p:cNvPr>
          <p:cNvSpPr>
            <a:spLocks noGrp="1"/>
          </p:cNvSpPr>
          <p:nvPr>
            <p:ph type="ftr" sz="quarter" idx="11"/>
          </p:nvPr>
        </p:nvSpPr>
        <p:spPr/>
        <p:txBody>
          <a:bodyPr/>
          <a:lstStyle/>
          <a:p>
            <a:endParaRPr lang="en-US" dirty="0"/>
          </a:p>
        </p:txBody>
      </p:sp>
      <p:sp>
        <p:nvSpPr>
          <p:cNvPr id="6" name="Text Placeholder 5">
            <a:extLst>
              <a:ext uri="{FF2B5EF4-FFF2-40B4-BE49-F238E27FC236}">
                <a16:creationId xmlns:a16="http://schemas.microsoft.com/office/drawing/2014/main" id="{B26C30F1-BBBF-46BB-8F2A-498654068FFD}"/>
              </a:ext>
            </a:extLst>
          </p:cNvPr>
          <p:cNvSpPr>
            <a:spLocks noGrp="1"/>
          </p:cNvSpPr>
          <p:nvPr>
            <p:ph type="body" sz="quarter" idx="12"/>
          </p:nvPr>
        </p:nvSpPr>
        <p:spPr>
          <a:xfrm>
            <a:off x="457200" y="1600200"/>
            <a:ext cx="112776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
            <a:extLst>
              <a:ext uri="{FF2B5EF4-FFF2-40B4-BE49-F238E27FC236}">
                <a16:creationId xmlns:a16="http://schemas.microsoft.com/office/drawing/2014/main" id="{CE4DC134-641A-42AB-BDE3-9ABA4EFF6159}"/>
              </a:ext>
            </a:extLst>
          </p:cNvPr>
          <p:cNvSpPr>
            <a:spLocks noGrp="1"/>
          </p:cNvSpPr>
          <p:nvPr>
            <p:ph type="body" sz="quarter" idx="22" hasCustomPrompt="1"/>
          </p:nvPr>
        </p:nvSpPr>
        <p:spPr>
          <a:xfrm>
            <a:off x="1295399" y="212637"/>
            <a:ext cx="9601203" cy="276225"/>
          </a:xfrm>
          <a:prstGeom prst="rect">
            <a:avLst/>
          </a:prstGeom>
          <a:noFill/>
        </p:spPr>
        <p:txBody>
          <a:bodyPr>
            <a:normAutofit/>
          </a:bodyPr>
          <a:lstStyle>
            <a:lvl1pPr marL="0" indent="0" algn="ctr">
              <a:buNone/>
              <a:defRPr sz="900" cap="all" spc="225" baseline="0">
                <a:solidFill>
                  <a:srgbClr val="3C3F41"/>
                </a:solidFill>
              </a:defRPr>
            </a:lvl1pPr>
          </a:lstStyle>
          <a:p>
            <a:r>
              <a:rPr lang="en-US" dirty="0"/>
              <a:t>OPTIONAL SUBHEAD</a:t>
            </a:r>
          </a:p>
        </p:txBody>
      </p:sp>
    </p:spTree>
    <p:extLst>
      <p:ext uri="{BB962C8B-B14F-4D97-AF65-F5344CB8AC3E}">
        <p14:creationId xmlns:p14="http://schemas.microsoft.com/office/powerpoint/2010/main" val="72063201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Header no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7DF17-1749-4412-81AF-7E3B74EB0220}"/>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457330B-F7A3-40D5-BF97-896717E400EC}"/>
              </a:ext>
            </a:extLst>
          </p:cNvPr>
          <p:cNvSpPr>
            <a:spLocks noGrp="1"/>
          </p:cNvSpPr>
          <p:nvPr>
            <p:ph type="sldNum" sz="quarter" idx="10"/>
          </p:nvPr>
        </p:nvSpPr>
        <p:spPr/>
        <p:txBody>
          <a:bodyPr/>
          <a:lstStyle/>
          <a:p>
            <a:fld id="{7B509D2C-1685-4B7B-8FDF-C15BA03DAA91}" type="slidenum">
              <a:rPr lang="en-US" smtClean="0"/>
              <a:pPr/>
              <a:t>‹#›</a:t>
            </a:fld>
            <a:endParaRPr lang="en-US" dirty="0"/>
          </a:p>
        </p:txBody>
      </p:sp>
      <p:sp>
        <p:nvSpPr>
          <p:cNvPr id="4" name="Footer Placeholder 3">
            <a:extLst>
              <a:ext uri="{FF2B5EF4-FFF2-40B4-BE49-F238E27FC236}">
                <a16:creationId xmlns:a16="http://schemas.microsoft.com/office/drawing/2014/main" id="{76D70865-65D7-441A-BC39-F420296F79FF}"/>
              </a:ext>
            </a:extLst>
          </p:cNvPr>
          <p:cNvSpPr>
            <a:spLocks noGrp="1"/>
          </p:cNvSpPr>
          <p:nvPr>
            <p:ph type="ftr" sz="quarter" idx="11"/>
          </p:nvPr>
        </p:nvSpPr>
        <p:spPr/>
        <p:txBody>
          <a:bodyPr/>
          <a:lstStyle/>
          <a:p>
            <a:endParaRPr lang="en-US" dirty="0"/>
          </a:p>
        </p:txBody>
      </p:sp>
      <p:sp>
        <p:nvSpPr>
          <p:cNvPr id="5" name="Text Placeholder 1">
            <a:extLst>
              <a:ext uri="{FF2B5EF4-FFF2-40B4-BE49-F238E27FC236}">
                <a16:creationId xmlns:a16="http://schemas.microsoft.com/office/drawing/2014/main" id="{9401906A-69AA-4CC0-BDBA-8753A9C515AC}"/>
              </a:ext>
            </a:extLst>
          </p:cNvPr>
          <p:cNvSpPr>
            <a:spLocks noGrp="1"/>
          </p:cNvSpPr>
          <p:nvPr>
            <p:ph type="body" sz="quarter" idx="22" hasCustomPrompt="1"/>
          </p:nvPr>
        </p:nvSpPr>
        <p:spPr>
          <a:xfrm>
            <a:off x="1295399" y="212637"/>
            <a:ext cx="9601203" cy="276225"/>
          </a:xfrm>
          <a:prstGeom prst="rect">
            <a:avLst/>
          </a:prstGeom>
          <a:noFill/>
        </p:spPr>
        <p:txBody>
          <a:bodyPr>
            <a:normAutofit/>
          </a:bodyPr>
          <a:lstStyle>
            <a:lvl1pPr marL="0" indent="0" algn="ctr">
              <a:buNone/>
              <a:defRPr sz="900" cap="all" spc="225" baseline="0">
                <a:solidFill>
                  <a:srgbClr val="3C3F41"/>
                </a:solidFill>
              </a:defRPr>
            </a:lvl1pPr>
          </a:lstStyle>
          <a:p>
            <a:r>
              <a:rPr lang="en-US" dirty="0"/>
              <a:t>OPTIONAL SUBHEAD</a:t>
            </a:r>
          </a:p>
        </p:txBody>
      </p:sp>
    </p:spTree>
    <p:extLst>
      <p:ext uri="{BB962C8B-B14F-4D97-AF65-F5344CB8AC3E}">
        <p14:creationId xmlns:p14="http://schemas.microsoft.com/office/powerpoint/2010/main" val="60164836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Header with 3 image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F125230-2280-43F2-8EFA-3397BD3C6C77}"/>
              </a:ext>
            </a:extLst>
          </p:cNvPr>
          <p:cNvSpPr>
            <a:spLocks noGrp="1"/>
          </p:cNvSpPr>
          <p:nvPr>
            <p:ph type="pic" sz="quarter" idx="13" hasCustomPrompt="1"/>
          </p:nvPr>
        </p:nvSpPr>
        <p:spPr>
          <a:xfrm>
            <a:off x="457202" y="2722563"/>
            <a:ext cx="3649663" cy="2755900"/>
          </a:xfrm>
        </p:spPr>
        <p:txBody>
          <a:bodyPr/>
          <a:lstStyle>
            <a:lvl1pPr marL="0" indent="0" algn="ctr">
              <a:buNone/>
              <a:defRPr/>
            </a:lvl1pPr>
          </a:lstStyle>
          <a:p>
            <a:r>
              <a:rPr lang="en-US" dirty="0"/>
              <a:t>Click to insert image</a:t>
            </a:r>
          </a:p>
        </p:txBody>
      </p:sp>
      <p:sp>
        <p:nvSpPr>
          <p:cNvPr id="2" name="Title 1">
            <a:extLst>
              <a:ext uri="{FF2B5EF4-FFF2-40B4-BE49-F238E27FC236}">
                <a16:creationId xmlns:a16="http://schemas.microsoft.com/office/drawing/2014/main" id="{5878BC54-70C5-49CB-8A5B-5ED73FC0FAD4}"/>
              </a:ext>
            </a:extLst>
          </p:cNvPr>
          <p:cNvSpPr>
            <a:spLocks noGrp="1"/>
          </p:cNvSpPr>
          <p:nvPr>
            <p:ph type="title"/>
          </p:nvPr>
        </p:nvSpPr>
        <p:spPr>
          <a:xfrm>
            <a:off x="457200" y="469392"/>
            <a:ext cx="11277600" cy="445008"/>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5E9293C-DDEA-4A17-82C4-15E4AD87AAE3}"/>
              </a:ext>
            </a:extLst>
          </p:cNvPr>
          <p:cNvSpPr>
            <a:spLocks noGrp="1"/>
          </p:cNvSpPr>
          <p:nvPr>
            <p:ph type="sldNum" sz="quarter" idx="10"/>
          </p:nvPr>
        </p:nvSpPr>
        <p:spPr/>
        <p:txBody>
          <a:bodyPr/>
          <a:lstStyle/>
          <a:p>
            <a:fld id="{7B509D2C-1685-4B7B-8FDF-C15BA03DAA91}" type="slidenum">
              <a:rPr lang="en-US" smtClean="0"/>
              <a:pPr/>
              <a:t>‹#›</a:t>
            </a:fld>
            <a:endParaRPr lang="en-US" dirty="0"/>
          </a:p>
        </p:txBody>
      </p:sp>
      <p:sp>
        <p:nvSpPr>
          <p:cNvPr id="4" name="Footer Placeholder 3">
            <a:extLst>
              <a:ext uri="{FF2B5EF4-FFF2-40B4-BE49-F238E27FC236}">
                <a16:creationId xmlns:a16="http://schemas.microsoft.com/office/drawing/2014/main" id="{F427CDEF-B18B-4684-B41A-F6C665BC63FB}"/>
              </a:ext>
            </a:extLst>
          </p:cNvPr>
          <p:cNvSpPr>
            <a:spLocks noGrp="1"/>
          </p:cNvSpPr>
          <p:nvPr>
            <p:ph type="ftr" sz="quarter" idx="11"/>
          </p:nvPr>
        </p:nvSpPr>
        <p:spPr/>
        <p:txBody>
          <a:bodyPr/>
          <a:lstStyle/>
          <a:p>
            <a:endParaRPr lang="en-US" dirty="0"/>
          </a:p>
        </p:txBody>
      </p:sp>
      <p:sp>
        <p:nvSpPr>
          <p:cNvPr id="8" name="Picture Placeholder 6">
            <a:extLst>
              <a:ext uri="{FF2B5EF4-FFF2-40B4-BE49-F238E27FC236}">
                <a16:creationId xmlns:a16="http://schemas.microsoft.com/office/drawing/2014/main" id="{0D74F48F-BA4E-4A6C-83C3-64081D3CBB23}"/>
              </a:ext>
            </a:extLst>
          </p:cNvPr>
          <p:cNvSpPr>
            <a:spLocks noGrp="1"/>
          </p:cNvSpPr>
          <p:nvPr>
            <p:ph type="pic" sz="quarter" idx="14" hasCustomPrompt="1"/>
          </p:nvPr>
        </p:nvSpPr>
        <p:spPr>
          <a:xfrm>
            <a:off x="8085138" y="2722563"/>
            <a:ext cx="3649663" cy="2755900"/>
          </a:xfrm>
        </p:spPr>
        <p:txBody>
          <a:bodyPr/>
          <a:lstStyle>
            <a:lvl1pPr marL="0" indent="0" algn="ctr">
              <a:buNone/>
              <a:defRPr/>
            </a:lvl1pPr>
          </a:lstStyle>
          <a:p>
            <a:r>
              <a:rPr lang="en-US" dirty="0"/>
              <a:t>Click to insert image</a:t>
            </a:r>
          </a:p>
        </p:txBody>
      </p:sp>
      <p:sp>
        <p:nvSpPr>
          <p:cNvPr id="9" name="Picture Placeholder 6">
            <a:extLst>
              <a:ext uri="{FF2B5EF4-FFF2-40B4-BE49-F238E27FC236}">
                <a16:creationId xmlns:a16="http://schemas.microsoft.com/office/drawing/2014/main" id="{ABFDFF4A-55E6-4BB6-8B16-5F8CC0D4A95B}"/>
              </a:ext>
            </a:extLst>
          </p:cNvPr>
          <p:cNvSpPr>
            <a:spLocks noGrp="1"/>
          </p:cNvSpPr>
          <p:nvPr>
            <p:ph type="pic" sz="quarter" idx="15" hasCustomPrompt="1"/>
          </p:nvPr>
        </p:nvSpPr>
        <p:spPr>
          <a:xfrm>
            <a:off x="4271170" y="2722563"/>
            <a:ext cx="3649663" cy="2755900"/>
          </a:xfrm>
        </p:spPr>
        <p:txBody>
          <a:bodyPr/>
          <a:lstStyle>
            <a:lvl1pPr marL="0" indent="0" algn="ctr">
              <a:buNone/>
              <a:defRPr/>
            </a:lvl1pPr>
          </a:lstStyle>
          <a:p>
            <a:r>
              <a:rPr lang="en-US" dirty="0"/>
              <a:t>Click to insert image</a:t>
            </a:r>
          </a:p>
        </p:txBody>
      </p:sp>
      <p:sp>
        <p:nvSpPr>
          <p:cNvPr id="10" name="Text Placeholder 1">
            <a:extLst>
              <a:ext uri="{FF2B5EF4-FFF2-40B4-BE49-F238E27FC236}">
                <a16:creationId xmlns:a16="http://schemas.microsoft.com/office/drawing/2014/main" id="{CC0CFAE7-E4B1-4613-97F9-D7941D92777F}"/>
              </a:ext>
            </a:extLst>
          </p:cNvPr>
          <p:cNvSpPr>
            <a:spLocks noGrp="1"/>
          </p:cNvSpPr>
          <p:nvPr>
            <p:ph type="body" sz="quarter" idx="22" hasCustomPrompt="1"/>
          </p:nvPr>
        </p:nvSpPr>
        <p:spPr>
          <a:xfrm>
            <a:off x="1295399" y="212637"/>
            <a:ext cx="9601203" cy="276225"/>
          </a:xfrm>
          <a:prstGeom prst="rect">
            <a:avLst/>
          </a:prstGeom>
          <a:noFill/>
        </p:spPr>
        <p:txBody>
          <a:bodyPr>
            <a:normAutofit/>
          </a:bodyPr>
          <a:lstStyle>
            <a:lvl1pPr marL="0" indent="0" algn="ctr">
              <a:buNone/>
              <a:defRPr sz="900" cap="all" spc="225" baseline="0">
                <a:solidFill>
                  <a:srgbClr val="3C3F41"/>
                </a:solidFill>
              </a:defRPr>
            </a:lvl1pPr>
          </a:lstStyle>
          <a:p>
            <a:r>
              <a:rPr lang="en-US" dirty="0"/>
              <a:t>OPTIONAL SUBHEAD</a:t>
            </a:r>
          </a:p>
        </p:txBody>
      </p:sp>
    </p:spTree>
    <p:extLst>
      <p:ext uri="{BB962C8B-B14F-4D97-AF65-F5344CB8AC3E}">
        <p14:creationId xmlns:p14="http://schemas.microsoft.com/office/powerpoint/2010/main" val="11769649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3 step process bub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FE676-A348-4AA9-B682-5021B5B5284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B9FAE12D-537F-48CB-BFC4-E1E41336E691}"/>
              </a:ext>
            </a:extLst>
          </p:cNvPr>
          <p:cNvSpPr>
            <a:spLocks noGrp="1"/>
          </p:cNvSpPr>
          <p:nvPr>
            <p:ph type="sldNum" sz="quarter" idx="10"/>
          </p:nvPr>
        </p:nvSpPr>
        <p:spPr/>
        <p:txBody>
          <a:bodyPr/>
          <a:lstStyle/>
          <a:p>
            <a:fld id="{7B509D2C-1685-4B7B-8FDF-C15BA03DAA91}" type="slidenum">
              <a:rPr lang="en-US" smtClean="0"/>
              <a:pPr/>
              <a:t>‹#›</a:t>
            </a:fld>
            <a:endParaRPr lang="en-US" dirty="0"/>
          </a:p>
        </p:txBody>
      </p:sp>
      <p:sp>
        <p:nvSpPr>
          <p:cNvPr id="4" name="Footer Placeholder 3">
            <a:extLst>
              <a:ext uri="{FF2B5EF4-FFF2-40B4-BE49-F238E27FC236}">
                <a16:creationId xmlns:a16="http://schemas.microsoft.com/office/drawing/2014/main" id="{F442D919-D292-4CD8-BEA3-2992E4CCE034}"/>
              </a:ext>
            </a:extLst>
          </p:cNvPr>
          <p:cNvSpPr>
            <a:spLocks noGrp="1"/>
          </p:cNvSpPr>
          <p:nvPr>
            <p:ph type="ftr" sz="quarter" idx="11"/>
          </p:nvPr>
        </p:nvSpPr>
        <p:spPr/>
        <p:txBody>
          <a:bodyPr/>
          <a:lstStyle/>
          <a:p>
            <a:endParaRPr lang="en-US" dirty="0"/>
          </a:p>
        </p:txBody>
      </p:sp>
      <p:sp>
        <p:nvSpPr>
          <p:cNvPr id="5" name="Text Placeholder 1">
            <a:extLst>
              <a:ext uri="{FF2B5EF4-FFF2-40B4-BE49-F238E27FC236}">
                <a16:creationId xmlns:a16="http://schemas.microsoft.com/office/drawing/2014/main" id="{187CA3D3-96CF-4F05-A394-3F6FCDDA3841}"/>
              </a:ext>
            </a:extLst>
          </p:cNvPr>
          <p:cNvSpPr>
            <a:spLocks noGrp="1"/>
          </p:cNvSpPr>
          <p:nvPr>
            <p:ph type="body" sz="quarter" idx="22" hasCustomPrompt="1"/>
          </p:nvPr>
        </p:nvSpPr>
        <p:spPr>
          <a:xfrm>
            <a:off x="1295399" y="212637"/>
            <a:ext cx="9601203" cy="276225"/>
          </a:xfrm>
          <a:prstGeom prst="rect">
            <a:avLst/>
          </a:prstGeom>
          <a:noFill/>
        </p:spPr>
        <p:txBody>
          <a:bodyPr>
            <a:normAutofit/>
          </a:bodyPr>
          <a:lstStyle>
            <a:lvl1pPr marL="0" indent="0" algn="ctr">
              <a:buNone/>
              <a:defRPr sz="900" cap="all" spc="225" baseline="0">
                <a:solidFill>
                  <a:srgbClr val="3C3F41"/>
                </a:solidFill>
              </a:defRPr>
            </a:lvl1pPr>
          </a:lstStyle>
          <a:p>
            <a:r>
              <a:rPr lang="en-US" dirty="0"/>
              <a:t>OPTIONAL SUBHEAD</a:t>
            </a:r>
          </a:p>
        </p:txBody>
      </p:sp>
      <p:sp>
        <p:nvSpPr>
          <p:cNvPr id="6" name="Oval 5">
            <a:extLst>
              <a:ext uri="{FF2B5EF4-FFF2-40B4-BE49-F238E27FC236}">
                <a16:creationId xmlns:a16="http://schemas.microsoft.com/office/drawing/2014/main" id="{F982FE37-C01B-45E0-8849-C5C6825D76B3}"/>
              </a:ext>
            </a:extLst>
          </p:cNvPr>
          <p:cNvSpPr>
            <a:spLocks noChangeAspect="1"/>
          </p:cNvSpPr>
          <p:nvPr userDrawn="1"/>
        </p:nvSpPr>
        <p:spPr>
          <a:xfrm>
            <a:off x="8580299" y="1813133"/>
            <a:ext cx="2468880" cy="2468880"/>
          </a:xfrm>
          <a:prstGeom prst="ellipse">
            <a:avLst/>
          </a:prstGeom>
          <a:solidFill>
            <a:schemeClr val="tx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bg1"/>
              </a:solidFill>
            </a:endParaRPr>
          </a:p>
        </p:txBody>
      </p:sp>
      <p:sp>
        <p:nvSpPr>
          <p:cNvPr id="7" name="Oval 6">
            <a:extLst>
              <a:ext uri="{FF2B5EF4-FFF2-40B4-BE49-F238E27FC236}">
                <a16:creationId xmlns:a16="http://schemas.microsoft.com/office/drawing/2014/main" id="{1BC02D2B-3EF3-47B4-B17E-484BD1A08CC8}"/>
              </a:ext>
            </a:extLst>
          </p:cNvPr>
          <p:cNvSpPr>
            <a:spLocks noChangeAspect="1"/>
          </p:cNvSpPr>
          <p:nvPr userDrawn="1"/>
        </p:nvSpPr>
        <p:spPr>
          <a:xfrm>
            <a:off x="4925311" y="1813133"/>
            <a:ext cx="2468880" cy="2468880"/>
          </a:xfrm>
          <a:prstGeom prst="ellipse">
            <a:avLst/>
          </a:prstGeom>
          <a:solidFill>
            <a:schemeClr val="tx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bg1"/>
              </a:solidFill>
            </a:endParaRPr>
          </a:p>
        </p:txBody>
      </p:sp>
      <p:sp>
        <p:nvSpPr>
          <p:cNvPr id="8" name="Oval 7">
            <a:extLst>
              <a:ext uri="{FF2B5EF4-FFF2-40B4-BE49-F238E27FC236}">
                <a16:creationId xmlns:a16="http://schemas.microsoft.com/office/drawing/2014/main" id="{8B43566F-6B38-4A7E-A615-80EB069A4796}"/>
              </a:ext>
            </a:extLst>
          </p:cNvPr>
          <p:cNvSpPr>
            <a:spLocks noChangeAspect="1"/>
          </p:cNvSpPr>
          <p:nvPr userDrawn="1"/>
        </p:nvSpPr>
        <p:spPr>
          <a:xfrm>
            <a:off x="1182976" y="1828802"/>
            <a:ext cx="2468880" cy="246580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bg1"/>
              </a:solidFill>
            </a:endParaRPr>
          </a:p>
        </p:txBody>
      </p:sp>
      <p:pic>
        <p:nvPicPr>
          <p:cNvPr id="9" name="Picture 8">
            <a:extLst>
              <a:ext uri="{FF2B5EF4-FFF2-40B4-BE49-F238E27FC236}">
                <a16:creationId xmlns:a16="http://schemas.microsoft.com/office/drawing/2014/main" id="{133FEBF9-FD94-41AA-B7FF-D5CD29CEB27E}"/>
              </a:ext>
            </a:extLst>
          </p:cNvPr>
          <p:cNvPicPr>
            <a:picLocks noChangeAspect="1"/>
          </p:cNvPicPr>
          <p:nvPr userDrawn="1"/>
        </p:nvPicPr>
        <p:blipFill>
          <a:blip r:embed="rId2"/>
          <a:stretch>
            <a:fillRect/>
          </a:stretch>
        </p:blipFill>
        <p:spPr>
          <a:xfrm>
            <a:off x="4033035" y="2469982"/>
            <a:ext cx="499272" cy="920533"/>
          </a:xfrm>
          <a:prstGeom prst="rect">
            <a:avLst/>
          </a:prstGeom>
        </p:spPr>
      </p:pic>
      <p:pic>
        <p:nvPicPr>
          <p:cNvPr id="10" name="Picture 9">
            <a:extLst>
              <a:ext uri="{FF2B5EF4-FFF2-40B4-BE49-F238E27FC236}">
                <a16:creationId xmlns:a16="http://schemas.microsoft.com/office/drawing/2014/main" id="{D8EC1A5F-D452-4C4D-B80B-D417B3B32E3F}"/>
              </a:ext>
            </a:extLst>
          </p:cNvPr>
          <p:cNvPicPr>
            <a:picLocks noChangeAspect="1"/>
          </p:cNvPicPr>
          <p:nvPr userDrawn="1"/>
        </p:nvPicPr>
        <p:blipFill>
          <a:blip r:embed="rId2"/>
          <a:stretch>
            <a:fillRect/>
          </a:stretch>
        </p:blipFill>
        <p:spPr>
          <a:xfrm>
            <a:off x="7781281" y="2469982"/>
            <a:ext cx="499272" cy="920533"/>
          </a:xfrm>
          <a:prstGeom prst="rect">
            <a:avLst/>
          </a:prstGeom>
        </p:spPr>
      </p:pic>
      <p:sp>
        <p:nvSpPr>
          <p:cNvPr id="11" name="Text Placeholder 3">
            <a:extLst>
              <a:ext uri="{FF2B5EF4-FFF2-40B4-BE49-F238E27FC236}">
                <a16:creationId xmlns:a16="http://schemas.microsoft.com/office/drawing/2014/main" id="{0083D407-7397-45E2-9E73-078AE3CF8F72}"/>
              </a:ext>
            </a:extLst>
          </p:cNvPr>
          <p:cNvSpPr>
            <a:spLocks noGrp="1"/>
          </p:cNvSpPr>
          <p:nvPr>
            <p:ph type="body" sz="quarter" idx="15" hasCustomPrompt="1"/>
          </p:nvPr>
        </p:nvSpPr>
        <p:spPr>
          <a:xfrm>
            <a:off x="1579216" y="2188348"/>
            <a:ext cx="1676400" cy="1676400"/>
          </a:xfrm>
          <a:prstGeom prst="rect">
            <a:avLst/>
          </a:prstGeom>
        </p:spPr>
        <p:txBody>
          <a:bodyPr anchor="ctr" anchorCtr="0">
            <a:normAutofit/>
          </a:bodyPr>
          <a:lstStyle>
            <a:lvl1pPr marL="0" indent="0" algn="ctr">
              <a:buNone/>
              <a:defRPr lang="en-US" sz="1350" b="1" kern="1200" spc="0" baseline="0">
                <a:solidFill>
                  <a:schemeClr val="bg1"/>
                </a:solidFill>
                <a:latin typeface="Trebuchet MS" panose="020B0703020202090204" pitchFamily="34" charset="0"/>
                <a:ea typeface="+mn-ea"/>
                <a:cs typeface="Calibri" panose="020F050202020403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text</a:t>
            </a:r>
          </a:p>
        </p:txBody>
      </p:sp>
      <p:sp>
        <p:nvSpPr>
          <p:cNvPr id="12" name="Text Placeholder 3">
            <a:extLst>
              <a:ext uri="{FF2B5EF4-FFF2-40B4-BE49-F238E27FC236}">
                <a16:creationId xmlns:a16="http://schemas.microsoft.com/office/drawing/2014/main" id="{096BF134-AFBA-436D-A49E-CB8A589D772D}"/>
              </a:ext>
            </a:extLst>
          </p:cNvPr>
          <p:cNvSpPr>
            <a:spLocks noGrp="1"/>
          </p:cNvSpPr>
          <p:nvPr>
            <p:ph type="body" sz="quarter" idx="16" hasCustomPrompt="1"/>
          </p:nvPr>
        </p:nvSpPr>
        <p:spPr>
          <a:xfrm>
            <a:off x="5330947" y="2188348"/>
            <a:ext cx="1676400" cy="1676400"/>
          </a:xfrm>
          <a:prstGeom prst="rect">
            <a:avLst/>
          </a:prstGeom>
        </p:spPr>
        <p:txBody>
          <a:bodyPr anchor="ctr" anchorCtr="0">
            <a:normAutofit/>
          </a:bodyPr>
          <a:lstStyle>
            <a:lvl1pPr marL="0" indent="0" algn="ctr">
              <a:buNone/>
              <a:defRPr lang="en-US" sz="1350" b="1" kern="1200" spc="0" baseline="0">
                <a:solidFill>
                  <a:schemeClr val="bg1"/>
                </a:solidFill>
                <a:latin typeface="Trebuchet MS" panose="020B0703020202090204" pitchFamily="34" charset="0"/>
                <a:ea typeface="+mn-ea"/>
                <a:cs typeface="Calibri" panose="020F050202020403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text</a:t>
            </a:r>
          </a:p>
        </p:txBody>
      </p:sp>
      <p:sp>
        <p:nvSpPr>
          <p:cNvPr id="13" name="Text Placeholder 3">
            <a:extLst>
              <a:ext uri="{FF2B5EF4-FFF2-40B4-BE49-F238E27FC236}">
                <a16:creationId xmlns:a16="http://schemas.microsoft.com/office/drawing/2014/main" id="{8B7EAE97-C19A-451C-BA1B-6840551D2AD9}"/>
              </a:ext>
            </a:extLst>
          </p:cNvPr>
          <p:cNvSpPr>
            <a:spLocks noGrp="1"/>
          </p:cNvSpPr>
          <p:nvPr>
            <p:ph type="body" sz="quarter" idx="17" hasCustomPrompt="1"/>
          </p:nvPr>
        </p:nvSpPr>
        <p:spPr>
          <a:xfrm>
            <a:off x="8988547" y="2188348"/>
            <a:ext cx="1676400" cy="1676400"/>
          </a:xfrm>
          <a:prstGeom prst="rect">
            <a:avLst/>
          </a:prstGeom>
        </p:spPr>
        <p:txBody>
          <a:bodyPr anchor="ctr" anchorCtr="0">
            <a:normAutofit/>
          </a:bodyPr>
          <a:lstStyle>
            <a:lvl1pPr marL="0" indent="0" algn="ctr">
              <a:buNone/>
              <a:defRPr lang="en-US" sz="1350" b="1" kern="1200" spc="0" baseline="0">
                <a:solidFill>
                  <a:schemeClr val="bg1"/>
                </a:solidFill>
                <a:latin typeface="Trebuchet MS" panose="020B0703020202090204" pitchFamily="34" charset="0"/>
                <a:ea typeface="+mn-ea"/>
                <a:cs typeface="Calibri" panose="020F050202020403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text</a:t>
            </a:r>
          </a:p>
        </p:txBody>
      </p:sp>
      <p:sp>
        <p:nvSpPr>
          <p:cNvPr id="14" name="Text Placeholder 3">
            <a:extLst>
              <a:ext uri="{FF2B5EF4-FFF2-40B4-BE49-F238E27FC236}">
                <a16:creationId xmlns:a16="http://schemas.microsoft.com/office/drawing/2014/main" id="{1FAF1E23-906C-4488-88AB-7D8F8A48D819}"/>
              </a:ext>
            </a:extLst>
          </p:cNvPr>
          <p:cNvSpPr>
            <a:spLocks noGrp="1"/>
          </p:cNvSpPr>
          <p:nvPr>
            <p:ph type="body" sz="quarter" idx="18" hasCustomPrompt="1"/>
          </p:nvPr>
        </p:nvSpPr>
        <p:spPr>
          <a:xfrm>
            <a:off x="1182976" y="4830754"/>
            <a:ext cx="2468880" cy="300082"/>
          </a:xfrm>
          <a:prstGeom prst="rect">
            <a:avLst/>
          </a:prstGeom>
        </p:spPr>
        <p:txBody>
          <a:bodyPr wrap="square" anchor="t" anchorCtr="0">
            <a:spAutoFit/>
          </a:bodyPr>
          <a:lstStyle>
            <a:lvl1pPr marL="0" indent="0" algn="l">
              <a:buNone/>
              <a:defRPr lang="en-US" sz="1350" b="1" kern="1200" spc="0" baseline="0">
                <a:solidFill>
                  <a:schemeClr val="tx1"/>
                </a:solidFill>
                <a:latin typeface="Trebuchet MS" panose="020B0703020202090204" pitchFamily="34" charset="0"/>
                <a:ea typeface="+mn-ea"/>
                <a:cs typeface="Calibri" panose="020F050202020403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text</a:t>
            </a:r>
          </a:p>
        </p:txBody>
      </p:sp>
      <p:sp>
        <p:nvSpPr>
          <p:cNvPr id="15" name="Text Placeholder 3">
            <a:extLst>
              <a:ext uri="{FF2B5EF4-FFF2-40B4-BE49-F238E27FC236}">
                <a16:creationId xmlns:a16="http://schemas.microsoft.com/office/drawing/2014/main" id="{A11D1FB9-99DC-4A39-B7B6-686155349445}"/>
              </a:ext>
            </a:extLst>
          </p:cNvPr>
          <p:cNvSpPr>
            <a:spLocks noGrp="1"/>
          </p:cNvSpPr>
          <p:nvPr>
            <p:ph type="body" sz="quarter" idx="19" hasCustomPrompt="1"/>
          </p:nvPr>
        </p:nvSpPr>
        <p:spPr>
          <a:xfrm>
            <a:off x="4840576" y="4830754"/>
            <a:ext cx="2468880" cy="300082"/>
          </a:xfrm>
          <a:prstGeom prst="rect">
            <a:avLst/>
          </a:prstGeom>
        </p:spPr>
        <p:txBody>
          <a:bodyPr wrap="square" anchor="t" anchorCtr="0">
            <a:spAutoFit/>
          </a:bodyPr>
          <a:lstStyle>
            <a:lvl1pPr marL="0" indent="0" algn="l">
              <a:buNone/>
              <a:defRPr lang="en-US" sz="1350" b="1" kern="1200" spc="0" baseline="0">
                <a:solidFill>
                  <a:schemeClr val="tx1"/>
                </a:solidFill>
                <a:latin typeface="Trebuchet MS" panose="020B0703020202090204" pitchFamily="34" charset="0"/>
                <a:ea typeface="+mn-ea"/>
                <a:cs typeface="Calibri" panose="020F050202020403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text</a:t>
            </a:r>
          </a:p>
        </p:txBody>
      </p:sp>
      <p:sp>
        <p:nvSpPr>
          <p:cNvPr id="16" name="Text Placeholder 3">
            <a:extLst>
              <a:ext uri="{FF2B5EF4-FFF2-40B4-BE49-F238E27FC236}">
                <a16:creationId xmlns:a16="http://schemas.microsoft.com/office/drawing/2014/main" id="{FBBF2B0B-47F4-4A11-B4D5-B1E7B83563DD}"/>
              </a:ext>
            </a:extLst>
          </p:cNvPr>
          <p:cNvSpPr>
            <a:spLocks noGrp="1"/>
          </p:cNvSpPr>
          <p:nvPr>
            <p:ph type="body" sz="quarter" idx="20" hasCustomPrompt="1"/>
          </p:nvPr>
        </p:nvSpPr>
        <p:spPr>
          <a:xfrm>
            <a:off x="8592307" y="4830754"/>
            <a:ext cx="2468880" cy="300082"/>
          </a:xfrm>
          <a:prstGeom prst="rect">
            <a:avLst/>
          </a:prstGeom>
        </p:spPr>
        <p:txBody>
          <a:bodyPr wrap="square" anchor="t" anchorCtr="0">
            <a:spAutoFit/>
          </a:bodyPr>
          <a:lstStyle>
            <a:lvl1pPr marL="0" indent="0" algn="l">
              <a:buNone/>
              <a:defRPr lang="en-US" sz="1350" b="1" kern="1200" spc="0" baseline="0">
                <a:solidFill>
                  <a:schemeClr val="tx1"/>
                </a:solidFill>
                <a:latin typeface="Trebuchet MS" panose="020B0703020202090204" pitchFamily="34" charset="0"/>
                <a:ea typeface="+mn-ea"/>
                <a:cs typeface="Calibri" panose="020F050202020403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text</a:t>
            </a:r>
          </a:p>
        </p:txBody>
      </p:sp>
    </p:spTree>
    <p:extLst>
      <p:ext uri="{BB962C8B-B14F-4D97-AF65-F5344CB8AC3E}">
        <p14:creationId xmlns:p14="http://schemas.microsoft.com/office/powerpoint/2010/main" val="384297202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3 step process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88771-9BEF-4665-9229-4AD7B8F9ECE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B65F603F-2421-4110-AB16-2418C760A23B}"/>
              </a:ext>
            </a:extLst>
          </p:cNvPr>
          <p:cNvSpPr>
            <a:spLocks noGrp="1"/>
          </p:cNvSpPr>
          <p:nvPr>
            <p:ph type="sldNum" sz="quarter" idx="10"/>
          </p:nvPr>
        </p:nvSpPr>
        <p:spPr/>
        <p:txBody>
          <a:bodyPr/>
          <a:lstStyle/>
          <a:p>
            <a:fld id="{7B509D2C-1685-4B7B-8FDF-C15BA03DAA91}" type="slidenum">
              <a:rPr lang="en-US" smtClean="0"/>
              <a:pPr/>
              <a:t>‹#›</a:t>
            </a:fld>
            <a:endParaRPr lang="en-US" dirty="0"/>
          </a:p>
        </p:txBody>
      </p:sp>
      <p:sp>
        <p:nvSpPr>
          <p:cNvPr id="4" name="Footer Placeholder 3">
            <a:extLst>
              <a:ext uri="{FF2B5EF4-FFF2-40B4-BE49-F238E27FC236}">
                <a16:creationId xmlns:a16="http://schemas.microsoft.com/office/drawing/2014/main" id="{1ED9BBC5-5F08-40D6-A92C-DC50B998202F}"/>
              </a:ext>
            </a:extLst>
          </p:cNvPr>
          <p:cNvSpPr>
            <a:spLocks noGrp="1"/>
          </p:cNvSpPr>
          <p:nvPr>
            <p:ph type="ftr" sz="quarter" idx="11"/>
          </p:nvPr>
        </p:nvSpPr>
        <p:spPr/>
        <p:txBody>
          <a:bodyPr/>
          <a:lstStyle/>
          <a:p>
            <a:endParaRPr lang="en-US" dirty="0"/>
          </a:p>
        </p:txBody>
      </p:sp>
      <p:sp>
        <p:nvSpPr>
          <p:cNvPr id="5" name="Text Placeholder 1">
            <a:extLst>
              <a:ext uri="{FF2B5EF4-FFF2-40B4-BE49-F238E27FC236}">
                <a16:creationId xmlns:a16="http://schemas.microsoft.com/office/drawing/2014/main" id="{3254831C-3F0B-437B-A738-6D7F293BD22D}"/>
              </a:ext>
            </a:extLst>
          </p:cNvPr>
          <p:cNvSpPr>
            <a:spLocks noGrp="1"/>
          </p:cNvSpPr>
          <p:nvPr>
            <p:ph type="body" sz="quarter" idx="22" hasCustomPrompt="1"/>
          </p:nvPr>
        </p:nvSpPr>
        <p:spPr>
          <a:xfrm>
            <a:off x="1295399" y="212637"/>
            <a:ext cx="9601203" cy="276225"/>
          </a:xfrm>
          <a:prstGeom prst="rect">
            <a:avLst/>
          </a:prstGeom>
          <a:noFill/>
        </p:spPr>
        <p:txBody>
          <a:bodyPr>
            <a:normAutofit/>
          </a:bodyPr>
          <a:lstStyle>
            <a:lvl1pPr marL="0" indent="0" algn="ctr">
              <a:buNone/>
              <a:defRPr sz="900" cap="all" spc="225" baseline="0">
                <a:solidFill>
                  <a:srgbClr val="3C3F41"/>
                </a:solidFill>
              </a:defRPr>
            </a:lvl1pPr>
          </a:lstStyle>
          <a:p>
            <a:r>
              <a:rPr lang="en-US" dirty="0"/>
              <a:t>OPTIONAL SUBHEAD</a:t>
            </a:r>
          </a:p>
        </p:txBody>
      </p:sp>
      <p:sp>
        <p:nvSpPr>
          <p:cNvPr id="6" name="Text Placeholder 3">
            <a:extLst>
              <a:ext uri="{FF2B5EF4-FFF2-40B4-BE49-F238E27FC236}">
                <a16:creationId xmlns:a16="http://schemas.microsoft.com/office/drawing/2014/main" id="{20A10C66-33E0-47C3-95C9-8788D92CE6A4}"/>
              </a:ext>
            </a:extLst>
          </p:cNvPr>
          <p:cNvSpPr>
            <a:spLocks noGrp="1"/>
          </p:cNvSpPr>
          <p:nvPr>
            <p:ph type="body" sz="quarter" idx="15" hasCustomPrompt="1"/>
          </p:nvPr>
        </p:nvSpPr>
        <p:spPr>
          <a:xfrm>
            <a:off x="1579216" y="1752600"/>
            <a:ext cx="2383184" cy="1676400"/>
          </a:xfrm>
          <a:prstGeom prst="rect">
            <a:avLst/>
          </a:prstGeom>
        </p:spPr>
        <p:txBody>
          <a:bodyPr anchor="ctr" anchorCtr="0">
            <a:normAutofit/>
          </a:bodyPr>
          <a:lstStyle>
            <a:lvl1pPr marL="0" indent="0" algn="ctr">
              <a:buNone/>
              <a:defRPr lang="en-US" sz="1500" b="1" kern="1200" spc="75">
                <a:solidFill>
                  <a:schemeClr val="tx1"/>
                </a:solidFill>
                <a:latin typeface="Trebuchet MS" panose="020B0703020202090204" pitchFamily="34" charset="0"/>
                <a:ea typeface="+mn-ea"/>
                <a:cs typeface="Calibri" panose="020F050202020403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STEP 1</a:t>
            </a:r>
          </a:p>
        </p:txBody>
      </p:sp>
      <p:sp>
        <p:nvSpPr>
          <p:cNvPr id="7" name="Text Placeholder 3">
            <a:extLst>
              <a:ext uri="{FF2B5EF4-FFF2-40B4-BE49-F238E27FC236}">
                <a16:creationId xmlns:a16="http://schemas.microsoft.com/office/drawing/2014/main" id="{A27A6F2F-C0E6-4CC3-81E4-F118D76B74A6}"/>
              </a:ext>
            </a:extLst>
          </p:cNvPr>
          <p:cNvSpPr>
            <a:spLocks noGrp="1"/>
          </p:cNvSpPr>
          <p:nvPr>
            <p:ph type="body" sz="quarter" idx="18" hasCustomPrompt="1"/>
          </p:nvPr>
        </p:nvSpPr>
        <p:spPr>
          <a:xfrm>
            <a:off x="1579216" y="4395006"/>
            <a:ext cx="2383184" cy="300082"/>
          </a:xfrm>
          <a:prstGeom prst="rect">
            <a:avLst/>
          </a:prstGeom>
        </p:spPr>
        <p:txBody>
          <a:bodyPr wrap="square" anchor="t" anchorCtr="0">
            <a:spAutoFit/>
          </a:bodyPr>
          <a:lstStyle>
            <a:lvl1pPr marL="0" indent="0" algn="l">
              <a:buNone/>
              <a:defRPr lang="en-US" sz="1350" b="1" kern="1200" spc="0" baseline="0">
                <a:solidFill>
                  <a:schemeClr val="tx1"/>
                </a:solidFill>
                <a:latin typeface="Trebuchet MS" panose="020B0703020202090204" pitchFamily="34" charset="0"/>
                <a:ea typeface="+mn-ea"/>
                <a:cs typeface="Calibri" panose="020F050202020403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text</a:t>
            </a:r>
          </a:p>
        </p:txBody>
      </p:sp>
      <p:sp>
        <p:nvSpPr>
          <p:cNvPr id="8" name="Text Placeholder 3">
            <a:extLst>
              <a:ext uri="{FF2B5EF4-FFF2-40B4-BE49-F238E27FC236}">
                <a16:creationId xmlns:a16="http://schemas.microsoft.com/office/drawing/2014/main" id="{4A185A98-FD8A-4A4D-9C18-C1BB808001B9}"/>
              </a:ext>
            </a:extLst>
          </p:cNvPr>
          <p:cNvSpPr>
            <a:spLocks noGrp="1"/>
          </p:cNvSpPr>
          <p:nvPr>
            <p:ph type="body" sz="quarter" idx="19" hasCustomPrompt="1"/>
          </p:nvPr>
        </p:nvSpPr>
        <p:spPr>
          <a:xfrm>
            <a:off x="4927535" y="4395006"/>
            <a:ext cx="2383184" cy="300082"/>
          </a:xfrm>
          <a:prstGeom prst="rect">
            <a:avLst/>
          </a:prstGeom>
        </p:spPr>
        <p:txBody>
          <a:bodyPr wrap="square" anchor="t" anchorCtr="0">
            <a:spAutoFit/>
          </a:bodyPr>
          <a:lstStyle>
            <a:lvl1pPr marL="0" indent="0" algn="l">
              <a:buNone/>
              <a:defRPr lang="en-US" sz="1350" b="1" kern="1200" spc="0" baseline="0">
                <a:solidFill>
                  <a:schemeClr val="tx1"/>
                </a:solidFill>
                <a:latin typeface="Trebuchet MS" panose="020B0703020202090204" pitchFamily="34" charset="0"/>
                <a:ea typeface="+mn-ea"/>
                <a:cs typeface="Calibri" panose="020F050202020403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text</a:t>
            </a:r>
          </a:p>
        </p:txBody>
      </p:sp>
      <p:sp>
        <p:nvSpPr>
          <p:cNvPr id="9" name="Text Placeholder 3">
            <a:extLst>
              <a:ext uri="{FF2B5EF4-FFF2-40B4-BE49-F238E27FC236}">
                <a16:creationId xmlns:a16="http://schemas.microsoft.com/office/drawing/2014/main" id="{8BE782B8-CA28-459F-9F0C-B9170F3686BB}"/>
              </a:ext>
            </a:extLst>
          </p:cNvPr>
          <p:cNvSpPr>
            <a:spLocks noGrp="1"/>
          </p:cNvSpPr>
          <p:nvPr>
            <p:ph type="body" sz="quarter" idx="20" hasCustomPrompt="1"/>
          </p:nvPr>
        </p:nvSpPr>
        <p:spPr>
          <a:xfrm>
            <a:off x="8259899" y="4333616"/>
            <a:ext cx="2468880" cy="300082"/>
          </a:xfrm>
          <a:prstGeom prst="rect">
            <a:avLst/>
          </a:prstGeom>
        </p:spPr>
        <p:txBody>
          <a:bodyPr wrap="square" anchor="t" anchorCtr="0">
            <a:spAutoFit/>
          </a:bodyPr>
          <a:lstStyle>
            <a:lvl1pPr marL="0" indent="0" algn="l">
              <a:buNone/>
              <a:defRPr lang="en-US" sz="1350" b="1" kern="1200" spc="0" baseline="0">
                <a:solidFill>
                  <a:schemeClr val="tx1"/>
                </a:solidFill>
                <a:latin typeface="Trebuchet MS" panose="020B0703020202090204" pitchFamily="34" charset="0"/>
                <a:ea typeface="+mn-ea"/>
                <a:cs typeface="Calibri" panose="020F050202020403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text</a:t>
            </a:r>
          </a:p>
        </p:txBody>
      </p:sp>
      <p:grpSp>
        <p:nvGrpSpPr>
          <p:cNvPr id="10" name="Group 9">
            <a:extLst>
              <a:ext uri="{FF2B5EF4-FFF2-40B4-BE49-F238E27FC236}">
                <a16:creationId xmlns:a16="http://schemas.microsoft.com/office/drawing/2014/main" id="{4F5B9C6F-D35C-4BDF-806A-BE6F53B1A20F}"/>
              </a:ext>
            </a:extLst>
          </p:cNvPr>
          <p:cNvGrpSpPr/>
          <p:nvPr userDrawn="1"/>
        </p:nvGrpSpPr>
        <p:grpSpPr>
          <a:xfrm>
            <a:off x="1031974" y="3557871"/>
            <a:ext cx="10086087" cy="314325"/>
            <a:chOff x="1046660" y="2728913"/>
            <a:chExt cx="10086086" cy="314325"/>
          </a:xfrm>
        </p:grpSpPr>
        <p:pic>
          <p:nvPicPr>
            <p:cNvPr id="11" name="Picture 10">
              <a:extLst>
                <a:ext uri="{FF2B5EF4-FFF2-40B4-BE49-F238E27FC236}">
                  <a16:creationId xmlns:a16="http://schemas.microsoft.com/office/drawing/2014/main" id="{F980F635-5DF1-4E1F-9B86-CF38FB532C1C}"/>
                </a:ext>
              </a:extLst>
            </p:cNvPr>
            <p:cNvPicPr>
              <a:picLocks noChangeAspect="1"/>
            </p:cNvPicPr>
            <p:nvPr/>
          </p:nvPicPr>
          <p:blipFill>
            <a:blip r:embed="rId2">
              <a:grayscl/>
            </a:blip>
            <a:stretch>
              <a:fillRect/>
            </a:stretch>
          </p:blipFill>
          <p:spPr>
            <a:xfrm>
              <a:off x="1046660" y="2728913"/>
              <a:ext cx="3415665" cy="314325"/>
            </a:xfrm>
            <a:prstGeom prst="rect">
              <a:avLst/>
            </a:prstGeom>
          </p:spPr>
        </p:pic>
        <p:pic>
          <p:nvPicPr>
            <p:cNvPr id="12" name="Picture 11">
              <a:extLst>
                <a:ext uri="{FF2B5EF4-FFF2-40B4-BE49-F238E27FC236}">
                  <a16:creationId xmlns:a16="http://schemas.microsoft.com/office/drawing/2014/main" id="{711DFC3F-3342-43DB-98E3-EC245A3B1F0D}"/>
                </a:ext>
              </a:extLst>
            </p:cNvPr>
            <p:cNvPicPr>
              <a:picLocks noChangeAspect="1"/>
            </p:cNvPicPr>
            <p:nvPr/>
          </p:nvPicPr>
          <p:blipFill>
            <a:blip r:embed="rId2">
              <a:grayscl/>
            </a:blip>
            <a:stretch>
              <a:fillRect/>
            </a:stretch>
          </p:blipFill>
          <p:spPr>
            <a:xfrm>
              <a:off x="4379187" y="2728913"/>
              <a:ext cx="3415665" cy="314325"/>
            </a:xfrm>
            <a:prstGeom prst="rect">
              <a:avLst/>
            </a:prstGeom>
          </p:spPr>
        </p:pic>
        <p:pic>
          <p:nvPicPr>
            <p:cNvPr id="13" name="Picture 12">
              <a:extLst>
                <a:ext uri="{FF2B5EF4-FFF2-40B4-BE49-F238E27FC236}">
                  <a16:creationId xmlns:a16="http://schemas.microsoft.com/office/drawing/2014/main" id="{26C5AC29-82D0-4789-A7CF-CF9F063B72BD}"/>
                </a:ext>
              </a:extLst>
            </p:cNvPr>
            <p:cNvPicPr>
              <a:picLocks noChangeAspect="1"/>
            </p:cNvPicPr>
            <p:nvPr/>
          </p:nvPicPr>
          <p:blipFill>
            <a:blip r:embed="rId2">
              <a:grayscl/>
            </a:blip>
            <a:stretch>
              <a:fillRect/>
            </a:stretch>
          </p:blipFill>
          <p:spPr>
            <a:xfrm>
              <a:off x="7717081" y="2728913"/>
              <a:ext cx="3415665" cy="314325"/>
            </a:xfrm>
            <a:prstGeom prst="rect">
              <a:avLst/>
            </a:prstGeom>
          </p:spPr>
        </p:pic>
      </p:grpSp>
      <p:sp>
        <p:nvSpPr>
          <p:cNvPr id="14" name="Text Placeholder 3">
            <a:extLst>
              <a:ext uri="{FF2B5EF4-FFF2-40B4-BE49-F238E27FC236}">
                <a16:creationId xmlns:a16="http://schemas.microsoft.com/office/drawing/2014/main" id="{78F929EE-2F39-4441-8A92-F536E3730315}"/>
              </a:ext>
            </a:extLst>
          </p:cNvPr>
          <p:cNvSpPr>
            <a:spLocks noGrp="1"/>
          </p:cNvSpPr>
          <p:nvPr>
            <p:ph type="body" sz="quarter" idx="21" hasCustomPrompt="1"/>
          </p:nvPr>
        </p:nvSpPr>
        <p:spPr>
          <a:xfrm>
            <a:off x="4927535" y="1752600"/>
            <a:ext cx="2383184" cy="1676400"/>
          </a:xfrm>
          <a:prstGeom prst="rect">
            <a:avLst/>
          </a:prstGeom>
        </p:spPr>
        <p:txBody>
          <a:bodyPr anchor="ctr" anchorCtr="0">
            <a:normAutofit/>
          </a:bodyPr>
          <a:lstStyle>
            <a:lvl1pPr marL="0" indent="0" algn="ctr">
              <a:buNone/>
              <a:defRPr lang="en-US" sz="1500" b="1" kern="1200" spc="75">
                <a:solidFill>
                  <a:schemeClr val="tx1"/>
                </a:solidFill>
                <a:latin typeface="Trebuchet MS" panose="020B0703020202090204" pitchFamily="34" charset="0"/>
                <a:ea typeface="+mn-ea"/>
                <a:cs typeface="Calibri" panose="020F050202020403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STEP 2</a:t>
            </a:r>
          </a:p>
        </p:txBody>
      </p:sp>
      <p:sp>
        <p:nvSpPr>
          <p:cNvPr id="15" name="Text Placeholder 3">
            <a:extLst>
              <a:ext uri="{FF2B5EF4-FFF2-40B4-BE49-F238E27FC236}">
                <a16:creationId xmlns:a16="http://schemas.microsoft.com/office/drawing/2014/main" id="{87807DD1-3D38-490D-A75C-8B3A98FE4C47}"/>
              </a:ext>
            </a:extLst>
          </p:cNvPr>
          <p:cNvSpPr>
            <a:spLocks noGrp="1"/>
          </p:cNvSpPr>
          <p:nvPr>
            <p:ph type="body" sz="quarter" idx="23" hasCustomPrompt="1"/>
          </p:nvPr>
        </p:nvSpPr>
        <p:spPr>
          <a:xfrm>
            <a:off x="8302747" y="1752600"/>
            <a:ext cx="2383184" cy="1676400"/>
          </a:xfrm>
          <a:prstGeom prst="rect">
            <a:avLst/>
          </a:prstGeom>
        </p:spPr>
        <p:txBody>
          <a:bodyPr anchor="ctr" anchorCtr="0">
            <a:normAutofit/>
          </a:bodyPr>
          <a:lstStyle>
            <a:lvl1pPr marL="0" indent="0" algn="ctr">
              <a:buNone/>
              <a:defRPr lang="en-US" sz="1500" b="1" kern="1200" spc="75">
                <a:solidFill>
                  <a:schemeClr val="tx1"/>
                </a:solidFill>
                <a:latin typeface="Trebuchet MS" panose="020B0703020202090204" pitchFamily="34" charset="0"/>
                <a:ea typeface="+mn-ea"/>
                <a:cs typeface="Calibri" panose="020F050202020403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STEP 3</a:t>
            </a:r>
          </a:p>
        </p:txBody>
      </p:sp>
    </p:spTree>
    <p:extLst>
      <p:ext uri="{BB962C8B-B14F-4D97-AF65-F5344CB8AC3E}">
        <p14:creationId xmlns:p14="http://schemas.microsoft.com/office/powerpoint/2010/main" val="387680843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5 columns with headers and focus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CDF73-0E9F-4B77-806E-1A1621F7168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6F98AB8-C203-4C6A-9D2E-C1CD32EC606A}"/>
              </a:ext>
            </a:extLst>
          </p:cNvPr>
          <p:cNvSpPr>
            <a:spLocks noGrp="1"/>
          </p:cNvSpPr>
          <p:nvPr>
            <p:ph type="sldNum" sz="quarter" idx="10"/>
          </p:nvPr>
        </p:nvSpPr>
        <p:spPr/>
        <p:txBody>
          <a:bodyPr/>
          <a:lstStyle/>
          <a:p>
            <a:fld id="{7B509D2C-1685-4B7B-8FDF-C15BA03DAA91}" type="slidenum">
              <a:rPr lang="en-US" smtClean="0"/>
              <a:pPr/>
              <a:t>‹#›</a:t>
            </a:fld>
            <a:endParaRPr lang="en-US" dirty="0"/>
          </a:p>
        </p:txBody>
      </p:sp>
      <p:sp>
        <p:nvSpPr>
          <p:cNvPr id="5" name="Text Placeholder 1">
            <a:extLst>
              <a:ext uri="{FF2B5EF4-FFF2-40B4-BE49-F238E27FC236}">
                <a16:creationId xmlns:a16="http://schemas.microsoft.com/office/drawing/2014/main" id="{123FF689-518E-4E74-8DF5-82C576A657B6}"/>
              </a:ext>
            </a:extLst>
          </p:cNvPr>
          <p:cNvSpPr>
            <a:spLocks noGrp="1"/>
          </p:cNvSpPr>
          <p:nvPr>
            <p:ph type="body" sz="quarter" idx="22" hasCustomPrompt="1"/>
          </p:nvPr>
        </p:nvSpPr>
        <p:spPr>
          <a:xfrm>
            <a:off x="1295399" y="212637"/>
            <a:ext cx="9601203" cy="276225"/>
          </a:xfrm>
          <a:prstGeom prst="rect">
            <a:avLst/>
          </a:prstGeom>
          <a:noFill/>
        </p:spPr>
        <p:txBody>
          <a:bodyPr>
            <a:normAutofit/>
          </a:bodyPr>
          <a:lstStyle>
            <a:lvl1pPr marL="0" indent="0" algn="ctr">
              <a:buNone/>
              <a:defRPr sz="900" cap="all" spc="225" baseline="0">
                <a:solidFill>
                  <a:srgbClr val="3C3F41"/>
                </a:solidFill>
              </a:defRPr>
            </a:lvl1pPr>
          </a:lstStyle>
          <a:p>
            <a:r>
              <a:rPr lang="en-US" dirty="0"/>
              <a:t>OPTIONAL SUBHEAD</a:t>
            </a:r>
          </a:p>
        </p:txBody>
      </p:sp>
      <p:sp>
        <p:nvSpPr>
          <p:cNvPr id="6" name="TextBox 5">
            <a:extLst>
              <a:ext uri="{FF2B5EF4-FFF2-40B4-BE49-F238E27FC236}">
                <a16:creationId xmlns:a16="http://schemas.microsoft.com/office/drawing/2014/main" id="{5DD89ADD-5CED-4B79-826A-1CAF1369E60A}"/>
              </a:ext>
            </a:extLst>
          </p:cNvPr>
          <p:cNvSpPr txBox="1"/>
          <p:nvPr userDrawn="1"/>
        </p:nvSpPr>
        <p:spPr>
          <a:xfrm>
            <a:off x="796428" y="4633947"/>
            <a:ext cx="10493715" cy="1690655"/>
          </a:xfrm>
          <a:prstGeom prst="roundRect">
            <a:avLst>
              <a:gd name="adj" fmla="val 4501"/>
            </a:avLst>
          </a:prstGeom>
          <a:solidFill>
            <a:schemeClr val="bg1"/>
          </a:solidFill>
          <a:ln>
            <a:noFill/>
          </a:ln>
          <a:effectLst>
            <a:outerShdw blurRad="152400" dir="5400000" algn="ctr" rotWithShape="0">
              <a:srgbClr val="3C3F41">
                <a:alpha val="20000"/>
              </a:srgbClr>
            </a:outerShdw>
          </a:effectLst>
        </p:spPr>
        <p:txBody>
          <a:bodyPr wrap="square" lIns="0" tIns="0" rIns="0" bIns="0" rtlCol="0" anchor="ctr">
            <a:noAutofit/>
          </a:bodyPr>
          <a:lstStyle/>
          <a:p>
            <a:pPr marL="0" marR="0" lvl="0" indent="0" algn="ctr" defTabSz="369657" rtl="0" eaLnBrk="1" fontAlgn="base" latinLnBrk="0" hangingPunct="0">
              <a:lnSpc>
                <a:spcPct val="120000"/>
              </a:lnSpc>
              <a:spcBef>
                <a:spcPct val="0"/>
              </a:spcBef>
              <a:spcAft>
                <a:spcPts val="900"/>
              </a:spcAft>
              <a:buClrTx/>
              <a:buSzTx/>
              <a:buFontTx/>
              <a:buNone/>
              <a:tabLst/>
              <a:defRPr/>
            </a:pPr>
            <a:r>
              <a:rPr kumimoji="0" lang="en-US" sz="1350" b="0" i="0" u="none" strike="noStrike" kern="700" cap="all" spc="0" normalizeH="0" baseline="0" noProof="0" dirty="0">
                <a:ln>
                  <a:noFill/>
                </a:ln>
                <a:solidFill>
                  <a:srgbClr val="F50002"/>
                </a:solidFill>
                <a:effectLst/>
                <a:uLnTx/>
                <a:uFillTx/>
                <a:latin typeface="+mj-lt"/>
                <a:ea typeface="+mn-ea"/>
                <a:cs typeface="Arial" charset="0"/>
                <a:sym typeface="Arial" charset="0"/>
              </a:rPr>
              <a:t>Description 1 </a:t>
            </a:r>
            <a:r>
              <a:rPr kumimoji="0" lang="en-US" sz="1125" b="0" i="0" u="none" strike="noStrike" kern="700" cap="none" spc="0" normalizeH="0" baseline="0" noProof="0" dirty="0">
                <a:ln>
                  <a:noFill/>
                </a:ln>
                <a:solidFill>
                  <a:srgbClr val="46494D"/>
                </a:solidFill>
                <a:effectLst/>
                <a:uLnTx/>
                <a:uFillTx/>
                <a:latin typeface="+mj-lt"/>
                <a:ea typeface="+mn-ea"/>
                <a:cs typeface="Arial" charset="0"/>
                <a:sym typeface="Arial" charset="0"/>
              </a:rPr>
              <a:t>Text 1</a:t>
            </a:r>
          </a:p>
          <a:p>
            <a:pPr marL="0" marR="0" lvl="0" indent="0" algn="ctr" defTabSz="369657" rtl="0" eaLnBrk="1" fontAlgn="base" latinLnBrk="0" hangingPunct="0">
              <a:lnSpc>
                <a:spcPct val="120000"/>
              </a:lnSpc>
              <a:spcBef>
                <a:spcPct val="0"/>
              </a:spcBef>
              <a:spcAft>
                <a:spcPts val="900"/>
              </a:spcAft>
              <a:buClrTx/>
              <a:buSzTx/>
              <a:buFontTx/>
              <a:buNone/>
              <a:tabLst/>
              <a:defRPr/>
            </a:pPr>
            <a:r>
              <a:rPr kumimoji="0" lang="en-US" sz="1350" b="0" i="0" u="none" strike="noStrike" kern="700" cap="all" spc="0" normalizeH="0" baseline="0" noProof="0" dirty="0">
                <a:ln>
                  <a:noFill/>
                </a:ln>
                <a:solidFill>
                  <a:srgbClr val="F50002"/>
                </a:solidFill>
                <a:effectLst/>
                <a:uLnTx/>
                <a:uFillTx/>
                <a:latin typeface="+mj-lt"/>
                <a:ea typeface="+mn-ea"/>
                <a:cs typeface="Arial" charset="0"/>
                <a:sym typeface="Arial" charset="0"/>
              </a:rPr>
              <a:t>DESCRIPTION 2 </a:t>
            </a:r>
            <a:r>
              <a:rPr kumimoji="0" lang="en-US" sz="1125" b="0" i="0" u="none" strike="noStrike" kern="700" cap="none" spc="0" normalizeH="0" baseline="0" noProof="0" dirty="0">
                <a:ln>
                  <a:noFill/>
                </a:ln>
                <a:solidFill>
                  <a:srgbClr val="46494D"/>
                </a:solidFill>
                <a:effectLst/>
                <a:uLnTx/>
                <a:uFillTx/>
                <a:latin typeface="+mj-lt"/>
                <a:ea typeface="+mn-ea"/>
                <a:cs typeface="Arial" charset="0"/>
                <a:sym typeface="Arial" charset="0"/>
              </a:rPr>
              <a:t>Text 2</a:t>
            </a:r>
          </a:p>
          <a:p>
            <a:pPr marL="0" marR="0" lvl="0" indent="0" algn="ctr" defTabSz="369657" rtl="0" eaLnBrk="1" fontAlgn="base" latinLnBrk="0" hangingPunct="0">
              <a:lnSpc>
                <a:spcPct val="120000"/>
              </a:lnSpc>
              <a:spcBef>
                <a:spcPct val="0"/>
              </a:spcBef>
              <a:spcAft>
                <a:spcPts val="900"/>
              </a:spcAft>
              <a:buClrTx/>
              <a:buSzTx/>
              <a:buFontTx/>
              <a:buNone/>
              <a:tabLst/>
              <a:defRPr/>
            </a:pPr>
            <a:r>
              <a:rPr kumimoji="0" lang="en-US" sz="1350" b="0" i="0" u="none" strike="noStrike" kern="700" cap="all" spc="0" normalizeH="0" baseline="0" noProof="0" dirty="0">
                <a:ln>
                  <a:noFill/>
                </a:ln>
                <a:solidFill>
                  <a:srgbClr val="F50002"/>
                </a:solidFill>
                <a:effectLst/>
                <a:uLnTx/>
                <a:uFillTx/>
                <a:latin typeface="+mj-lt"/>
                <a:ea typeface="+mn-ea"/>
                <a:cs typeface="Arial" charset="0"/>
                <a:sym typeface="Arial" charset="0"/>
              </a:rPr>
              <a:t>DESCRIPTION 3 </a:t>
            </a:r>
            <a:r>
              <a:rPr kumimoji="0" lang="en-US" sz="1125" b="0" i="0" u="none" strike="noStrike" kern="700" cap="none" spc="0" normalizeH="0" baseline="0" noProof="0" dirty="0">
                <a:ln>
                  <a:noFill/>
                </a:ln>
                <a:solidFill>
                  <a:srgbClr val="46494D"/>
                </a:solidFill>
                <a:effectLst/>
                <a:uLnTx/>
                <a:uFillTx/>
                <a:latin typeface="+mj-lt"/>
                <a:ea typeface="+mn-ea"/>
                <a:cs typeface="Arial" charset="0"/>
                <a:sym typeface="Arial" charset="0"/>
              </a:rPr>
              <a:t>Text 3</a:t>
            </a:r>
          </a:p>
        </p:txBody>
      </p:sp>
      <p:sp>
        <p:nvSpPr>
          <p:cNvPr id="7" name="TextBox 6">
            <a:extLst>
              <a:ext uri="{FF2B5EF4-FFF2-40B4-BE49-F238E27FC236}">
                <a16:creationId xmlns:a16="http://schemas.microsoft.com/office/drawing/2014/main" id="{18097933-4760-4D06-8C13-101544690CE3}"/>
              </a:ext>
            </a:extLst>
          </p:cNvPr>
          <p:cNvSpPr txBox="1"/>
          <p:nvPr userDrawn="1"/>
        </p:nvSpPr>
        <p:spPr>
          <a:xfrm>
            <a:off x="796429" y="1066800"/>
            <a:ext cx="1936035" cy="3415866"/>
          </a:xfrm>
          <a:prstGeom prst="roundRect">
            <a:avLst>
              <a:gd name="adj" fmla="val 3945"/>
            </a:avLst>
          </a:prstGeom>
          <a:solidFill>
            <a:schemeClr val="bg1"/>
          </a:solidFill>
          <a:ln>
            <a:noFill/>
          </a:ln>
          <a:effectLst>
            <a:outerShdw blurRad="152400" dir="5400000" algn="ctr" rotWithShape="0">
              <a:srgbClr val="3C3F41">
                <a:alpha val="20000"/>
              </a:srgbClr>
            </a:outerShdw>
          </a:effectLst>
        </p:spPr>
        <p:txBody>
          <a:bodyPr wrap="square" lIns="82296" tIns="891540" rIns="82296" rtlCol="0" anchor="t">
            <a:noAutofit/>
          </a:bodyPr>
          <a:lstStyle/>
          <a:p>
            <a:pPr marL="0" marR="0" lvl="0" indent="0" algn="ctr" defTabSz="369657" rtl="0" eaLnBrk="1" fontAlgn="base" latinLnBrk="0" hangingPunct="0">
              <a:lnSpc>
                <a:spcPct val="120000"/>
              </a:lnSpc>
              <a:spcBef>
                <a:spcPct val="0"/>
              </a:spcBef>
              <a:spcAft>
                <a:spcPts val="900"/>
              </a:spcAft>
              <a:buClrTx/>
              <a:buSzTx/>
              <a:buFontTx/>
              <a:buNone/>
              <a:tabLst/>
              <a:defRPr/>
            </a:pPr>
            <a:r>
              <a:rPr lang="en-US" sz="1125" b="1" cap="all" spc="150" dirty="0">
                <a:solidFill>
                  <a:srgbClr val="3C3F41"/>
                </a:solidFill>
                <a:latin typeface="FreightSans Pro Semibold" panose="02000606030000020004" pitchFamily="2" charset="0"/>
                <a:sym typeface="Arial" charset="0"/>
              </a:rPr>
              <a:t>TITLE</a:t>
            </a:r>
          </a:p>
          <a:p>
            <a:pPr marL="0" marR="0" lvl="0" indent="0" algn="l" defTabSz="369657" rtl="0" eaLnBrk="1" fontAlgn="base" latinLnBrk="0" hangingPunct="0">
              <a:lnSpc>
                <a:spcPct val="100000"/>
              </a:lnSpc>
              <a:spcBef>
                <a:spcPct val="0"/>
              </a:spcBef>
              <a:spcAft>
                <a:spcPct val="0"/>
              </a:spcAft>
              <a:buClrTx/>
              <a:buSzTx/>
              <a:buFontTx/>
              <a:buNone/>
              <a:tabLst/>
              <a:defRPr/>
            </a:pPr>
            <a:r>
              <a:rPr kumimoji="0" lang="en-US" sz="1125" b="0" i="0" u="none" strike="noStrike" kern="700" cap="none" spc="0" normalizeH="0" baseline="0" noProof="0" dirty="0">
                <a:ln>
                  <a:noFill/>
                </a:ln>
                <a:solidFill>
                  <a:srgbClr val="46494D"/>
                </a:solidFill>
                <a:effectLst/>
                <a:uLnTx/>
                <a:uFillTx/>
                <a:latin typeface="+mj-lt"/>
                <a:ea typeface="+mn-ea"/>
                <a:cs typeface="Arial" charset="0"/>
                <a:sym typeface="Arial" charset="0"/>
              </a:rPr>
              <a:t>Text</a:t>
            </a:r>
          </a:p>
        </p:txBody>
      </p:sp>
      <p:sp>
        <p:nvSpPr>
          <p:cNvPr id="8" name="TextBox 7">
            <a:extLst>
              <a:ext uri="{FF2B5EF4-FFF2-40B4-BE49-F238E27FC236}">
                <a16:creationId xmlns:a16="http://schemas.microsoft.com/office/drawing/2014/main" id="{39F4C984-342E-46F1-BC9E-54CBA37EC1CC}"/>
              </a:ext>
            </a:extLst>
          </p:cNvPr>
          <p:cNvSpPr txBox="1"/>
          <p:nvPr userDrawn="1"/>
        </p:nvSpPr>
        <p:spPr>
          <a:xfrm>
            <a:off x="2940784" y="1066800"/>
            <a:ext cx="1936035" cy="3415866"/>
          </a:xfrm>
          <a:prstGeom prst="roundRect">
            <a:avLst>
              <a:gd name="adj" fmla="val 3945"/>
            </a:avLst>
          </a:prstGeom>
          <a:solidFill>
            <a:schemeClr val="bg1"/>
          </a:solidFill>
          <a:ln>
            <a:noFill/>
          </a:ln>
          <a:effectLst>
            <a:outerShdw blurRad="152400" dir="5400000" algn="ctr" rotWithShape="0">
              <a:srgbClr val="3C3F41">
                <a:alpha val="20000"/>
              </a:srgbClr>
            </a:outerShdw>
          </a:effectLst>
        </p:spPr>
        <p:txBody>
          <a:bodyPr wrap="square" lIns="82296" tIns="891540" rIns="82296" rtlCol="0" anchor="t">
            <a:noAutofit/>
          </a:bodyPr>
          <a:lstStyle/>
          <a:p>
            <a:pPr algn="ctr" defTabSz="369657" fontAlgn="base" hangingPunct="0">
              <a:lnSpc>
                <a:spcPct val="120000"/>
              </a:lnSpc>
              <a:spcBef>
                <a:spcPct val="0"/>
              </a:spcBef>
              <a:spcAft>
                <a:spcPts val="900"/>
              </a:spcAft>
              <a:defRPr/>
            </a:pPr>
            <a:r>
              <a:rPr lang="en-US" sz="1125" b="1" cap="all" spc="150" dirty="0">
                <a:solidFill>
                  <a:srgbClr val="3C3F41"/>
                </a:solidFill>
                <a:latin typeface="FreightSans Pro Semibold" panose="02000606030000020004" pitchFamily="2" charset="0"/>
                <a:sym typeface="Arial" charset="0"/>
              </a:rPr>
              <a:t>title</a:t>
            </a:r>
          </a:p>
          <a:p>
            <a:pPr lvl="0" defTabSz="369657" fontAlgn="base" hangingPunct="0">
              <a:spcBef>
                <a:spcPct val="0"/>
              </a:spcBef>
              <a:spcAft>
                <a:spcPct val="0"/>
              </a:spcAft>
              <a:defRPr/>
            </a:pPr>
            <a:r>
              <a:rPr kumimoji="0" lang="en-US" sz="1125" b="0" i="0" u="none" strike="noStrike" kern="700" cap="none" spc="0" normalizeH="0" baseline="0" noProof="0" dirty="0">
                <a:ln>
                  <a:noFill/>
                </a:ln>
                <a:solidFill>
                  <a:srgbClr val="46494D"/>
                </a:solidFill>
                <a:effectLst/>
                <a:uLnTx/>
                <a:uFillTx/>
                <a:latin typeface="+mn-lt"/>
                <a:ea typeface="+mn-ea"/>
                <a:cs typeface="Arial" charset="0"/>
                <a:sym typeface="Arial" charset="0"/>
              </a:rPr>
              <a:t>Text</a:t>
            </a:r>
            <a:endParaRPr lang="en-US" sz="1125" kern="700" dirty="0">
              <a:solidFill>
                <a:srgbClr val="46494D"/>
              </a:solidFill>
              <a:latin typeface="Neue Haas Unica Pro Light" panose="020B0504030206020203" pitchFamily="34" charset="77"/>
              <a:cs typeface="Arial" charset="0"/>
              <a:sym typeface="Arial" charset="0"/>
            </a:endParaRPr>
          </a:p>
        </p:txBody>
      </p:sp>
      <p:sp>
        <p:nvSpPr>
          <p:cNvPr id="9" name="TextBox 8">
            <a:extLst>
              <a:ext uri="{FF2B5EF4-FFF2-40B4-BE49-F238E27FC236}">
                <a16:creationId xmlns:a16="http://schemas.microsoft.com/office/drawing/2014/main" id="{04A857AB-AFB5-4CB8-B41F-28D306ABDC3B}"/>
              </a:ext>
            </a:extLst>
          </p:cNvPr>
          <p:cNvSpPr txBox="1"/>
          <p:nvPr userDrawn="1"/>
        </p:nvSpPr>
        <p:spPr>
          <a:xfrm>
            <a:off x="5085139" y="1066800"/>
            <a:ext cx="1936035" cy="3415866"/>
          </a:xfrm>
          <a:prstGeom prst="roundRect">
            <a:avLst>
              <a:gd name="adj" fmla="val 3945"/>
            </a:avLst>
          </a:prstGeom>
          <a:solidFill>
            <a:schemeClr val="bg1"/>
          </a:solidFill>
          <a:ln>
            <a:noFill/>
          </a:ln>
          <a:effectLst>
            <a:outerShdw blurRad="152400" dir="5400000" algn="ctr" rotWithShape="0">
              <a:srgbClr val="3C3F41">
                <a:alpha val="20000"/>
              </a:srgbClr>
            </a:outerShdw>
          </a:effectLst>
        </p:spPr>
        <p:txBody>
          <a:bodyPr wrap="square" lIns="82296" tIns="891540" rIns="82296" rtlCol="0" anchor="t">
            <a:noAutofit/>
          </a:bodyPr>
          <a:lstStyle/>
          <a:p>
            <a:pPr marR="0" lvl="0" indent="0" algn="ctr" defTabSz="369657" fontAlgn="base" hangingPunct="0">
              <a:lnSpc>
                <a:spcPct val="120000"/>
              </a:lnSpc>
              <a:spcBef>
                <a:spcPct val="0"/>
              </a:spcBef>
              <a:spcAft>
                <a:spcPts val="900"/>
              </a:spcAft>
              <a:buClrTx/>
              <a:buSzTx/>
              <a:buFontTx/>
              <a:buNone/>
              <a:tabLst/>
              <a:defRPr/>
            </a:pPr>
            <a:r>
              <a:rPr lang="en-US" sz="1125" b="1" cap="all" spc="150" dirty="0">
                <a:solidFill>
                  <a:srgbClr val="3C3F41"/>
                </a:solidFill>
                <a:latin typeface="FreightSans Pro Semibold" panose="02000606030000020004" pitchFamily="2" charset="0"/>
                <a:sym typeface="Arial" charset="0"/>
              </a:rPr>
              <a:t>title</a:t>
            </a:r>
          </a:p>
          <a:p>
            <a:pPr lvl="0" defTabSz="369657" fontAlgn="base" hangingPunct="0">
              <a:spcBef>
                <a:spcPct val="0"/>
              </a:spcBef>
              <a:spcAft>
                <a:spcPct val="0"/>
              </a:spcAft>
              <a:defRPr/>
            </a:pPr>
            <a:r>
              <a:rPr kumimoji="0" lang="en-US" sz="1125" b="0" i="0" u="none" strike="noStrike" kern="700" cap="none" spc="0" normalizeH="0" baseline="0" noProof="0" dirty="0">
                <a:ln>
                  <a:noFill/>
                </a:ln>
                <a:solidFill>
                  <a:srgbClr val="46494D"/>
                </a:solidFill>
                <a:effectLst/>
                <a:uLnTx/>
                <a:uFillTx/>
                <a:latin typeface="+mn-lt"/>
                <a:ea typeface="+mn-ea"/>
                <a:cs typeface="Arial" charset="0"/>
                <a:sym typeface="Arial" charset="0"/>
              </a:rPr>
              <a:t>Text</a:t>
            </a:r>
            <a:endParaRPr lang="en-US" sz="1125" kern="700" dirty="0">
              <a:solidFill>
                <a:srgbClr val="46494D"/>
              </a:solidFill>
              <a:latin typeface="Neue Haas Unica Pro Light" panose="020B0504030206020203" pitchFamily="34" charset="77"/>
              <a:cs typeface="Arial" charset="0"/>
              <a:sym typeface="Arial" charset="0"/>
            </a:endParaRPr>
          </a:p>
        </p:txBody>
      </p:sp>
      <p:sp>
        <p:nvSpPr>
          <p:cNvPr id="10" name="TextBox 9">
            <a:extLst>
              <a:ext uri="{FF2B5EF4-FFF2-40B4-BE49-F238E27FC236}">
                <a16:creationId xmlns:a16="http://schemas.microsoft.com/office/drawing/2014/main" id="{F63EAD4F-C340-4F71-A5C3-6FC5EEE8B3B4}"/>
              </a:ext>
            </a:extLst>
          </p:cNvPr>
          <p:cNvSpPr txBox="1"/>
          <p:nvPr userDrawn="1"/>
        </p:nvSpPr>
        <p:spPr>
          <a:xfrm>
            <a:off x="7229493" y="1066800"/>
            <a:ext cx="1936035" cy="3415866"/>
          </a:xfrm>
          <a:prstGeom prst="roundRect">
            <a:avLst>
              <a:gd name="adj" fmla="val 3945"/>
            </a:avLst>
          </a:prstGeom>
          <a:solidFill>
            <a:schemeClr val="bg1"/>
          </a:solidFill>
          <a:ln>
            <a:noFill/>
          </a:ln>
          <a:effectLst>
            <a:outerShdw blurRad="152400" dir="5400000" algn="ctr" rotWithShape="0">
              <a:srgbClr val="3C3F41">
                <a:alpha val="20000"/>
              </a:srgbClr>
            </a:outerShdw>
          </a:effectLst>
        </p:spPr>
        <p:txBody>
          <a:bodyPr wrap="square" lIns="82296" tIns="891540" rIns="82296" rtlCol="0" anchor="t">
            <a:noAutofit/>
          </a:bodyPr>
          <a:lstStyle/>
          <a:p>
            <a:pPr algn="ctr" defTabSz="369657" fontAlgn="base" hangingPunct="0">
              <a:lnSpc>
                <a:spcPct val="120000"/>
              </a:lnSpc>
              <a:spcBef>
                <a:spcPct val="0"/>
              </a:spcBef>
              <a:spcAft>
                <a:spcPts val="900"/>
              </a:spcAft>
              <a:defRPr/>
            </a:pPr>
            <a:r>
              <a:rPr lang="en-US" sz="1125" b="1" cap="all" spc="150" dirty="0">
                <a:solidFill>
                  <a:srgbClr val="3C3F41"/>
                </a:solidFill>
                <a:latin typeface="FreightSans Pro Semibold" panose="02000606030000020004" pitchFamily="2" charset="0"/>
                <a:sym typeface="Arial" charset="0"/>
              </a:rPr>
              <a:t>title</a:t>
            </a:r>
          </a:p>
          <a:p>
            <a:pPr lvl="0" defTabSz="369657" fontAlgn="base" hangingPunct="0">
              <a:spcBef>
                <a:spcPct val="0"/>
              </a:spcBef>
              <a:spcAft>
                <a:spcPct val="0"/>
              </a:spcAft>
              <a:defRPr/>
            </a:pPr>
            <a:r>
              <a:rPr kumimoji="0" lang="en-US" sz="1125" b="0" i="0" u="none" strike="noStrike" kern="700" cap="none" spc="0" normalizeH="0" baseline="0" noProof="0" dirty="0">
                <a:ln>
                  <a:noFill/>
                </a:ln>
                <a:solidFill>
                  <a:srgbClr val="46494D"/>
                </a:solidFill>
                <a:effectLst/>
                <a:uLnTx/>
                <a:uFillTx/>
                <a:latin typeface="+mn-lt"/>
                <a:ea typeface="+mn-ea"/>
                <a:cs typeface="Arial" charset="0"/>
                <a:sym typeface="Arial" charset="0"/>
              </a:rPr>
              <a:t>Text</a:t>
            </a:r>
            <a:endParaRPr lang="en-US" sz="1125" kern="700" dirty="0">
              <a:solidFill>
                <a:srgbClr val="46494D"/>
              </a:solidFill>
              <a:latin typeface="Neue Haas Unica Pro Light" panose="020B0504030206020203" pitchFamily="34" charset="77"/>
              <a:cs typeface="Arial" charset="0"/>
              <a:sym typeface="Arial" charset="0"/>
            </a:endParaRPr>
          </a:p>
        </p:txBody>
      </p:sp>
      <p:sp>
        <p:nvSpPr>
          <p:cNvPr id="11" name="TextBox 10">
            <a:extLst>
              <a:ext uri="{FF2B5EF4-FFF2-40B4-BE49-F238E27FC236}">
                <a16:creationId xmlns:a16="http://schemas.microsoft.com/office/drawing/2014/main" id="{33920CF0-9674-45B2-B087-D43D36F45522}"/>
              </a:ext>
            </a:extLst>
          </p:cNvPr>
          <p:cNvSpPr txBox="1"/>
          <p:nvPr userDrawn="1"/>
        </p:nvSpPr>
        <p:spPr>
          <a:xfrm>
            <a:off x="9373849" y="1066800"/>
            <a:ext cx="1936035" cy="3415866"/>
          </a:xfrm>
          <a:prstGeom prst="roundRect">
            <a:avLst>
              <a:gd name="adj" fmla="val 3945"/>
            </a:avLst>
          </a:prstGeom>
          <a:solidFill>
            <a:schemeClr val="bg1"/>
          </a:solidFill>
          <a:ln>
            <a:noFill/>
          </a:ln>
          <a:effectLst>
            <a:outerShdw blurRad="152400" dir="5400000" algn="ctr" rotWithShape="0">
              <a:srgbClr val="3C3F41">
                <a:alpha val="20000"/>
              </a:srgbClr>
            </a:outerShdw>
          </a:effectLst>
        </p:spPr>
        <p:txBody>
          <a:bodyPr wrap="square" lIns="82296" tIns="891540" rIns="82296" rtlCol="0" anchor="t">
            <a:noAutofit/>
          </a:bodyPr>
          <a:lstStyle/>
          <a:p>
            <a:pPr marR="0" lvl="0" indent="0" algn="ctr" defTabSz="369657" fontAlgn="base" hangingPunct="0">
              <a:lnSpc>
                <a:spcPct val="120000"/>
              </a:lnSpc>
              <a:spcBef>
                <a:spcPct val="0"/>
              </a:spcBef>
              <a:spcAft>
                <a:spcPts val="900"/>
              </a:spcAft>
              <a:buClrTx/>
              <a:buSzTx/>
              <a:buFontTx/>
              <a:buNone/>
              <a:tabLst/>
              <a:defRPr/>
            </a:pPr>
            <a:r>
              <a:rPr lang="en-US" sz="1125" b="1" cap="all" spc="150" dirty="0">
                <a:solidFill>
                  <a:srgbClr val="3C3F41"/>
                </a:solidFill>
                <a:latin typeface="FreightSans Pro Semibold" panose="02000606030000020004" pitchFamily="2" charset="0"/>
                <a:sym typeface="Arial" charset="0"/>
              </a:rPr>
              <a:t>title</a:t>
            </a:r>
          </a:p>
          <a:p>
            <a:pPr lvl="0" defTabSz="369657" fontAlgn="base" hangingPunct="0">
              <a:spcBef>
                <a:spcPct val="0"/>
              </a:spcBef>
              <a:spcAft>
                <a:spcPct val="0"/>
              </a:spcAft>
              <a:defRPr/>
            </a:pPr>
            <a:r>
              <a:rPr kumimoji="0" lang="en-US" sz="1125" b="0" i="0" u="none" strike="noStrike" kern="700" cap="none" spc="0" normalizeH="0" baseline="0" noProof="0" dirty="0">
                <a:ln>
                  <a:noFill/>
                </a:ln>
                <a:solidFill>
                  <a:srgbClr val="46494D"/>
                </a:solidFill>
                <a:effectLst/>
                <a:uLnTx/>
                <a:uFillTx/>
                <a:latin typeface="+mn-lt"/>
                <a:ea typeface="+mn-ea"/>
                <a:cs typeface="Arial" charset="0"/>
                <a:sym typeface="Arial" charset="0"/>
              </a:rPr>
              <a:t>Text</a:t>
            </a:r>
            <a:endParaRPr lang="en-US" sz="1125" kern="700" dirty="0">
              <a:solidFill>
                <a:srgbClr val="46494D"/>
              </a:solidFill>
              <a:latin typeface="Neue Haas Unica Pro Light" panose="020B0504030206020203" pitchFamily="34" charset="77"/>
              <a:cs typeface="Arial" charset="0"/>
              <a:sym typeface="Arial" charset="0"/>
            </a:endParaRPr>
          </a:p>
        </p:txBody>
      </p:sp>
      <p:sp>
        <p:nvSpPr>
          <p:cNvPr id="12" name="Picture Placeholder 4">
            <a:extLst>
              <a:ext uri="{FF2B5EF4-FFF2-40B4-BE49-F238E27FC236}">
                <a16:creationId xmlns:a16="http://schemas.microsoft.com/office/drawing/2014/main" id="{E6470D90-5B02-4AFD-9ECA-C5EA0329EF27}"/>
              </a:ext>
            </a:extLst>
          </p:cNvPr>
          <p:cNvSpPr>
            <a:spLocks noGrp="1"/>
          </p:cNvSpPr>
          <p:nvPr>
            <p:ph type="pic" sz="quarter" idx="19" hasCustomPrompt="1"/>
          </p:nvPr>
        </p:nvSpPr>
        <p:spPr>
          <a:xfrm>
            <a:off x="1362075" y="1362798"/>
            <a:ext cx="771525" cy="770802"/>
          </a:xfrm>
          <a:prstGeom prst="rect">
            <a:avLst/>
          </a:prstGeom>
          <a:noFill/>
        </p:spPr>
        <p:txBody>
          <a:bodyPr anchor="t" anchorCtr="0"/>
          <a:lstStyle>
            <a:lvl1pPr marL="0" indent="0" algn="ctr" defTabSz="342900" rtl="0" eaLnBrk="1" latinLnBrk="0" hangingPunct="1">
              <a:lnSpc>
                <a:spcPct val="100000"/>
              </a:lnSpc>
              <a:spcBef>
                <a:spcPct val="20000"/>
              </a:spcBef>
              <a:buFont typeface="Arial"/>
              <a:buNone/>
              <a:defRPr lang="en-US" sz="788" b="1" kern="1200" spc="225" dirty="0">
                <a:solidFill>
                  <a:srgbClr val="3C3F41"/>
                </a:solidFill>
                <a:latin typeface="+mn-lt"/>
                <a:ea typeface="+mn-ea"/>
                <a:cs typeface="Trebuchet MS" panose="020B0603020202020204" pitchFamily="34" charset="0"/>
              </a:defRPr>
            </a:lvl1pPr>
          </a:lstStyle>
          <a:p>
            <a:r>
              <a:rPr lang="en-US" dirty="0"/>
              <a:t>Insert icon</a:t>
            </a:r>
          </a:p>
        </p:txBody>
      </p:sp>
      <p:sp>
        <p:nvSpPr>
          <p:cNvPr id="13" name="Picture Placeholder 4">
            <a:extLst>
              <a:ext uri="{FF2B5EF4-FFF2-40B4-BE49-F238E27FC236}">
                <a16:creationId xmlns:a16="http://schemas.microsoft.com/office/drawing/2014/main" id="{A5BB8634-CD70-4BC7-885E-F7B82BCCB6D5}"/>
              </a:ext>
            </a:extLst>
          </p:cNvPr>
          <p:cNvSpPr>
            <a:spLocks noGrp="1"/>
          </p:cNvSpPr>
          <p:nvPr>
            <p:ph type="pic" sz="quarter" idx="23" hasCustomPrompt="1"/>
          </p:nvPr>
        </p:nvSpPr>
        <p:spPr>
          <a:xfrm>
            <a:off x="3513167" y="1362798"/>
            <a:ext cx="771525" cy="770802"/>
          </a:xfrm>
          <a:prstGeom prst="rect">
            <a:avLst/>
          </a:prstGeom>
          <a:noFill/>
        </p:spPr>
        <p:txBody>
          <a:bodyPr anchor="t" anchorCtr="0"/>
          <a:lstStyle>
            <a:lvl1pPr marL="0" indent="0" algn="ctr" defTabSz="342900" rtl="0" eaLnBrk="1" latinLnBrk="0" hangingPunct="1">
              <a:lnSpc>
                <a:spcPct val="100000"/>
              </a:lnSpc>
              <a:spcBef>
                <a:spcPct val="20000"/>
              </a:spcBef>
              <a:buFont typeface="Arial"/>
              <a:buNone/>
              <a:defRPr lang="en-US" sz="788" b="1" kern="1200" spc="225" dirty="0">
                <a:solidFill>
                  <a:srgbClr val="3C3F41"/>
                </a:solidFill>
                <a:latin typeface="+mn-lt"/>
                <a:ea typeface="+mn-ea"/>
                <a:cs typeface="Trebuchet MS" panose="020B0603020202020204" pitchFamily="34" charset="0"/>
              </a:defRPr>
            </a:lvl1pPr>
          </a:lstStyle>
          <a:p>
            <a:r>
              <a:rPr lang="en-US" dirty="0"/>
              <a:t>Insert icon</a:t>
            </a:r>
          </a:p>
        </p:txBody>
      </p:sp>
      <p:sp>
        <p:nvSpPr>
          <p:cNvPr id="14" name="Picture Placeholder 4">
            <a:extLst>
              <a:ext uri="{FF2B5EF4-FFF2-40B4-BE49-F238E27FC236}">
                <a16:creationId xmlns:a16="http://schemas.microsoft.com/office/drawing/2014/main" id="{A86B0B14-6CB2-492A-9C09-37AAA7B724B8}"/>
              </a:ext>
            </a:extLst>
          </p:cNvPr>
          <p:cNvSpPr>
            <a:spLocks noGrp="1"/>
          </p:cNvSpPr>
          <p:nvPr>
            <p:ph type="pic" sz="quarter" idx="24" hasCustomPrompt="1"/>
          </p:nvPr>
        </p:nvSpPr>
        <p:spPr>
          <a:xfrm>
            <a:off x="5657522" y="1362798"/>
            <a:ext cx="771525" cy="770802"/>
          </a:xfrm>
          <a:prstGeom prst="rect">
            <a:avLst/>
          </a:prstGeom>
          <a:noFill/>
        </p:spPr>
        <p:txBody>
          <a:bodyPr anchor="t" anchorCtr="0"/>
          <a:lstStyle>
            <a:lvl1pPr marL="0" indent="0" algn="ctr" defTabSz="342900" rtl="0" eaLnBrk="1" latinLnBrk="0" hangingPunct="1">
              <a:lnSpc>
                <a:spcPct val="100000"/>
              </a:lnSpc>
              <a:spcBef>
                <a:spcPct val="20000"/>
              </a:spcBef>
              <a:buFont typeface="Arial"/>
              <a:buNone/>
              <a:defRPr lang="en-US" sz="788" b="1" kern="1200" spc="225" dirty="0">
                <a:solidFill>
                  <a:srgbClr val="3C3F41"/>
                </a:solidFill>
                <a:latin typeface="+mn-lt"/>
                <a:ea typeface="+mn-ea"/>
                <a:cs typeface="Trebuchet MS" panose="020B0603020202020204" pitchFamily="34" charset="0"/>
              </a:defRPr>
            </a:lvl1pPr>
          </a:lstStyle>
          <a:p>
            <a:r>
              <a:rPr lang="en-US" dirty="0"/>
              <a:t>Insert icon</a:t>
            </a:r>
          </a:p>
        </p:txBody>
      </p:sp>
      <p:sp>
        <p:nvSpPr>
          <p:cNvPr id="15" name="Picture Placeholder 4">
            <a:extLst>
              <a:ext uri="{FF2B5EF4-FFF2-40B4-BE49-F238E27FC236}">
                <a16:creationId xmlns:a16="http://schemas.microsoft.com/office/drawing/2014/main" id="{E507E2ED-0F73-414B-9E69-17109F8F0D53}"/>
              </a:ext>
            </a:extLst>
          </p:cNvPr>
          <p:cNvSpPr>
            <a:spLocks noGrp="1"/>
          </p:cNvSpPr>
          <p:nvPr>
            <p:ph type="pic" sz="quarter" idx="25" hasCustomPrompt="1"/>
          </p:nvPr>
        </p:nvSpPr>
        <p:spPr>
          <a:xfrm>
            <a:off x="7801876" y="1362798"/>
            <a:ext cx="771525" cy="770802"/>
          </a:xfrm>
          <a:prstGeom prst="rect">
            <a:avLst/>
          </a:prstGeom>
          <a:noFill/>
        </p:spPr>
        <p:txBody>
          <a:bodyPr anchor="t" anchorCtr="0"/>
          <a:lstStyle>
            <a:lvl1pPr marL="0" indent="0" algn="ctr" defTabSz="342900" rtl="0" eaLnBrk="1" latinLnBrk="0" hangingPunct="1">
              <a:lnSpc>
                <a:spcPct val="100000"/>
              </a:lnSpc>
              <a:spcBef>
                <a:spcPct val="20000"/>
              </a:spcBef>
              <a:buFont typeface="Arial"/>
              <a:buNone/>
              <a:defRPr lang="en-US" sz="788" b="1" kern="1200" spc="225" dirty="0">
                <a:solidFill>
                  <a:srgbClr val="3C3F41"/>
                </a:solidFill>
                <a:latin typeface="+mn-lt"/>
                <a:ea typeface="+mn-ea"/>
                <a:cs typeface="Trebuchet MS" panose="020B0603020202020204" pitchFamily="34" charset="0"/>
              </a:defRPr>
            </a:lvl1pPr>
          </a:lstStyle>
          <a:p>
            <a:r>
              <a:rPr lang="en-US" dirty="0"/>
              <a:t>Insert icon</a:t>
            </a:r>
          </a:p>
        </p:txBody>
      </p:sp>
      <p:sp>
        <p:nvSpPr>
          <p:cNvPr id="16" name="Picture Placeholder 4">
            <a:extLst>
              <a:ext uri="{FF2B5EF4-FFF2-40B4-BE49-F238E27FC236}">
                <a16:creationId xmlns:a16="http://schemas.microsoft.com/office/drawing/2014/main" id="{886E6E4E-F61F-4D10-A802-520F58524367}"/>
              </a:ext>
            </a:extLst>
          </p:cNvPr>
          <p:cNvSpPr>
            <a:spLocks noGrp="1"/>
          </p:cNvSpPr>
          <p:nvPr>
            <p:ph type="pic" sz="quarter" idx="26" hasCustomPrompt="1"/>
          </p:nvPr>
        </p:nvSpPr>
        <p:spPr>
          <a:xfrm>
            <a:off x="9946232" y="1362798"/>
            <a:ext cx="771525" cy="770802"/>
          </a:xfrm>
          <a:prstGeom prst="rect">
            <a:avLst/>
          </a:prstGeom>
          <a:noFill/>
        </p:spPr>
        <p:txBody>
          <a:bodyPr anchor="t" anchorCtr="0"/>
          <a:lstStyle>
            <a:lvl1pPr marL="0" indent="0" algn="ctr" defTabSz="342900" rtl="0" eaLnBrk="1" latinLnBrk="0" hangingPunct="1">
              <a:lnSpc>
                <a:spcPct val="100000"/>
              </a:lnSpc>
              <a:spcBef>
                <a:spcPct val="20000"/>
              </a:spcBef>
              <a:buFont typeface="Arial"/>
              <a:buNone/>
              <a:defRPr lang="en-US" sz="788" b="1" kern="1200" spc="225" dirty="0">
                <a:solidFill>
                  <a:srgbClr val="3C3F41"/>
                </a:solidFill>
                <a:latin typeface="+mn-lt"/>
                <a:ea typeface="+mn-ea"/>
                <a:cs typeface="Trebuchet MS" panose="020B0603020202020204" pitchFamily="34" charset="0"/>
              </a:defRPr>
            </a:lvl1pPr>
          </a:lstStyle>
          <a:p>
            <a:r>
              <a:rPr lang="en-US" dirty="0"/>
              <a:t>Insert icon</a:t>
            </a:r>
          </a:p>
        </p:txBody>
      </p:sp>
    </p:spTree>
    <p:extLst>
      <p:ext uri="{BB962C8B-B14F-4D97-AF65-F5344CB8AC3E}">
        <p14:creationId xmlns:p14="http://schemas.microsoft.com/office/powerpoint/2010/main" val="272042721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3 columns with icons and hea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88771-9BEF-4665-9229-4AD7B8F9ECE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B65F603F-2421-4110-AB16-2418C760A23B}"/>
              </a:ext>
            </a:extLst>
          </p:cNvPr>
          <p:cNvSpPr>
            <a:spLocks noGrp="1"/>
          </p:cNvSpPr>
          <p:nvPr>
            <p:ph type="sldNum" sz="quarter" idx="10"/>
          </p:nvPr>
        </p:nvSpPr>
        <p:spPr/>
        <p:txBody>
          <a:bodyPr/>
          <a:lstStyle/>
          <a:p>
            <a:fld id="{7B509D2C-1685-4B7B-8FDF-C15BA03DAA91}" type="slidenum">
              <a:rPr lang="en-US" smtClean="0"/>
              <a:pPr/>
              <a:t>‹#›</a:t>
            </a:fld>
            <a:endParaRPr lang="en-US" dirty="0"/>
          </a:p>
        </p:txBody>
      </p:sp>
      <p:sp>
        <p:nvSpPr>
          <p:cNvPr id="4" name="Footer Placeholder 3">
            <a:extLst>
              <a:ext uri="{FF2B5EF4-FFF2-40B4-BE49-F238E27FC236}">
                <a16:creationId xmlns:a16="http://schemas.microsoft.com/office/drawing/2014/main" id="{1ED9BBC5-5F08-40D6-A92C-DC50B998202F}"/>
              </a:ext>
            </a:extLst>
          </p:cNvPr>
          <p:cNvSpPr>
            <a:spLocks noGrp="1"/>
          </p:cNvSpPr>
          <p:nvPr>
            <p:ph type="ftr" sz="quarter" idx="11"/>
          </p:nvPr>
        </p:nvSpPr>
        <p:spPr/>
        <p:txBody>
          <a:bodyPr/>
          <a:lstStyle/>
          <a:p>
            <a:endParaRPr lang="en-US" dirty="0"/>
          </a:p>
        </p:txBody>
      </p:sp>
      <p:sp>
        <p:nvSpPr>
          <p:cNvPr id="5" name="Text Placeholder 1">
            <a:extLst>
              <a:ext uri="{FF2B5EF4-FFF2-40B4-BE49-F238E27FC236}">
                <a16:creationId xmlns:a16="http://schemas.microsoft.com/office/drawing/2014/main" id="{3254831C-3F0B-437B-A738-6D7F293BD22D}"/>
              </a:ext>
            </a:extLst>
          </p:cNvPr>
          <p:cNvSpPr>
            <a:spLocks noGrp="1"/>
          </p:cNvSpPr>
          <p:nvPr>
            <p:ph type="body" sz="quarter" idx="22" hasCustomPrompt="1"/>
          </p:nvPr>
        </p:nvSpPr>
        <p:spPr>
          <a:xfrm>
            <a:off x="1295399" y="212637"/>
            <a:ext cx="9601203" cy="276225"/>
          </a:xfrm>
          <a:prstGeom prst="rect">
            <a:avLst/>
          </a:prstGeom>
          <a:noFill/>
        </p:spPr>
        <p:txBody>
          <a:bodyPr>
            <a:normAutofit/>
          </a:bodyPr>
          <a:lstStyle>
            <a:lvl1pPr marL="0" indent="0" algn="ctr">
              <a:buNone/>
              <a:defRPr sz="900" cap="all" spc="225" baseline="0">
                <a:solidFill>
                  <a:srgbClr val="3C3F41"/>
                </a:solidFill>
              </a:defRPr>
            </a:lvl1pPr>
          </a:lstStyle>
          <a:p>
            <a:r>
              <a:rPr lang="en-US" dirty="0"/>
              <a:t>OPTIONAL SUBHEAD</a:t>
            </a:r>
          </a:p>
        </p:txBody>
      </p:sp>
      <p:sp>
        <p:nvSpPr>
          <p:cNvPr id="16" name="Text Placeholder 4">
            <a:extLst>
              <a:ext uri="{FF2B5EF4-FFF2-40B4-BE49-F238E27FC236}">
                <a16:creationId xmlns:a16="http://schemas.microsoft.com/office/drawing/2014/main" id="{6E160AB3-448C-4424-B75F-9874C7C41C90}"/>
              </a:ext>
            </a:extLst>
          </p:cNvPr>
          <p:cNvSpPr>
            <a:spLocks noGrp="1"/>
          </p:cNvSpPr>
          <p:nvPr>
            <p:ph type="body" sz="quarter" idx="23" hasCustomPrompt="1"/>
          </p:nvPr>
        </p:nvSpPr>
        <p:spPr>
          <a:xfrm>
            <a:off x="457203" y="3422711"/>
            <a:ext cx="3505199" cy="707886"/>
          </a:xfrm>
          <a:prstGeom prst="rect">
            <a:avLst/>
          </a:prstGeom>
        </p:spPr>
        <p:txBody>
          <a:bodyPr>
            <a:noAutofit/>
          </a:bodyPr>
          <a:lstStyle>
            <a:lvl1pPr marL="0" indent="0" algn="l">
              <a:buFont typeface="Arial" panose="020B0604020202020204" pitchFamily="34" charset="0"/>
              <a:buNone/>
              <a:defRPr sz="1500" b="1" spc="0" baseline="0">
                <a:solidFill>
                  <a:schemeClr val="tx1"/>
                </a:solidFill>
              </a:defRPr>
            </a:lvl1pPr>
            <a:lvl2pPr marL="85725" indent="0">
              <a:buNone/>
              <a:defRPr/>
            </a:lvl2pPr>
            <a:lvl3pPr marL="342900" indent="0">
              <a:buNone/>
              <a:defRPr/>
            </a:lvl3pPr>
            <a:lvl4pPr marL="514350" indent="0">
              <a:buNone/>
              <a:defRPr/>
            </a:lvl4pPr>
            <a:lvl5pPr marL="771525" indent="0">
              <a:buNone/>
              <a:defRPr/>
            </a:lvl5pPr>
          </a:lstStyle>
          <a:p>
            <a:pPr lvl="0"/>
            <a:r>
              <a:rPr lang="en-US" dirty="0"/>
              <a:t>Subhead text</a:t>
            </a:r>
            <a:br>
              <a:rPr lang="en-US" dirty="0"/>
            </a:br>
            <a:r>
              <a:rPr lang="en-US" dirty="0"/>
              <a:t>goes here</a:t>
            </a:r>
          </a:p>
        </p:txBody>
      </p:sp>
      <p:sp>
        <p:nvSpPr>
          <p:cNvPr id="17" name="Text Placeholder 4">
            <a:extLst>
              <a:ext uri="{FF2B5EF4-FFF2-40B4-BE49-F238E27FC236}">
                <a16:creationId xmlns:a16="http://schemas.microsoft.com/office/drawing/2014/main" id="{E653C75D-5940-46DC-9CBA-59B30F838DCC}"/>
              </a:ext>
            </a:extLst>
          </p:cNvPr>
          <p:cNvSpPr>
            <a:spLocks noGrp="1"/>
          </p:cNvSpPr>
          <p:nvPr>
            <p:ph type="body" sz="quarter" idx="12" hasCustomPrompt="1"/>
          </p:nvPr>
        </p:nvSpPr>
        <p:spPr>
          <a:xfrm>
            <a:off x="457202" y="4196214"/>
            <a:ext cx="3505199" cy="1377351"/>
          </a:xfrm>
          <a:prstGeom prst="rect">
            <a:avLst/>
          </a:prstGeom>
        </p:spPr>
        <p:txBody>
          <a:bodyPr/>
          <a:lstStyle>
            <a:lvl1pPr marL="0" indent="0" algn="l">
              <a:buFont typeface="Arial" panose="020B0604020202020204" pitchFamily="34" charset="0"/>
              <a:buNone/>
              <a:defRPr lang="en-US" sz="1500" b="0" kern="1200">
                <a:solidFill>
                  <a:schemeClr val="tx1"/>
                </a:solidFill>
                <a:latin typeface="+mn-lt"/>
                <a:ea typeface="+mn-ea"/>
                <a:cs typeface="Trebuchet MS" panose="020B0603020202020204" pitchFamily="34" charset="0"/>
              </a:defRPr>
            </a:lvl1pPr>
            <a:lvl2pPr marL="85725" indent="0">
              <a:buNone/>
              <a:defRPr/>
            </a:lvl2pPr>
            <a:lvl3pPr marL="342900" indent="0">
              <a:buNone/>
              <a:defRPr/>
            </a:lvl3pPr>
            <a:lvl4pPr marL="514350" indent="0">
              <a:buNone/>
              <a:defRPr/>
            </a:lvl4pPr>
            <a:lvl5pPr marL="771525" indent="0">
              <a:buNone/>
              <a:defRPr/>
            </a:lvl5pPr>
          </a:lstStyle>
          <a:p>
            <a:pPr lvl="0"/>
            <a:r>
              <a:rPr lang="en-US" dirty="0"/>
              <a:t>Lorem ipsum </a:t>
            </a:r>
            <a:r>
              <a:rPr lang="en-US" dirty="0" err="1"/>
              <a:t>dolorsit</a:t>
            </a:r>
            <a:r>
              <a:rPr lang="en-US" dirty="0"/>
              <a:t> </a:t>
            </a:r>
            <a:r>
              <a:rPr lang="en-US" dirty="0" err="1"/>
              <a:t>amet</a:t>
            </a:r>
            <a:r>
              <a:rPr lang="en-US" dirty="0"/>
              <a:t>, </a:t>
            </a:r>
            <a:r>
              <a:rPr lang="en-US" dirty="0" err="1"/>
              <a:t>consectet</a:t>
            </a:r>
            <a:endParaRPr lang="en-US" dirty="0"/>
          </a:p>
        </p:txBody>
      </p:sp>
      <p:sp>
        <p:nvSpPr>
          <p:cNvPr id="18" name="Text Placeholder 4">
            <a:extLst>
              <a:ext uri="{FF2B5EF4-FFF2-40B4-BE49-F238E27FC236}">
                <a16:creationId xmlns:a16="http://schemas.microsoft.com/office/drawing/2014/main" id="{4A75BFCE-8102-43AB-904A-B673CA2B4E4D}"/>
              </a:ext>
            </a:extLst>
          </p:cNvPr>
          <p:cNvSpPr>
            <a:spLocks noGrp="1"/>
          </p:cNvSpPr>
          <p:nvPr>
            <p:ph type="body" sz="quarter" idx="15" hasCustomPrompt="1"/>
          </p:nvPr>
        </p:nvSpPr>
        <p:spPr>
          <a:xfrm>
            <a:off x="4343402" y="3422711"/>
            <a:ext cx="3505199" cy="707886"/>
          </a:xfrm>
          <a:prstGeom prst="rect">
            <a:avLst/>
          </a:prstGeom>
        </p:spPr>
        <p:txBody>
          <a:bodyPr>
            <a:noAutofit/>
          </a:bodyPr>
          <a:lstStyle>
            <a:lvl1pPr marL="0" indent="0" algn="l">
              <a:buFont typeface="Arial" panose="020B0604020202020204" pitchFamily="34" charset="0"/>
              <a:buNone/>
              <a:defRPr sz="1500" b="1" spc="0" baseline="0">
                <a:solidFill>
                  <a:schemeClr val="tx1"/>
                </a:solidFill>
              </a:defRPr>
            </a:lvl1pPr>
            <a:lvl2pPr marL="85725" indent="0">
              <a:buNone/>
              <a:defRPr/>
            </a:lvl2pPr>
            <a:lvl3pPr marL="342900" indent="0">
              <a:buNone/>
              <a:defRPr/>
            </a:lvl3pPr>
            <a:lvl4pPr marL="514350" indent="0">
              <a:buNone/>
              <a:defRPr/>
            </a:lvl4pPr>
            <a:lvl5pPr marL="771525" indent="0">
              <a:buNone/>
              <a:defRPr/>
            </a:lvl5pPr>
          </a:lstStyle>
          <a:p>
            <a:pPr lvl="0"/>
            <a:r>
              <a:rPr lang="en-US" dirty="0"/>
              <a:t>Subhead text</a:t>
            </a:r>
            <a:br>
              <a:rPr lang="en-US" dirty="0"/>
            </a:br>
            <a:r>
              <a:rPr lang="en-US" dirty="0"/>
              <a:t>goes here</a:t>
            </a:r>
          </a:p>
        </p:txBody>
      </p:sp>
      <p:sp>
        <p:nvSpPr>
          <p:cNvPr id="19" name="Text Placeholder 4">
            <a:extLst>
              <a:ext uri="{FF2B5EF4-FFF2-40B4-BE49-F238E27FC236}">
                <a16:creationId xmlns:a16="http://schemas.microsoft.com/office/drawing/2014/main" id="{C43AE6D3-9085-44A2-B6AD-DF5EE52C2CBA}"/>
              </a:ext>
            </a:extLst>
          </p:cNvPr>
          <p:cNvSpPr>
            <a:spLocks noGrp="1"/>
          </p:cNvSpPr>
          <p:nvPr>
            <p:ph type="body" sz="quarter" idx="16" hasCustomPrompt="1"/>
          </p:nvPr>
        </p:nvSpPr>
        <p:spPr>
          <a:xfrm>
            <a:off x="4343402" y="4196214"/>
            <a:ext cx="3505199" cy="1377351"/>
          </a:xfrm>
          <a:prstGeom prst="rect">
            <a:avLst/>
          </a:prstGeom>
        </p:spPr>
        <p:txBody>
          <a:bodyPr/>
          <a:lstStyle>
            <a:lvl1pPr marL="0" indent="0" algn="l">
              <a:buFont typeface="Arial" panose="020B0604020202020204" pitchFamily="34" charset="0"/>
              <a:buNone/>
              <a:defRPr lang="en-US" sz="1500" b="0" kern="1200">
                <a:solidFill>
                  <a:schemeClr val="tx1"/>
                </a:solidFill>
                <a:latin typeface="+mn-lt"/>
                <a:ea typeface="+mn-ea"/>
                <a:cs typeface="Trebuchet MS" panose="020B0603020202020204" pitchFamily="34" charset="0"/>
              </a:defRPr>
            </a:lvl1pPr>
            <a:lvl2pPr marL="85725" indent="0">
              <a:buNone/>
              <a:defRPr/>
            </a:lvl2pPr>
            <a:lvl3pPr marL="342900" indent="0">
              <a:buNone/>
              <a:defRPr/>
            </a:lvl3pPr>
            <a:lvl4pPr marL="514350" indent="0">
              <a:buNone/>
              <a:defRPr/>
            </a:lvl4pPr>
            <a:lvl5pPr marL="771525" indent="0">
              <a:buNone/>
              <a:defRPr/>
            </a:lvl5pPr>
          </a:lstStyle>
          <a:p>
            <a:pPr lvl="0"/>
            <a:r>
              <a:rPr lang="en-US" dirty="0"/>
              <a:t>Lorem ipsum </a:t>
            </a:r>
            <a:r>
              <a:rPr lang="en-US" dirty="0" err="1"/>
              <a:t>dolorsit</a:t>
            </a:r>
            <a:r>
              <a:rPr lang="en-US" dirty="0"/>
              <a:t> </a:t>
            </a:r>
            <a:r>
              <a:rPr lang="en-US" dirty="0" err="1"/>
              <a:t>amet</a:t>
            </a:r>
            <a:r>
              <a:rPr lang="en-US" dirty="0"/>
              <a:t>, </a:t>
            </a:r>
            <a:r>
              <a:rPr lang="en-US" dirty="0" err="1"/>
              <a:t>consectet</a:t>
            </a:r>
            <a:endParaRPr lang="en-US" dirty="0"/>
          </a:p>
        </p:txBody>
      </p:sp>
      <p:sp>
        <p:nvSpPr>
          <p:cNvPr id="20" name="Text Placeholder 4">
            <a:extLst>
              <a:ext uri="{FF2B5EF4-FFF2-40B4-BE49-F238E27FC236}">
                <a16:creationId xmlns:a16="http://schemas.microsoft.com/office/drawing/2014/main" id="{C1577175-3EFF-4EDF-85B9-F02A91F813D6}"/>
              </a:ext>
            </a:extLst>
          </p:cNvPr>
          <p:cNvSpPr>
            <a:spLocks noGrp="1"/>
          </p:cNvSpPr>
          <p:nvPr>
            <p:ph type="body" sz="quarter" idx="17" hasCustomPrompt="1"/>
          </p:nvPr>
        </p:nvSpPr>
        <p:spPr>
          <a:xfrm>
            <a:off x="8229602" y="3422711"/>
            <a:ext cx="3505199" cy="707886"/>
          </a:xfrm>
          <a:prstGeom prst="rect">
            <a:avLst/>
          </a:prstGeom>
        </p:spPr>
        <p:txBody>
          <a:bodyPr>
            <a:noAutofit/>
          </a:bodyPr>
          <a:lstStyle>
            <a:lvl1pPr marL="0" indent="0" algn="l">
              <a:buFont typeface="Arial" panose="020B0604020202020204" pitchFamily="34" charset="0"/>
              <a:buNone/>
              <a:defRPr sz="1500" b="1" spc="0" baseline="0">
                <a:solidFill>
                  <a:schemeClr val="tx1"/>
                </a:solidFill>
              </a:defRPr>
            </a:lvl1pPr>
            <a:lvl2pPr marL="85725" indent="0">
              <a:buNone/>
              <a:defRPr/>
            </a:lvl2pPr>
            <a:lvl3pPr marL="342900" indent="0">
              <a:buNone/>
              <a:defRPr/>
            </a:lvl3pPr>
            <a:lvl4pPr marL="514350" indent="0">
              <a:buNone/>
              <a:defRPr/>
            </a:lvl4pPr>
            <a:lvl5pPr marL="771525" indent="0">
              <a:buNone/>
              <a:defRPr/>
            </a:lvl5pPr>
          </a:lstStyle>
          <a:p>
            <a:pPr lvl="0"/>
            <a:r>
              <a:rPr lang="en-US" dirty="0"/>
              <a:t>Subhead text</a:t>
            </a:r>
            <a:br>
              <a:rPr lang="en-US" dirty="0"/>
            </a:br>
            <a:r>
              <a:rPr lang="en-US" dirty="0"/>
              <a:t>goes here</a:t>
            </a:r>
          </a:p>
        </p:txBody>
      </p:sp>
      <p:sp>
        <p:nvSpPr>
          <p:cNvPr id="21" name="Text Placeholder 4">
            <a:extLst>
              <a:ext uri="{FF2B5EF4-FFF2-40B4-BE49-F238E27FC236}">
                <a16:creationId xmlns:a16="http://schemas.microsoft.com/office/drawing/2014/main" id="{B9ED786B-E1E2-483B-B631-B6C4ABE063B8}"/>
              </a:ext>
            </a:extLst>
          </p:cNvPr>
          <p:cNvSpPr>
            <a:spLocks noGrp="1"/>
          </p:cNvSpPr>
          <p:nvPr>
            <p:ph type="body" sz="quarter" idx="18" hasCustomPrompt="1"/>
          </p:nvPr>
        </p:nvSpPr>
        <p:spPr>
          <a:xfrm>
            <a:off x="8229602" y="4196214"/>
            <a:ext cx="3505199" cy="1377351"/>
          </a:xfrm>
          <a:prstGeom prst="rect">
            <a:avLst/>
          </a:prstGeom>
        </p:spPr>
        <p:txBody>
          <a:bodyPr/>
          <a:lstStyle>
            <a:lvl1pPr marL="0" indent="0" algn="l">
              <a:buFont typeface="Arial" panose="020B0604020202020204" pitchFamily="34" charset="0"/>
              <a:buNone/>
              <a:defRPr lang="en-US" sz="1500" b="0" kern="1200">
                <a:solidFill>
                  <a:schemeClr val="tx1"/>
                </a:solidFill>
                <a:latin typeface="+mn-lt"/>
                <a:ea typeface="+mn-ea"/>
                <a:cs typeface="Trebuchet MS" panose="020B0603020202020204" pitchFamily="34" charset="0"/>
              </a:defRPr>
            </a:lvl1pPr>
            <a:lvl2pPr marL="85725" indent="0">
              <a:buNone/>
              <a:defRPr/>
            </a:lvl2pPr>
            <a:lvl3pPr marL="342900" indent="0">
              <a:buNone/>
              <a:defRPr/>
            </a:lvl3pPr>
            <a:lvl4pPr marL="514350" indent="0">
              <a:buNone/>
              <a:defRPr/>
            </a:lvl4pPr>
            <a:lvl5pPr marL="771525" indent="0">
              <a:buNone/>
              <a:defRPr/>
            </a:lvl5pPr>
          </a:lstStyle>
          <a:p>
            <a:pPr lvl="0"/>
            <a:r>
              <a:rPr lang="en-US" dirty="0"/>
              <a:t>Lorem ipsum </a:t>
            </a:r>
            <a:r>
              <a:rPr lang="en-US" dirty="0" err="1"/>
              <a:t>dolorsit</a:t>
            </a:r>
            <a:r>
              <a:rPr lang="en-US" dirty="0"/>
              <a:t> </a:t>
            </a:r>
            <a:r>
              <a:rPr lang="en-US" dirty="0" err="1"/>
              <a:t>amet</a:t>
            </a:r>
            <a:r>
              <a:rPr lang="en-US" dirty="0"/>
              <a:t>, </a:t>
            </a:r>
            <a:r>
              <a:rPr lang="en-US" dirty="0" err="1"/>
              <a:t>consectet</a:t>
            </a:r>
            <a:endParaRPr lang="en-US" dirty="0"/>
          </a:p>
        </p:txBody>
      </p:sp>
      <p:sp>
        <p:nvSpPr>
          <p:cNvPr id="22" name="Picture Placeholder 4">
            <a:extLst>
              <a:ext uri="{FF2B5EF4-FFF2-40B4-BE49-F238E27FC236}">
                <a16:creationId xmlns:a16="http://schemas.microsoft.com/office/drawing/2014/main" id="{0F7B3005-6B93-48E7-9E9E-6E67D0AC6A01}"/>
              </a:ext>
            </a:extLst>
          </p:cNvPr>
          <p:cNvSpPr>
            <a:spLocks noGrp="1"/>
          </p:cNvSpPr>
          <p:nvPr>
            <p:ph type="pic" sz="quarter" idx="19" hasCustomPrompt="1"/>
          </p:nvPr>
        </p:nvSpPr>
        <p:spPr>
          <a:xfrm>
            <a:off x="1362075" y="1600200"/>
            <a:ext cx="1695451" cy="1693862"/>
          </a:xfrm>
          <a:prstGeom prst="rect">
            <a:avLst/>
          </a:prstGeom>
          <a:noFill/>
        </p:spPr>
        <p:txBody>
          <a:bodyPr anchor="t" anchorCtr="0"/>
          <a:lstStyle>
            <a:lvl1pPr marL="0" indent="0" algn="ctr" defTabSz="342900" rtl="0" eaLnBrk="1" latinLnBrk="0" hangingPunct="1">
              <a:lnSpc>
                <a:spcPct val="100000"/>
              </a:lnSpc>
              <a:spcBef>
                <a:spcPct val="20000"/>
              </a:spcBef>
              <a:buFont typeface="Arial"/>
              <a:buNone/>
              <a:defRPr lang="en-US" sz="788" b="1" kern="1200" spc="225" dirty="0">
                <a:solidFill>
                  <a:schemeClr val="tx1"/>
                </a:solidFill>
                <a:latin typeface="+mn-lt"/>
                <a:ea typeface="+mn-ea"/>
                <a:cs typeface="Trebuchet MS" panose="020B0603020202020204" pitchFamily="34" charset="0"/>
              </a:defRPr>
            </a:lvl1pPr>
          </a:lstStyle>
          <a:p>
            <a:r>
              <a:rPr lang="en-US" dirty="0"/>
              <a:t>Insert icon</a:t>
            </a:r>
          </a:p>
        </p:txBody>
      </p:sp>
      <p:sp>
        <p:nvSpPr>
          <p:cNvPr id="23" name="Picture Placeholder 4">
            <a:extLst>
              <a:ext uri="{FF2B5EF4-FFF2-40B4-BE49-F238E27FC236}">
                <a16:creationId xmlns:a16="http://schemas.microsoft.com/office/drawing/2014/main" id="{E3932E48-AED5-49F6-A575-18EE91328082}"/>
              </a:ext>
            </a:extLst>
          </p:cNvPr>
          <p:cNvSpPr>
            <a:spLocks noGrp="1"/>
          </p:cNvSpPr>
          <p:nvPr>
            <p:ph type="pic" sz="quarter" idx="20" hasCustomPrompt="1"/>
          </p:nvPr>
        </p:nvSpPr>
        <p:spPr>
          <a:xfrm>
            <a:off x="5248273" y="1600200"/>
            <a:ext cx="1695451" cy="1693862"/>
          </a:xfrm>
          <a:prstGeom prst="rect">
            <a:avLst/>
          </a:prstGeom>
          <a:noFill/>
        </p:spPr>
        <p:txBody>
          <a:bodyPr anchor="t" anchorCtr="0"/>
          <a:lstStyle>
            <a:lvl1pPr marL="0" indent="0" algn="ctr" defTabSz="342900" rtl="0" eaLnBrk="1" latinLnBrk="0" hangingPunct="1">
              <a:lnSpc>
                <a:spcPct val="100000"/>
              </a:lnSpc>
              <a:spcBef>
                <a:spcPct val="20000"/>
              </a:spcBef>
              <a:buFont typeface="Arial"/>
              <a:buNone/>
              <a:defRPr lang="en-US" sz="788" b="1" kern="1200" spc="225" dirty="0">
                <a:solidFill>
                  <a:schemeClr val="tx1"/>
                </a:solidFill>
                <a:latin typeface="+mn-lt"/>
                <a:ea typeface="+mn-ea"/>
                <a:cs typeface="Trebuchet MS" panose="020B0603020202020204" pitchFamily="34" charset="0"/>
              </a:defRPr>
            </a:lvl1pPr>
          </a:lstStyle>
          <a:p>
            <a:r>
              <a:rPr lang="en-US" dirty="0"/>
              <a:t>Insert icon</a:t>
            </a:r>
          </a:p>
        </p:txBody>
      </p:sp>
      <p:sp>
        <p:nvSpPr>
          <p:cNvPr id="24" name="Picture Placeholder 4">
            <a:extLst>
              <a:ext uri="{FF2B5EF4-FFF2-40B4-BE49-F238E27FC236}">
                <a16:creationId xmlns:a16="http://schemas.microsoft.com/office/drawing/2014/main" id="{52BC837C-188E-43E6-B550-7F9712020953}"/>
              </a:ext>
            </a:extLst>
          </p:cNvPr>
          <p:cNvSpPr>
            <a:spLocks noGrp="1"/>
          </p:cNvSpPr>
          <p:nvPr>
            <p:ph type="pic" sz="quarter" idx="21" hasCustomPrompt="1"/>
          </p:nvPr>
        </p:nvSpPr>
        <p:spPr>
          <a:xfrm>
            <a:off x="9134473" y="1600200"/>
            <a:ext cx="1695451" cy="1693862"/>
          </a:xfrm>
          <a:prstGeom prst="rect">
            <a:avLst/>
          </a:prstGeom>
          <a:noFill/>
        </p:spPr>
        <p:txBody>
          <a:bodyPr anchor="t" anchorCtr="0"/>
          <a:lstStyle>
            <a:lvl1pPr marL="0" indent="0" algn="ctr" defTabSz="342900" rtl="0" eaLnBrk="1" latinLnBrk="0" hangingPunct="1">
              <a:lnSpc>
                <a:spcPct val="100000"/>
              </a:lnSpc>
              <a:spcBef>
                <a:spcPct val="20000"/>
              </a:spcBef>
              <a:buFont typeface="Arial"/>
              <a:buNone/>
              <a:defRPr lang="en-US" sz="788" b="1" kern="1200" spc="225" dirty="0">
                <a:solidFill>
                  <a:schemeClr val="tx1"/>
                </a:solidFill>
                <a:latin typeface="+mn-lt"/>
                <a:ea typeface="+mn-ea"/>
                <a:cs typeface="Trebuchet MS" panose="020B0603020202020204" pitchFamily="34" charset="0"/>
              </a:defRPr>
            </a:lvl1pPr>
          </a:lstStyle>
          <a:p>
            <a:r>
              <a:rPr lang="en-US" dirty="0"/>
              <a:t>Insert icon</a:t>
            </a:r>
          </a:p>
        </p:txBody>
      </p:sp>
    </p:spTree>
    <p:extLst>
      <p:ext uri="{BB962C8B-B14F-4D97-AF65-F5344CB8AC3E}">
        <p14:creationId xmlns:p14="http://schemas.microsoft.com/office/powerpoint/2010/main" val="37010601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3 columns with hea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88771-9BEF-4665-9229-4AD7B8F9ECE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B65F603F-2421-4110-AB16-2418C760A23B}"/>
              </a:ext>
            </a:extLst>
          </p:cNvPr>
          <p:cNvSpPr>
            <a:spLocks noGrp="1"/>
          </p:cNvSpPr>
          <p:nvPr>
            <p:ph type="sldNum" sz="quarter" idx="10"/>
          </p:nvPr>
        </p:nvSpPr>
        <p:spPr/>
        <p:txBody>
          <a:bodyPr/>
          <a:lstStyle/>
          <a:p>
            <a:fld id="{7B509D2C-1685-4B7B-8FDF-C15BA03DAA91}" type="slidenum">
              <a:rPr lang="en-US" smtClean="0"/>
              <a:pPr/>
              <a:t>‹#›</a:t>
            </a:fld>
            <a:endParaRPr lang="en-US" dirty="0"/>
          </a:p>
        </p:txBody>
      </p:sp>
      <p:sp>
        <p:nvSpPr>
          <p:cNvPr id="4" name="Footer Placeholder 3">
            <a:extLst>
              <a:ext uri="{FF2B5EF4-FFF2-40B4-BE49-F238E27FC236}">
                <a16:creationId xmlns:a16="http://schemas.microsoft.com/office/drawing/2014/main" id="{1ED9BBC5-5F08-40D6-A92C-DC50B998202F}"/>
              </a:ext>
            </a:extLst>
          </p:cNvPr>
          <p:cNvSpPr>
            <a:spLocks noGrp="1"/>
          </p:cNvSpPr>
          <p:nvPr>
            <p:ph type="ftr" sz="quarter" idx="11"/>
          </p:nvPr>
        </p:nvSpPr>
        <p:spPr/>
        <p:txBody>
          <a:bodyPr/>
          <a:lstStyle/>
          <a:p>
            <a:endParaRPr lang="en-US" dirty="0"/>
          </a:p>
        </p:txBody>
      </p:sp>
      <p:sp>
        <p:nvSpPr>
          <p:cNvPr id="5" name="Text Placeholder 1">
            <a:extLst>
              <a:ext uri="{FF2B5EF4-FFF2-40B4-BE49-F238E27FC236}">
                <a16:creationId xmlns:a16="http://schemas.microsoft.com/office/drawing/2014/main" id="{3254831C-3F0B-437B-A738-6D7F293BD22D}"/>
              </a:ext>
            </a:extLst>
          </p:cNvPr>
          <p:cNvSpPr>
            <a:spLocks noGrp="1"/>
          </p:cNvSpPr>
          <p:nvPr>
            <p:ph type="body" sz="quarter" idx="22" hasCustomPrompt="1"/>
          </p:nvPr>
        </p:nvSpPr>
        <p:spPr>
          <a:xfrm>
            <a:off x="1295399" y="212637"/>
            <a:ext cx="9601203" cy="276225"/>
          </a:xfrm>
          <a:prstGeom prst="rect">
            <a:avLst/>
          </a:prstGeom>
          <a:noFill/>
        </p:spPr>
        <p:txBody>
          <a:bodyPr>
            <a:normAutofit/>
          </a:bodyPr>
          <a:lstStyle>
            <a:lvl1pPr marL="0" indent="0" algn="ctr">
              <a:buNone/>
              <a:defRPr sz="900" cap="all" spc="225" baseline="0">
                <a:solidFill>
                  <a:srgbClr val="3C3F41"/>
                </a:solidFill>
              </a:defRPr>
            </a:lvl1pPr>
          </a:lstStyle>
          <a:p>
            <a:r>
              <a:rPr lang="en-US" dirty="0"/>
              <a:t>OPTIONAL SUBHEAD</a:t>
            </a:r>
          </a:p>
        </p:txBody>
      </p:sp>
      <p:sp>
        <p:nvSpPr>
          <p:cNvPr id="15" name="Text Placeholder 4">
            <a:extLst>
              <a:ext uri="{FF2B5EF4-FFF2-40B4-BE49-F238E27FC236}">
                <a16:creationId xmlns:a16="http://schemas.microsoft.com/office/drawing/2014/main" id="{623E4847-876E-4778-8F20-551ABCD55BB3}"/>
              </a:ext>
            </a:extLst>
          </p:cNvPr>
          <p:cNvSpPr>
            <a:spLocks noGrp="1"/>
          </p:cNvSpPr>
          <p:nvPr>
            <p:ph type="body" sz="quarter" idx="23" hasCustomPrompt="1"/>
          </p:nvPr>
        </p:nvSpPr>
        <p:spPr>
          <a:xfrm>
            <a:off x="457202" y="1600200"/>
            <a:ext cx="3505199" cy="707886"/>
          </a:xfrm>
          <a:prstGeom prst="rect">
            <a:avLst/>
          </a:prstGeom>
        </p:spPr>
        <p:txBody>
          <a:bodyPr wrap="square">
            <a:noAutofit/>
          </a:bodyPr>
          <a:lstStyle>
            <a:lvl1pPr marL="0" indent="0" algn="l">
              <a:buFont typeface="Arial" panose="020B0604020202020204" pitchFamily="34" charset="0"/>
              <a:buNone/>
              <a:defRPr sz="1500" b="1" spc="0" baseline="0">
                <a:solidFill>
                  <a:schemeClr val="tx1"/>
                </a:solidFill>
              </a:defRPr>
            </a:lvl1pPr>
            <a:lvl2pPr marL="85725" indent="0">
              <a:buNone/>
              <a:defRPr/>
            </a:lvl2pPr>
            <a:lvl3pPr marL="342900" indent="0">
              <a:buNone/>
              <a:defRPr/>
            </a:lvl3pPr>
            <a:lvl4pPr marL="514350" indent="0">
              <a:buNone/>
              <a:defRPr/>
            </a:lvl4pPr>
            <a:lvl5pPr marL="771525" indent="0">
              <a:buNone/>
              <a:defRPr/>
            </a:lvl5pPr>
          </a:lstStyle>
          <a:p>
            <a:pPr lvl="0"/>
            <a:r>
              <a:rPr lang="en-US" dirty="0"/>
              <a:t>Subhead text</a:t>
            </a:r>
            <a:br>
              <a:rPr lang="en-US" dirty="0"/>
            </a:br>
            <a:r>
              <a:rPr lang="en-US" dirty="0"/>
              <a:t>goes here</a:t>
            </a:r>
          </a:p>
        </p:txBody>
      </p:sp>
      <p:sp>
        <p:nvSpPr>
          <p:cNvPr id="25" name="Text Placeholder 4">
            <a:extLst>
              <a:ext uri="{FF2B5EF4-FFF2-40B4-BE49-F238E27FC236}">
                <a16:creationId xmlns:a16="http://schemas.microsoft.com/office/drawing/2014/main" id="{24E6F54A-FCD0-4675-A37B-98E5DF27F38D}"/>
              </a:ext>
            </a:extLst>
          </p:cNvPr>
          <p:cNvSpPr>
            <a:spLocks noGrp="1"/>
          </p:cNvSpPr>
          <p:nvPr>
            <p:ph type="body" sz="quarter" idx="12" hasCustomPrompt="1"/>
          </p:nvPr>
        </p:nvSpPr>
        <p:spPr>
          <a:xfrm>
            <a:off x="457202" y="2373701"/>
            <a:ext cx="3505199" cy="2895600"/>
          </a:xfrm>
          <a:prstGeom prst="rect">
            <a:avLst/>
          </a:prstGeom>
        </p:spPr>
        <p:txBody>
          <a:bodyPr wrap="square"/>
          <a:lstStyle>
            <a:lvl1pPr marL="0" indent="0" algn="l">
              <a:buFont typeface="Arial" panose="020B0604020202020204" pitchFamily="34" charset="0"/>
              <a:buNone/>
              <a:defRPr lang="en-US" sz="1500" b="0" kern="1200">
                <a:solidFill>
                  <a:schemeClr val="tx1"/>
                </a:solidFill>
                <a:latin typeface="+mn-lt"/>
                <a:ea typeface="+mn-ea"/>
                <a:cs typeface="Trebuchet MS" panose="020B0603020202020204" pitchFamily="34" charset="0"/>
              </a:defRPr>
            </a:lvl1pPr>
            <a:lvl2pPr marL="85725" indent="0">
              <a:buNone/>
              <a:defRPr/>
            </a:lvl2pPr>
            <a:lvl3pPr marL="342900" indent="0">
              <a:buNone/>
              <a:defRPr/>
            </a:lvl3pPr>
            <a:lvl4pPr marL="514350" indent="0">
              <a:buNone/>
              <a:defRPr/>
            </a:lvl4pPr>
            <a:lvl5pPr marL="771525" indent="0">
              <a:buNone/>
              <a:defRPr/>
            </a:lvl5pPr>
          </a:lstStyle>
          <a:p>
            <a:pPr lvl="0"/>
            <a:r>
              <a:rPr lang="en-US" dirty="0"/>
              <a:t>Lorem ipsum </a:t>
            </a:r>
            <a:r>
              <a:rPr lang="en-US" dirty="0" err="1"/>
              <a:t>dolorsit</a:t>
            </a:r>
            <a:r>
              <a:rPr lang="en-US" dirty="0"/>
              <a:t> </a:t>
            </a:r>
            <a:r>
              <a:rPr lang="en-US" dirty="0" err="1"/>
              <a:t>amet</a:t>
            </a:r>
            <a:r>
              <a:rPr lang="en-US" dirty="0"/>
              <a:t>, </a:t>
            </a:r>
            <a:r>
              <a:rPr lang="en-US" dirty="0" err="1"/>
              <a:t>consectet</a:t>
            </a:r>
            <a:endParaRPr lang="en-US" dirty="0"/>
          </a:p>
        </p:txBody>
      </p:sp>
      <p:sp>
        <p:nvSpPr>
          <p:cNvPr id="26" name="Text Placeholder 4">
            <a:extLst>
              <a:ext uri="{FF2B5EF4-FFF2-40B4-BE49-F238E27FC236}">
                <a16:creationId xmlns:a16="http://schemas.microsoft.com/office/drawing/2014/main" id="{92E1F138-9528-4A38-9037-4F69A9104E73}"/>
              </a:ext>
            </a:extLst>
          </p:cNvPr>
          <p:cNvSpPr>
            <a:spLocks noGrp="1"/>
          </p:cNvSpPr>
          <p:nvPr>
            <p:ph type="body" sz="quarter" idx="15" hasCustomPrompt="1"/>
          </p:nvPr>
        </p:nvSpPr>
        <p:spPr>
          <a:xfrm>
            <a:off x="4343401" y="1600200"/>
            <a:ext cx="3505199" cy="707886"/>
          </a:xfrm>
          <a:prstGeom prst="rect">
            <a:avLst/>
          </a:prstGeom>
        </p:spPr>
        <p:txBody>
          <a:bodyPr wrap="square">
            <a:noAutofit/>
          </a:bodyPr>
          <a:lstStyle>
            <a:lvl1pPr marL="0" indent="0" algn="l">
              <a:buFont typeface="Arial" panose="020B0604020202020204" pitchFamily="34" charset="0"/>
              <a:buNone/>
              <a:defRPr sz="1500" b="1" spc="0" baseline="0">
                <a:solidFill>
                  <a:schemeClr val="tx1"/>
                </a:solidFill>
              </a:defRPr>
            </a:lvl1pPr>
            <a:lvl2pPr marL="85725" indent="0">
              <a:buNone/>
              <a:defRPr/>
            </a:lvl2pPr>
            <a:lvl3pPr marL="342900" indent="0">
              <a:buNone/>
              <a:defRPr/>
            </a:lvl3pPr>
            <a:lvl4pPr marL="514350" indent="0">
              <a:buNone/>
              <a:defRPr/>
            </a:lvl4pPr>
            <a:lvl5pPr marL="771525" indent="0">
              <a:buNone/>
              <a:defRPr/>
            </a:lvl5pPr>
          </a:lstStyle>
          <a:p>
            <a:pPr lvl="0"/>
            <a:r>
              <a:rPr lang="en-US" dirty="0"/>
              <a:t>Subhead text</a:t>
            </a:r>
            <a:br>
              <a:rPr lang="en-US" dirty="0"/>
            </a:br>
            <a:r>
              <a:rPr lang="en-US" dirty="0"/>
              <a:t>goes here</a:t>
            </a:r>
          </a:p>
        </p:txBody>
      </p:sp>
      <p:sp>
        <p:nvSpPr>
          <p:cNvPr id="27" name="Text Placeholder 4">
            <a:extLst>
              <a:ext uri="{FF2B5EF4-FFF2-40B4-BE49-F238E27FC236}">
                <a16:creationId xmlns:a16="http://schemas.microsoft.com/office/drawing/2014/main" id="{8ED451E0-9564-4A18-AD00-A6F5F24DF194}"/>
              </a:ext>
            </a:extLst>
          </p:cNvPr>
          <p:cNvSpPr>
            <a:spLocks noGrp="1"/>
          </p:cNvSpPr>
          <p:nvPr>
            <p:ph type="body" sz="quarter" idx="16" hasCustomPrompt="1"/>
          </p:nvPr>
        </p:nvSpPr>
        <p:spPr>
          <a:xfrm>
            <a:off x="4343402" y="2373701"/>
            <a:ext cx="3505199" cy="2895600"/>
          </a:xfrm>
          <a:prstGeom prst="rect">
            <a:avLst/>
          </a:prstGeom>
        </p:spPr>
        <p:txBody>
          <a:bodyPr wrap="square"/>
          <a:lstStyle>
            <a:lvl1pPr marL="0" indent="0" algn="l">
              <a:buFont typeface="Arial" panose="020B0604020202020204" pitchFamily="34" charset="0"/>
              <a:buNone/>
              <a:defRPr lang="en-US" sz="1500" b="0" kern="1200">
                <a:solidFill>
                  <a:schemeClr val="tx1"/>
                </a:solidFill>
                <a:latin typeface="+mn-lt"/>
                <a:ea typeface="+mn-ea"/>
                <a:cs typeface="Trebuchet MS" panose="020B0603020202020204" pitchFamily="34" charset="0"/>
              </a:defRPr>
            </a:lvl1pPr>
            <a:lvl2pPr marL="85725" indent="0">
              <a:buNone/>
              <a:defRPr/>
            </a:lvl2pPr>
            <a:lvl3pPr marL="342900" indent="0">
              <a:buNone/>
              <a:defRPr/>
            </a:lvl3pPr>
            <a:lvl4pPr marL="514350" indent="0">
              <a:buNone/>
              <a:defRPr/>
            </a:lvl4pPr>
            <a:lvl5pPr marL="771525" indent="0">
              <a:buNone/>
              <a:defRPr/>
            </a:lvl5pPr>
          </a:lstStyle>
          <a:p>
            <a:pPr lvl="0"/>
            <a:r>
              <a:rPr lang="en-US" dirty="0"/>
              <a:t>Lorem ipsum </a:t>
            </a:r>
            <a:r>
              <a:rPr lang="en-US" dirty="0" err="1"/>
              <a:t>dolorsit</a:t>
            </a:r>
            <a:r>
              <a:rPr lang="en-US" dirty="0"/>
              <a:t> </a:t>
            </a:r>
            <a:r>
              <a:rPr lang="en-US" dirty="0" err="1"/>
              <a:t>amet</a:t>
            </a:r>
            <a:r>
              <a:rPr lang="en-US" dirty="0"/>
              <a:t>, </a:t>
            </a:r>
            <a:r>
              <a:rPr lang="en-US" dirty="0" err="1"/>
              <a:t>consectet</a:t>
            </a:r>
            <a:endParaRPr lang="en-US" dirty="0"/>
          </a:p>
        </p:txBody>
      </p:sp>
      <p:sp>
        <p:nvSpPr>
          <p:cNvPr id="28" name="Text Placeholder 4">
            <a:extLst>
              <a:ext uri="{FF2B5EF4-FFF2-40B4-BE49-F238E27FC236}">
                <a16:creationId xmlns:a16="http://schemas.microsoft.com/office/drawing/2014/main" id="{D3066C54-DD06-4CFB-A635-F218AB7B1EC0}"/>
              </a:ext>
            </a:extLst>
          </p:cNvPr>
          <p:cNvSpPr>
            <a:spLocks noGrp="1"/>
          </p:cNvSpPr>
          <p:nvPr>
            <p:ph type="body" sz="quarter" idx="17" hasCustomPrompt="1"/>
          </p:nvPr>
        </p:nvSpPr>
        <p:spPr>
          <a:xfrm>
            <a:off x="8229601" y="1600200"/>
            <a:ext cx="3505199" cy="707886"/>
          </a:xfrm>
          <a:prstGeom prst="rect">
            <a:avLst/>
          </a:prstGeom>
        </p:spPr>
        <p:txBody>
          <a:bodyPr wrap="square">
            <a:noAutofit/>
          </a:bodyPr>
          <a:lstStyle>
            <a:lvl1pPr marL="0" indent="0" algn="l">
              <a:buFont typeface="Arial" panose="020B0604020202020204" pitchFamily="34" charset="0"/>
              <a:buNone/>
              <a:defRPr sz="1500" b="1" spc="0" baseline="0">
                <a:solidFill>
                  <a:schemeClr val="tx1"/>
                </a:solidFill>
              </a:defRPr>
            </a:lvl1pPr>
            <a:lvl2pPr marL="85725" indent="0">
              <a:buNone/>
              <a:defRPr/>
            </a:lvl2pPr>
            <a:lvl3pPr marL="342900" indent="0">
              <a:buNone/>
              <a:defRPr/>
            </a:lvl3pPr>
            <a:lvl4pPr marL="514350" indent="0">
              <a:buNone/>
              <a:defRPr/>
            </a:lvl4pPr>
            <a:lvl5pPr marL="771525" indent="0">
              <a:buNone/>
              <a:defRPr/>
            </a:lvl5pPr>
          </a:lstStyle>
          <a:p>
            <a:pPr lvl="0"/>
            <a:r>
              <a:rPr lang="en-US" dirty="0"/>
              <a:t>Subhead text</a:t>
            </a:r>
            <a:br>
              <a:rPr lang="en-US" dirty="0"/>
            </a:br>
            <a:r>
              <a:rPr lang="en-US" dirty="0"/>
              <a:t>goes here</a:t>
            </a:r>
          </a:p>
        </p:txBody>
      </p:sp>
      <p:sp>
        <p:nvSpPr>
          <p:cNvPr id="29" name="Text Placeholder 4">
            <a:extLst>
              <a:ext uri="{FF2B5EF4-FFF2-40B4-BE49-F238E27FC236}">
                <a16:creationId xmlns:a16="http://schemas.microsoft.com/office/drawing/2014/main" id="{1D5BCFAB-C021-40B8-926E-D5F347D75B0A}"/>
              </a:ext>
            </a:extLst>
          </p:cNvPr>
          <p:cNvSpPr>
            <a:spLocks noGrp="1"/>
          </p:cNvSpPr>
          <p:nvPr>
            <p:ph type="body" sz="quarter" idx="18" hasCustomPrompt="1"/>
          </p:nvPr>
        </p:nvSpPr>
        <p:spPr>
          <a:xfrm>
            <a:off x="8229602" y="2373701"/>
            <a:ext cx="3505199" cy="2895600"/>
          </a:xfrm>
          <a:prstGeom prst="rect">
            <a:avLst/>
          </a:prstGeom>
        </p:spPr>
        <p:txBody>
          <a:bodyPr wrap="square"/>
          <a:lstStyle>
            <a:lvl1pPr marL="0" indent="0" algn="l">
              <a:buFont typeface="Arial" panose="020B0604020202020204" pitchFamily="34" charset="0"/>
              <a:buNone/>
              <a:defRPr lang="en-US" sz="1500" b="0" kern="1200">
                <a:solidFill>
                  <a:schemeClr val="tx1"/>
                </a:solidFill>
                <a:latin typeface="+mn-lt"/>
                <a:ea typeface="+mn-ea"/>
                <a:cs typeface="Trebuchet MS" panose="020B0603020202020204" pitchFamily="34" charset="0"/>
              </a:defRPr>
            </a:lvl1pPr>
            <a:lvl2pPr marL="85725" indent="0">
              <a:buNone/>
              <a:defRPr/>
            </a:lvl2pPr>
            <a:lvl3pPr marL="342900" indent="0">
              <a:buNone/>
              <a:defRPr/>
            </a:lvl3pPr>
            <a:lvl4pPr marL="514350" indent="0">
              <a:buNone/>
              <a:defRPr/>
            </a:lvl4pPr>
            <a:lvl5pPr marL="771525" indent="0">
              <a:buNone/>
              <a:defRPr/>
            </a:lvl5pPr>
          </a:lstStyle>
          <a:p>
            <a:pPr lvl="0"/>
            <a:r>
              <a:rPr lang="en-US" dirty="0"/>
              <a:t>Lorem ipsum </a:t>
            </a:r>
            <a:r>
              <a:rPr lang="en-US" dirty="0" err="1"/>
              <a:t>dolorsit</a:t>
            </a:r>
            <a:r>
              <a:rPr lang="en-US" dirty="0"/>
              <a:t> </a:t>
            </a:r>
            <a:r>
              <a:rPr lang="en-US" dirty="0" err="1"/>
              <a:t>amet</a:t>
            </a:r>
            <a:r>
              <a:rPr lang="en-US" dirty="0"/>
              <a:t>, </a:t>
            </a:r>
            <a:r>
              <a:rPr lang="en-US" dirty="0" err="1"/>
              <a:t>consectet</a:t>
            </a:r>
            <a:endParaRPr lang="en-US" dirty="0"/>
          </a:p>
        </p:txBody>
      </p:sp>
    </p:spTree>
    <p:extLst>
      <p:ext uri="{BB962C8B-B14F-4D97-AF65-F5344CB8AC3E}">
        <p14:creationId xmlns:p14="http://schemas.microsoft.com/office/powerpoint/2010/main" val="251643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49111524-FCF0-4F8C-A8A6-BAAD113969EB}" type="slidenum">
              <a:rPr lang="en-US"/>
              <a:pPr>
                <a:defRPr/>
              </a:pPr>
              <a:t>‹#›</a:t>
            </a:fld>
            <a:endParaRPr lang="en-US" dirty="0"/>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4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88771-9BEF-4665-9229-4AD7B8F9ECE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B65F603F-2421-4110-AB16-2418C760A23B}"/>
              </a:ext>
            </a:extLst>
          </p:cNvPr>
          <p:cNvSpPr>
            <a:spLocks noGrp="1"/>
          </p:cNvSpPr>
          <p:nvPr>
            <p:ph type="sldNum" sz="quarter" idx="10"/>
          </p:nvPr>
        </p:nvSpPr>
        <p:spPr/>
        <p:txBody>
          <a:bodyPr/>
          <a:lstStyle/>
          <a:p>
            <a:fld id="{7B509D2C-1685-4B7B-8FDF-C15BA03DAA91}" type="slidenum">
              <a:rPr lang="en-US" smtClean="0"/>
              <a:pPr/>
              <a:t>‹#›</a:t>
            </a:fld>
            <a:endParaRPr lang="en-US" dirty="0"/>
          </a:p>
        </p:txBody>
      </p:sp>
      <p:sp>
        <p:nvSpPr>
          <p:cNvPr id="4" name="Footer Placeholder 3">
            <a:extLst>
              <a:ext uri="{FF2B5EF4-FFF2-40B4-BE49-F238E27FC236}">
                <a16:creationId xmlns:a16="http://schemas.microsoft.com/office/drawing/2014/main" id="{1ED9BBC5-5F08-40D6-A92C-DC50B998202F}"/>
              </a:ext>
            </a:extLst>
          </p:cNvPr>
          <p:cNvSpPr>
            <a:spLocks noGrp="1"/>
          </p:cNvSpPr>
          <p:nvPr>
            <p:ph type="ftr" sz="quarter" idx="11"/>
          </p:nvPr>
        </p:nvSpPr>
        <p:spPr/>
        <p:txBody>
          <a:bodyPr/>
          <a:lstStyle/>
          <a:p>
            <a:endParaRPr lang="en-US" dirty="0"/>
          </a:p>
        </p:txBody>
      </p:sp>
      <p:sp>
        <p:nvSpPr>
          <p:cNvPr id="5" name="Text Placeholder 1">
            <a:extLst>
              <a:ext uri="{FF2B5EF4-FFF2-40B4-BE49-F238E27FC236}">
                <a16:creationId xmlns:a16="http://schemas.microsoft.com/office/drawing/2014/main" id="{3254831C-3F0B-437B-A738-6D7F293BD22D}"/>
              </a:ext>
            </a:extLst>
          </p:cNvPr>
          <p:cNvSpPr>
            <a:spLocks noGrp="1"/>
          </p:cNvSpPr>
          <p:nvPr>
            <p:ph type="body" sz="quarter" idx="22" hasCustomPrompt="1"/>
          </p:nvPr>
        </p:nvSpPr>
        <p:spPr>
          <a:xfrm>
            <a:off x="1295399" y="212637"/>
            <a:ext cx="9601203" cy="276225"/>
          </a:xfrm>
          <a:prstGeom prst="rect">
            <a:avLst/>
          </a:prstGeom>
          <a:noFill/>
        </p:spPr>
        <p:txBody>
          <a:bodyPr>
            <a:normAutofit/>
          </a:bodyPr>
          <a:lstStyle>
            <a:lvl1pPr marL="0" indent="0" algn="ctr">
              <a:buNone/>
              <a:defRPr sz="900" cap="all" spc="225" baseline="0">
                <a:solidFill>
                  <a:srgbClr val="3C3F41"/>
                </a:solidFill>
              </a:defRPr>
            </a:lvl1pPr>
          </a:lstStyle>
          <a:p>
            <a:r>
              <a:rPr lang="en-US" dirty="0"/>
              <a:t>OPTIONAL SUBHEAD</a:t>
            </a:r>
          </a:p>
        </p:txBody>
      </p:sp>
      <p:sp>
        <p:nvSpPr>
          <p:cNvPr id="12" name="Text Placeholder 4">
            <a:extLst>
              <a:ext uri="{FF2B5EF4-FFF2-40B4-BE49-F238E27FC236}">
                <a16:creationId xmlns:a16="http://schemas.microsoft.com/office/drawing/2014/main" id="{CC827945-69F9-4F46-8398-767D972F0BFC}"/>
              </a:ext>
            </a:extLst>
          </p:cNvPr>
          <p:cNvSpPr>
            <a:spLocks noGrp="1"/>
          </p:cNvSpPr>
          <p:nvPr>
            <p:ph type="body" sz="quarter" idx="23" hasCustomPrompt="1"/>
          </p:nvPr>
        </p:nvSpPr>
        <p:spPr>
          <a:xfrm>
            <a:off x="598221" y="2413488"/>
            <a:ext cx="2514600" cy="553998"/>
          </a:xfrm>
          <a:prstGeom prst="rect">
            <a:avLst/>
          </a:prstGeom>
        </p:spPr>
        <p:txBody>
          <a:bodyPr>
            <a:spAutoFit/>
          </a:bodyPr>
          <a:lstStyle>
            <a:lvl1pPr marL="0" indent="0" algn="l">
              <a:buFont typeface="Arial" panose="020B0604020202020204" pitchFamily="34" charset="0"/>
              <a:buNone/>
              <a:defRPr sz="1500">
                <a:solidFill>
                  <a:schemeClr val="tx1"/>
                </a:solidFill>
                <a:latin typeface="+mn-lt"/>
              </a:defRPr>
            </a:lvl1pPr>
            <a:lvl2pPr marL="85725" indent="0">
              <a:buNone/>
              <a:defRPr/>
            </a:lvl2pPr>
            <a:lvl3pPr marL="342900" indent="0">
              <a:buNone/>
              <a:defRPr/>
            </a:lvl3pPr>
            <a:lvl4pPr marL="514350" indent="0">
              <a:buNone/>
              <a:defRPr/>
            </a:lvl4pPr>
            <a:lvl5pPr marL="771525" indent="0">
              <a:buNone/>
              <a:defRPr/>
            </a:lvl5pPr>
          </a:lstStyle>
          <a:p>
            <a:pPr lvl="0"/>
            <a:r>
              <a:rPr lang="en-US"/>
              <a:t>Subhead text </a:t>
            </a:r>
            <a:br>
              <a:rPr lang="en-US"/>
            </a:br>
            <a:r>
              <a:rPr lang="en-US"/>
              <a:t>goes here</a:t>
            </a:r>
          </a:p>
        </p:txBody>
      </p:sp>
      <p:sp>
        <p:nvSpPr>
          <p:cNvPr id="13" name="Text Placeholder 4">
            <a:extLst>
              <a:ext uri="{FF2B5EF4-FFF2-40B4-BE49-F238E27FC236}">
                <a16:creationId xmlns:a16="http://schemas.microsoft.com/office/drawing/2014/main" id="{E4F7F2C7-2637-439E-B4CE-A5D6911ABEB3}"/>
              </a:ext>
            </a:extLst>
          </p:cNvPr>
          <p:cNvSpPr>
            <a:spLocks noGrp="1"/>
          </p:cNvSpPr>
          <p:nvPr>
            <p:ph type="body" sz="quarter" idx="12" hasCustomPrompt="1"/>
          </p:nvPr>
        </p:nvSpPr>
        <p:spPr>
          <a:xfrm>
            <a:off x="3365499" y="2413489"/>
            <a:ext cx="2514600" cy="461665"/>
          </a:xfrm>
          <a:prstGeom prst="rect">
            <a:avLst/>
          </a:prstGeom>
        </p:spPr>
        <p:txBody>
          <a:bodyPr>
            <a:spAutoFit/>
          </a:bodyPr>
          <a:lstStyle>
            <a:lvl1pPr marL="0" indent="0" algn="l">
              <a:buFont typeface="Arial" panose="020B0604020202020204" pitchFamily="34" charset="0"/>
              <a:buNone/>
              <a:defRPr lang="en-US" sz="1200" b="0" kern="1200">
                <a:solidFill>
                  <a:schemeClr val="tx1"/>
                </a:solidFill>
                <a:latin typeface="+mn-lt"/>
                <a:ea typeface="+mn-ea"/>
                <a:cs typeface="Trebuchet MS" panose="020B0603020202020204" pitchFamily="34" charset="0"/>
              </a:defRPr>
            </a:lvl1pPr>
            <a:lvl2pPr marL="85725" indent="0">
              <a:buNone/>
              <a:defRPr/>
            </a:lvl2pPr>
            <a:lvl3pPr marL="342900" indent="0">
              <a:buNone/>
              <a:defRPr/>
            </a:lvl3pPr>
            <a:lvl4pPr marL="514350" indent="0">
              <a:buNone/>
              <a:defRPr/>
            </a:lvl4pPr>
            <a:lvl5pPr marL="771525" indent="0">
              <a:buNone/>
              <a:defRPr/>
            </a:lvl5pPr>
          </a:lstStyle>
          <a:p>
            <a:pPr lvl="0"/>
            <a:r>
              <a:rPr lang="en-US" dirty="0"/>
              <a:t>Lorem ipsum dolor</a:t>
            </a:r>
            <a:br>
              <a:rPr lang="en-US" dirty="0"/>
            </a:br>
            <a:r>
              <a:rPr lang="en-US" dirty="0"/>
              <a:t>sit </a:t>
            </a:r>
            <a:r>
              <a:rPr lang="en-US" dirty="0" err="1"/>
              <a:t>amet</a:t>
            </a:r>
            <a:r>
              <a:rPr lang="en-US" dirty="0"/>
              <a:t>, </a:t>
            </a:r>
            <a:r>
              <a:rPr lang="en-US" dirty="0" err="1"/>
              <a:t>consectet</a:t>
            </a:r>
            <a:endParaRPr lang="en-US" dirty="0"/>
          </a:p>
        </p:txBody>
      </p:sp>
      <p:sp>
        <p:nvSpPr>
          <p:cNvPr id="14" name="Text Placeholder 4">
            <a:extLst>
              <a:ext uri="{FF2B5EF4-FFF2-40B4-BE49-F238E27FC236}">
                <a16:creationId xmlns:a16="http://schemas.microsoft.com/office/drawing/2014/main" id="{591A56CE-95E4-47B8-AE3C-13F15FF4E567}"/>
              </a:ext>
            </a:extLst>
          </p:cNvPr>
          <p:cNvSpPr>
            <a:spLocks noGrp="1"/>
          </p:cNvSpPr>
          <p:nvPr>
            <p:ph type="body" sz="quarter" idx="13" hasCustomPrompt="1"/>
          </p:nvPr>
        </p:nvSpPr>
        <p:spPr>
          <a:xfrm>
            <a:off x="6132777" y="2413489"/>
            <a:ext cx="2514600" cy="461665"/>
          </a:xfrm>
          <a:prstGeom prst="rect">
            <a:avLst/>
          </a:prstGeom>
        </p:spPr>
        <p:txBody>
          <a:bodyPr>
            <a:spAutoFit/>
          </a:bodyPr>
          <a:lstStyle>
            <a:lvl1pPr marL="0" indent="0" algn="l">
              <a:buFont typeface="Arial" panose="020B0604020202020204" pitchFamily="34" charset="0"/>
              <a:buNone/>
              <a:defRPr lang="en-US" sz="1200" b="0" kern="1200" dirty="0">
                <a:solidFill>
                  <a:schemeClr val="tx1"/>
                </a:solidFill>
                <a:latin typeface="+mn-lt"/>
                <a:ea typeface="+mn-ea"/>
                <a:cs typeface="Trebuchet MS" panose="020B0603020202020204" pitchFamily="34" charset="0"/>
              </a:defRPr>
            </a:lvl1pPr>
            <a:lvl2pPr marL="85725" indent="0">
              <a:buNone/>
              <a:defRPr/>
            </a:lvl2pPr>
            <a:lvl3pPr marL="342900" indent="0">
              <a:buNone/>
              <a:defRPr/>
            </a:lvl3pPr>
            <a:lvl4pPr marL="514350" indent="0">
              <a:buNone/>
              <a:defRPr/>
            </a:lvl4pPr>
            <a:lvl5pPr marL="771525" indent="0">
              <a:buNone/>
              <a:defRPr/>
            </a:lvl5pPr>
          </a:lstStyle>
          <a:p>
            <a:pPr lvl="0"/>
            <a:r>
              <a:rPr lang="en-US" dirty="0"/>
              <a:t>Lorem ipsum dolor</a:t>
            </a:r>
            <a:br>
              <a:rPr lang="en-US" dirty="0"/>
            </a:br>
            <a:r>
              <a:rPr lang="en-US" dirty="0"/>
              <a:t>sit </a:t>
            </a:r>
            <a:r>
              <a:rPr lang="en-US" dirty="0" err="1"/>
              <a:t>amet</a:t>
            </a:r>
            <a:r>
              <a:rPr lang="en-US" dirty="0"/>
              <a:t>, </a:t>
            </a:r>
            <a:r>
              <a:rPr lang="en-US" dirty="0" err="1"/>
              <a:t>consectet</a:t>
            </a:r>
            <a:endParaRPr lang="en-US" dirty="0"/>
          </a:p>
        </p:txBody>
      </p:sp>
      <p:cxnSp>
        <p:nvCxnSpPr>
          <p:cNvPr id="16" name="Straight Connector 15">
            <a:extLst>
              <a:ext uri="{FF2B5EF4-FFF2-40B4-BE49-F238E27FC236}">
                <a16:creationId xmlns:a16="http://schemas.microsoft.com/office/drawing/2014/main" id="{E8A954AA-5347-4AD1-B49B-1DD00F7E1E2D}"/>
              </a:ext>
            </a:extLst>
          </p:cNvPr>
          <p:cNvCxnSpPr>
            <a:cxnSpLocks/>
          </p:cNvCxnSpPr>
          <p:nvPr userDrawn="1"/>
        </p:nvCxnSpPr>
        <p:spPr>
          <a:xfrm>
            <a:off x="493713" y="3339793"/>
            <a:ext cx="11201400" cy="0"/>
          </a:xfrm>
          <a:prstGeom prst="line">
            <a:avLst/>
          </a:prstGeom>
          <a:noFill/>
          <a:ln w="12700" cap="rnd" cmpd="sng" algn="ctr">
            <a:solidFill>
              <a:schemeClr val="bg1"/>
            </a:solidFill>
            <a:prstDash val="solid"/>
          </a:ln>
          <a:effectLst/>
        </p:spPr>
      </p:cxnSp>
      <p:sp>
        <p:nvSpPr>
          <p:cNvPr id="17" name="Text Placeholder 4">
            <a:extLst>
              <a:ext uri="{FF2B5EF4-FFF2-40B4-BE49-F238E27FC236}">
                <a16:creationId xmlns:a16="http://schemas.microsoft.com/office/drawing/2014/main" id="{5B608B3E-D6F2-4211-8E76-D0F215D62FDA}"/>
              </a:ext>
            </a:extLst>
          </p:cNvPr>
          <p:cNvSpPr>
            <a:spLocks noGrp="1"/>
          </p:cNvSpPr>
          <p:nvPr>
            <p:ph type="body" sz="quarter" idx="17" hasCustomPrompt="1"/>
          </p:nvPr>
        </p:nvSpPr>
        <p:spPr>
          <a:xfrm>
            <a:off x="8900055" y="2413489"/>
            <a:ext cx="2514600" cy="461665"/>
          </a:xfrm>
          <a:prstGeom prst="rect">
            <a:avLst/>
          </a:prstGeom>
        </p:spPr>
        <p:txBody>
          <a:bodyPr>
            <a:spAutoFit/>
          </a:bodyPr>
          <a:lstStyle>
            <a:lvl1pPr marL="0" indent="0" algn="l">
              <a:buFont typeface="Arial" panose="020B0604020202020204" pitchFamily="34" charset="0"/>
              <a:buNone/>
              <a:defRPr lang="en-US" sz="1200" b="0" kern="1200" dirty="0">
                <a:solidFill>
                  <a:schemeClr val="tx1"/>
                </a:solidFill>
                <a:latin typeface="+mn-lt"/>
                <a:ea typeface="+mn-ea"/>
                <a:cs typeface="Trebuchet MS" panose="020B0603020202020204" pitchFamily="34" charset="0"/>
              </a:defRPr>
            </a:lvl1pPr>
            <a:lvl2pPr marL="85725" indent="0">
              <a:buNone/>
              <a:defRPr/>
            </a:lvl2pPr>
            <a:lvl3pPr marL="342900" indent="0">
              <a:buNone/>
              <a:defRPr/>
            </a:lvl3pPr>
            <a:lvl4pPr marL="514350" indent="0">
              <a:buNone/>
              <a:defRPr/>
            </a:lvl4pPr>
            <a:lvl5pPr marL="771525" indent="0">
              <a:buNone/>
              <a:defRPr/>
            </a:lvl5pPr>
          </a:lstStyle>
          <a:p>
            <a:pPr lvl="0"/>
            <a:r>
              <a:rPr lang="en-US" dirty="0"/>
              <a:t>Lorem ipsum dolor</a:t>
            </a:r>
            <a:br>
              <a:rPr lang="en-US" dirty="0"/>
            </a:br>
            <a:r>
              <a:rPr lang="en-US" dirty="0"/>
              <a:t>sit </a:t>
            </a:r>
            <a:r>
              <a:rPr lang="en-US" dirty="0" err="1"/>
              <a:t>amet</a:t>
            </a:r>
            <a:r>
              <a:rPr lang="en-US" dirty="0"/>
              <a:t>, </a:t>
            </a:r>
            <a:r>
              <a:rPr lang="en-US" dirty="0" err="1"/>
              <a:t>consectet</a:t>
            </a:r>
            <a:endParaRPr lang="en-US" dirty="0"/>
          </a:p>
        </p:txBody>
      </p:sp>
      <p:sp>
        <p:nvSpPr>
          <p:cNvPr id="18" name="Text Placeholder 4">
            <a:extLst>
              <a:ext uri="{FF2B5EF4-FFF2-40B4-BE49-F238E27FC236}">
                <a16:creationId xmlns:a16="http://schemas.microsoft.com/office/drawing/2014/main" id="{8848B789-6897-4001-B60F-76876FFC5434}"/>
              </a:ext>
            </a:extLst>
          </p:cNvPr>
          <p:cNvSpPr>
            <a:spLocks noGrp="1"/>
          </p:cNvSpPr>
          <p:nvPr>
            <p:ph type="body" sz="quarter" idx="24" hasCustomPrompt="1"/>
          </p:nvPr>
        </p:nvSpPr>
        <p:spPr>
          <a:xfrm>
            <a:off x="598221" y="3680157"/>
            <a:ext cx="2514600" cy="553998"/>
          </a:xfrm>
          <a:prstGeom prst="rect">
            <a:avLst/>
          </a:prstGeom>
        </p:spPr>
        <p:txBody>
          <a:bodyPr>
            <a:spAutoFit/>
          </a:bodyPr>
          <a:lstStyle>
            <a:lvl1pPr marL="0" indent="0" algn="l">
              <a:buFont typeface="Arial" panose="020B0604020202020204" pitchFamily="34" charset="0"/>
              <a:buNone/>
              <a:defRPr sz="1500">
                <a:solidFill>
                  <a:schemeClr val="tx1"/>
                </a:solidFill>
                <a:latin typeface="+mn-lt"/>
              </a:defRPr>
            </a:lvl1pPr>
            <a:lvl2pPr marL="85725" indent="0">
              <a:buNone/>
              <a:defRPr/>
            </a:lvl2pPr>
            <a:lvl3pPr marL="342900" indent="0">
              <a:buNone/>
              <a:defRPr/>
            </a:lvl3pPr>
            <a:lvl4pPr marL="514350" indent="0">
              <a:buNone/>
              <a:defRPr/>
            </a:lvl4pPr>
            <a:lvl5pPr marL="771525" indent="0">
              <a:buNone/>
              <a:defRPr/>
            </a:lvl5pPr>
          </a:lstStyle>
          <a:p>
            <a:pPr lvl="0"/>
            <a:r>
              <a:rPr lang="en-US"/>
              <a:t>Subhead text </a:t>
            </a:r>
            <a:br>
              <a:rPr lang="en-US"/>
            </a:br>
            <a:r>
              <a:rPr lang="en-US"/>
              <a:t>goes here</a:t>
            </a:r>
          </a:p>
        </p:txBody>
      </p:sp>
      <p:sp>
        <p:nvSpPr>
          <p:cNvPr id="19" name="Text Placeholder 4">
            <a:extLst>
              <a:ext uri="{FF2B5EF4-FFF2-40B4-BE49-F238E27FC236}">
                <a16:creationId xmlns:a16="http://schemas.microsoft.com/office/drawing/2014/main" id="{7605E932-483C-43E7-8E18-1FFFC8522F8F}"/>
              </a:ext>
            </a:extLst>
          </p:cNvPr>
          <p:cNvSpPr>
            <a:spLocks noGrp="1"/>
          </p:cNvSpPr>
          <p:nvPr>
            <p:ph type="body" sz="quarter" idx="25" hasCustomPrompt="1"/>
          </p:nvPr>
        </p:nvSpPr>
        <p:spPr>
          <a:xfrm>
            <a:off x="3365499" y="3680156"/>
            <a:ext cx="2514600" cy="461665"/>
          </a:xfrm>
          <a:prstGeom prst="rect">
            <a:avLst/>
          </a:prstGeom>
        </p:spPr>
        <p:txBody>
          <a:bodyPr>
            <a:spAutoFit/>
          </a:bodyPr>
          <a:lstStyle>
            <a:lvl1pPr marL="0" indent="0" algn="l">
              <a:buFont typeface="Arial" panose="020B0604020202020204" pitchFamily="34" charset="0"/>
              <a:buNone/>
              <a:defRPr lang="en-US" sz="1200" b="0" kern="1200" dirty="0">
                <a:solidFill>
                  <a:schemeClr val="tx1"/>
                </a:solidFill>
                <a:latin typeface="+mn-lt"/>
                <a:ea typeface="+mn-ea"/>
                <a:cs typeface="Trebuchet MS" panose="020B0603020202020204" pitchFamily="34" charset="0"/>
              </a:defRPr>
            </a:lvl1pPr>
            <a:lvl2pPr marL="85725" indent="0">
              <a:buNone/>
              <a:defRPr/>
            </a:lvl2pPr>
            <a:lvl3pPr marL="342900" indent="0">
              <a:buNone/>
              <a:defRPr/>
            </a:lvl3pPr>
            <a:lvl4pPr marL="514350" indent="0">
              <a:buNone/>
              <a:defRPr/>
            </a:lvl4pPr>
            <a:lvl5pPr marL="771525" indent="0">
              <a:buNone/>
              <a:defRPr/>
            </a:lvl5pPr>
          </a:lstStyle>
          <a:p>
            <a:pPr lvl="0"/>
            <a:r>
              <a:rPr lang="en-US" dirty="0"/>
              <a:t>Lorem ipsum dolor</a:t>
            </a:r>
            <a:br>
              <a:rPr lang="en-US" dirty="0"/>
            </a:br>
            <a:r>
              <a:rPr lang="en-US" dirty="0"/>
              <a:t>sit </a:t>
            </a:r>
            <a:r>
              <a:rPr lang="en-US" dirty="0" err="1"/>
              <a:t>amet</a:t>
            </a:r>
            <a:r>
              <a:rPr lang="en-US" dirty="0"/>
              <a:t>, </a:t>
            </a:r>
            <a:r>
              <a:rPr lang="en-US" dirty="0" err="1"/>
              <a:t>consectet</a:t>
            </a:r>
            <a:endParaRPr lang="en-US" dirty="0"/>
          </a:p>
        </p:txBody>
      </p:sp>
      <p:sp>
        <p:nvSpPr>
          <p:cNvPr id="20" name="Text Placeholder 4">
            <a:extLst>
              <a:ext uri="{FF2B5EF4-FFF2-40B4-BE49-F238E27FC236}">
                <a16:creationId xmlns:a16="http://schemas.microsoft.com/office/drawing/2014/main" id="{64768B46-C4E4-44A0-AC82-8309F557784B}"/>
              </a:ext>
            </a:extLst>
          </p:cNvPr>
          <p:cNvSpPr>
            <a:spLocks noGrp="1"/>
          </p:cNvSpPr>
          <p:nvPr>
            <p:ph type="body" sz="quarter" idx="26" hasCustomPrompt="1"/>
          </p:nvPr>
        </p:nvSpPr>
        <p:spPr>
          <a:xfrm>
            <a:off x="6132777" y="3680156"/>
            <a:ext cx="2514600" cy="461665"/>
          </a:xfrm>
          <a:prstGeom prst="rect">
            <a:avLst/>
          </a:prstGeom>
        </p:spPr>
        <p:txBody>
          <a:bodyPr>
            <a:spAutoFit/>
          </a:bodyPr>
          <a:lstStyle>
            <a:lvl1pPr marL="0" indent="0" algn="l">
              <a:buFont typeface="Arial" panose="020B0604020202020204" pitchFamily="34" charset="0"/>
              <a:buNone/>
              <a:defRPr lang="en-US" sz="1200" b="0" kern="1200" dirty="0">
                <a:solidFill>
                  <a:schemeClr val="tx1"/>
                </a:solidFill>
                <a:latin typeface="+mn-lt"/>
                <a:ea typeface="+mn-ea"/>
                <a:cs typeface="Trebuchet MS" panose="020B0603020202020204" pitchFamily="34" charset="0"/>
              </a:defRPr>
            </a:lvl1pPr>
            <a:lvl2pPr marL="85725" indent="0">
              <a:buNone/>
              <a:defRPr/>
            </a:lvl2pPr>
            <a:lvl3pPr marL="342900" indent="0">
              <a:buNone/>
              <a:defRPr/>
            </a:lvl3pPr>
            <a:lvl4pPr marL="514350" indent="0">
              <a:buNone/>
              <a:defRPr/>
            </a:lvl4pPr>
            <a:lvl5pPr marL="771525" indent="0">
              <a:buNone/>
              <a:defRPr/>
            </a:lvl5pPr>
          </a:lstStyle>
          <a:p>
            <a:pPr lvl="0"/>
            <a:r>
              <a:rPr lang="en-US" dirty="0"/>
              <a:t>Lorem ipsum dolor</a:t>
            </a:r>
            <a:br>
              <a:rPr lang="en-US" dirty="0"/>
            </a:br>
            <a:r>
              <a:rPr lang="en-US" dirty="0"/>
              <a:t>sit </a:t>
            </a:r>
            <a:r>
              <a:rPr lang="en-US" dirty="0" err="1"/>
              <a:t>amet</a:t>
            </a:r>
            <a:r>
              <a:rPr lang="en-US" dirty="0"/>
              <a:t>, </a:t>
            </a:r>
            <a:r>
              <a:rPr lang="en-US" dirty="0" err="1"/>
              <a:t>consectet</a:t>
            </a:r>
            <a:endParaRPr lang="en-US" dirty="0"/>
          </a:p>
        </p:txBody>
      </p:sp>
      <p:sp>
        <p:nvSpPr>
          <p:cNvPr id="21" name="Text Placeholder 4">
            <a:extLst>
              <a:ext uri="{FF2B5EF4-FFF2-40B4-BE49-F238E27FC236}">
                <a16:creationId xmlns:a16="http://schemas.microsoft.com/office/drawing/2014/main" id="{DC34DE8D-F747-4CE7-9DFB-1FA1FA452ABF}"/>
              </a:ext>
            </a:extLst>
          </p:cNvPr>
          <p:cNvSpPr>
            <a:spLocks noGrp="1"/>
          </p:cNvSpPr>
          <p:nvPr>
            <p:ph type="body" sz="quarter" idx="27" hasCustomPrompt="1"/>
          </p:nvPr>
        </p:nvSpPr>
        <p:spPr>
          <a:xfrm>
            <a:off x="8900055" y="3680156"/>
            <a:ext cx="2514600" cy="461665"/>
          </a:xfrm>
          <a:prstGeom prst="rect">
            <a:avLst/>
          </a:prstGeom>
        </p:spPr>
        <p:txBody>
          <a:bodyPr>
            <a:spAutoFit/>
          </a:bodyPr>
          <a:lstStyle>
            <a:lvl1pPr marL="0" indent="0" algn="l">
              <a:buFont typeface="Arial" panose="020B0604020202020204" pitchFamily="34" charset="0"/>
              <a:buNone/>
              <a:defRPr lang="en-US" sz="1200" b="0" kern="1200" dirty="0">
                <a:solidFill>
                  <a:schemeClr val="tx1"/>
                </a:solidFill>
                <a:latin typeface="+mn-lt"/>
                <a:ea typeface="+mn-ea"/>
                <a:cs typeface="Trebuchet MS" panose="020B0603020202020204" pitchFamily="34" charset="0"/>
              </a:defRPr>
            </a:lvl1pPr>
            <a:lvl2pPr marL="85725" indent="0">
              <a:buNone/>
              <a:defRPr/>
            </a:lvl2pPr>
            <a:lvl3pPr marL="342900" indent="0">
              <a:buNone/>
              <a:defRPr/>
            </a:lvl3pPr>
            <a:lvl4pPr marL="514350" indent="0">
              <a:buNone/>
              <a:defRPr/>
            </a:lvl4pPr>
            <a:lvl5pPr marL="771525" indent="0">
              <a:buNone/>
              <a:defRPr/>
            </a:lvl5pPr>
          </a:lstStyle>
          <a:p>
            <a:pPr lvl="0"/>
            <a:r>
              <a:rPr lang="en-US" dirty="0"/>
              <a:t>Lorem ipsum dolor</a:t>
            </a:r>
            <a:br>
              <a:rPr lang="en-US" dirty="0"/>
            </a:br>
            <a:r>
              <a:rPr lang="en-US" dirty="0"/>
              <a:t>sit </a:t>
            </a:r>
            <a:r>
              <a:rPr lang="en-US" dirty="0" err="1"/>
              <a:t>amet</a:t>
            </a:r>
            <a:r>
              <a:rPr lang="en-US" dirty="0"/>
              <a:t>, </a:t>
            </a:r>
            <a:r>
              <a:rPr lang="en-US" dirty="0" err="1"/>
              <a:t>consectet</a:t>
            </a:r>
            <a:endParaRPr lang="en-US" dirty="0"/>
          </a:p>
        </p:txBody>
      </p:sp>
    </p:spTree>
    <p:extLst>
      <p:ext uri="{BB962C8B-B14F-4D97-AF65-F5344CB8AC3E}">
        <p14:creationId xmlns:p14="http://schemas.microsoft.com/office/powerpoint/2010/main" val="214620295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Chart with intro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06B96-F16B-47C7-9755-4362DF1D004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AD7588E-C378-4FCA-8F65-0C4549298615}"/>
              </a:ext>
            </a:extLst>
          </p:cNvPr>
          <p:cNvSpPr>
            <a:spLocks noGrp="1"/>
          </p:cNvSpPr>
          <p:nvPr>
            <p:ph type="sldNum" sz="quarter" idx="10"/>
          </p:nvPr>
        </p:nvSpPr>
        <p:spPr/>
        <p:txBody>
          <a:bodyPr/>
          <a:lstStyle/>
          <a:p>
            <a:fld id="{7B509D2C-1685-4B7B-8FDF-C15BA03DAA91}" type="slidenum">
              <a:rPr lang="en-US" smtClean="0"/>
              <a:pPr/>
              <a:t>‹#›</a:t>
            </a:fld>
            <a:endParaRPr lang="en-US" dirty="0"/>
          </a:p>
        </p:txBody>
      </p:sp>
      <p:sp>
        <p:nvSpPr>
          <p:cNvPr id="4" name="Footer Placeholder 3">
            <a:extLst>
              <a:ext uri="{FF2B5EF4-FFF2-40B4-BE49-F238E27FC236}">
                <a16:creationId xmlns:a16="http://schemas.microsoft.com/office/drawing/2014/main" id="{7F2C97EA-0CA0-4889-A54C-4C15DDA5EEA8}"/>
              </a:ext>
            </a:extLst>
          </p:cNvPr>
          <p:cNvSpPr>
            <a:spLocks noGrp="1"/>
          </p:cNvSpPr>
          <p:nvPr>
            <p:ph type="ftr" sz="quarter" idx="11"/>
          </p:nvPr>
        </p:nvSpPr>
        <p:spPr/>
        <p:txBody>
          <a:bodyPr/>
          <a:lstStyle/>
          <a:p>
            <a:endParaRPr lang="en-US" dirty="0"/>
          </a:p>
        </p:txBody>
      </p:sp>
      <p:sp>
        <p:nvSpPr>
          <p:cNvPr id="5" name="Text Placeholder 1">
            <a:extLst>
              <a:ext uri="{FF2B5EF4-FFF2-40B4-BE49-F238E27FC236}">
                <a16:creationId xmlns:a16="http://schemas.microsoft.com/office/drawing/2014/main" id="{E33439A5-7592-4960-8285-269302667240}"/>
              </a:ext>
            </a:extLst>
          </p:cNvPr>
          <p:cNvSpPr>
            <a:spLocks noGrp="1"/>
          </p:cNvSpPr>
          <p:nvPr>
            <p:ph type="body" sz="quarter" idx="22" hasCustomPrompt="1"/>
          </p:nvPr>
        </p:nvSpPr>
        <p:spPr>
          <a:xfrm>
            <a:off x="1295399" y="212637"/>
            <a:ext cx="9601203" cy="276225"/>
          </a:xfrm>
          <a:prstGeom prst="rect">
            <a:avLst/>
          </a:prstGeom>
          <a:noFill/>
        </p:spPr>
        <p:txBody>
          <a:bodyPr>
            <a:normAutofit/>
          </a:bodyPr>
          <a:lstStyle>
            <a:lvl1pPr marL="0" indent="0" algn="ctr">
              <a:buNone/>
              <a:defRPr sz="900" cap="all" spc="225" baseline="0">
                <a:solidFill>
                  <a:srgbClr val="3C3F41"/>
                </a:solidFill>
              </a:defRPr>
            </a:lvl1pPr>
          </a:lstStyle>
          <a:p>
            <a:r>
              <a:rPr lang="en-US" dirty="0"/>
              <a:t>OPTIONAL SUBHEAD</a:t>
            </a:r>
          </a:p>
        </p:txBody>
      </p:sp>
      <p:sp>
        <p:nvSpPr>
          <p:cNvPr id="6" name="Chart Placeholder 5">
            <a:extLst>
              <a:ext uri="{FF2B5EF4-FFF2-40B4-BE49-F238E27FC236}">
                <a16:creationId xmlns:a16="http://schemas.microsoft.com/office/drawing/2014/main" id="{684FDC99-B03D-46C4-B81E-FEAB0F2D7FA7}"/>
              </a:ext>
            </a:extLst>
          </p:cNvPr>
          <p:cNvSpPr>
            <a:spLocks noGrp="1"/>
          </p:cNvSpPr>
          <p:nvPr>
            <p:ph type="chart" sz="quarter" idx="23"/>
          </p:nvPr>
        </p:nvSpPr>
        <p:spPr>
          <a:xfrm>
            <a:off x="457200" y="2377440"/>
            <a:ext cx="11277600" cy="3566160"/>
          </a:xfrm>
          <a:prstGeom prst="rect">
            <a:avLst/>
          </a:prstGeom>
        </p:spPr>
        <p:txBody>
          <a:bodyPr anchor="ctr" anchorCtr="0"/>
          <a:lstStyle>
            <a:lvl1pPr marL="0" indent="0" algn="ctr">
              <a:buNone/>
              <a:defRPr sz="750" cap="all" baseline="0">
                <a:solidFill>
                  <a:schemeClr val="tx1"/>
                </a:solidFill>
              </a:defRPr>
            </a:lvl1pPr>
          </a:lstStyle>
          <a:p>
            <a:r>
              <a:rPr lang="en-US" dirty="0"/>
              <a:t>Click icon to add chart</a:t>
            </a:r>
          </a:p>
        </p:txBody>
      </p:sp>
      <p:sp>
        <p:nvSpPr>
          <p:cNvPr id="7" name="Text Placeholder 6">
            <a:extLst>
              <a:ext uri="{FF2B5EF4-FFF2-40B4-BE49-F238E27FC236}">
                <a16:creationId xmlns:a16="http://schemas.microsoft.com/office/drawing/2014/main" id="{BCCDC94A-40F1-49A9-BECA-AF1857B8B85C}"/>
              </a:ext>
            </a:extLst>
          </p:cNvPr>
          <p:cNvSpPr>
            <a:spLocks noGrp="1"/>
          </p:cNvSpPr>
          <p:nvPr>
            <p:ph type="body" sz="quarter" idx="24" hasCustomPrompt="1"/>
          </p:nvPr>
        </p:nvSpPr>
        <p:spPr>
          <a:xfrm>
            <a:off x="457200" y="1700081"/>
            <a:ext cx="11277600" cy="464230"/>
          </a:xfrm>
          <a:prstGeom prst="rect">
            <a:avLst/>
          </a:prstGeom>
        </p:spPr>
        <p:txBody>
          <a:bodyPr>
            <a:spAutoFit/>
          </a:bodyPr>
          <a:lstStyle>
            <a:lvl1pPr marL="0" indent="0" algn="ctr">
              <a:spcBef>
                <a:spcPts val="0"/>
              </a:spcBef>
              <a:spcAft>
                <a:spcPts val="225"/>
              </a:spcAft>
              <a:buNone/>
              <a:defRPr sz="1500" cap="none" spc="0" baseline="0">
                <a:solidFill>
                  <a:schemeClr val="tx1"/>
                </a:solidFill>
                <a:latin typeface="+mj-lt"/>
              </a:defRPr>
            </a:lvl1pPr>
            <a:lvl2pPr marL="0" indent="0" algn="ctr">
              <a:spcBef>
                <a:spcPts val="0"/>
              </a:spcBef>
              <a:buNone/>
              <a:defRPr sz="750" spc="0">
                <a:solidFill>
                  <a:schemeClr val="tx1"/>
                </a:solidFill>
              </a:defRPr>
            </a:lvl2pPr>
            <a:lvl3pPr marL="0" indent="0">
              <a:spcBef>
                <a:spcPts val="0"/>
              </a:spcBef>
              <a:buNone/>
              <a:defRPr sz="750"/>
            </a:lvl3pPr>
            <a:lvl4pPr marL="0" indent="0">
              <a:spcBef>
                <a:spcPts val="0"/>
              </a:spcBef>
              <a:buNone/>
              <a:defRPr sz="750"/>
            </a:lvl4pPr>
            <a:lvl5pPr marL="0" indent="0">
              <a:spcBef>
                <a:spcPts val="0"/>
              </a:spcBef>
              <a:buNone/>
              <a:defRPr sz="750"/>
            </a:lvl5pPr>
            <a:lvl6pPr marL="0" indent="0">
              <a:spcBef>
                <a:spcPts val="0"/>
              </a:spcBef>
              <a:buNone/>
              <a:defRPr sz="750"/>
            </a:lvl6pPr>
            <a:lvl7pPr marL="0" indent="0">
              <a:spcBef>
                <a:spcPts val="0"/>
              </a:spcBef>
              <a:buNone/>
              <a:defRPr sz="750"/>
            </a:lvl7pPr>
            <a:lvl8pPr marL="0" indent="0">
              <a:spcBef>
                <a:spcPts val="0"/>
              </a:spcBef>
              <a:buNone/>
              <a:defRPr sz="750"/>
            </a:lvl8pPr>
            <a:lvl9pPr marL="0" indent="0">
              <a:spcBef>
                <a:spcPts val="0"/>
              </a:spcBef>
              <a:buNone/>
              <a:defRPr sz="750"/>
            </a:lvl9pPr>
          </a:lstStyle>
          <a:p>
            <a:pPr lvl="0"/>
            <a:r>
              <a:rPr lang="en-US" dirty="0"/>
              <a:t>[Chart Title]</a:t>
            </a:r>
          </a:p>
          <a:p>
            <a:pPr lvl="1"/>
            <a:r>
              <a:rPr lang="en-US" dirty="0"/>
              <a:t>[optional additional chart information]</a:t>
            </a:r>
          </a:p>
        </p:txBody>
      </p:sp>
    </p:spTree>
    <p:extLst>
      <p:ext uri="{BB962C8B-B14F-4D97-AF65-F5344CB8AC3E}">
        <p14:creationId xmlns:p14="http://schemas.microsoft.com/office/powerpoint/2010/main" val="423913559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06B96-F16B-47C7-9755-4362DF1D004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AD7588E-C378-4FCA-8F65-0C4549298615}"/>
              </a:ext>
            </a:extLst>
          </p:cNvPr>
          <p:cNvSpPr>
            <a:spLocks noGrp="1"/>
          </p:cNvSpPr>
          <p:nvPr>
            <p:ph type="sldNum" sz="quarter" idx="10"/>
          </p:nvPr>
        </p:nvSpPr>
        <p:spPr/>
        <p:txBody>
          <a:bodyPr/>
          <a:lstStyle/>
          <a:p>
            <a:fld id="{7B509D2C-1685-4B7B-8FDF-C15BA03DAA91}" type="slidenum">
              <a:rPr lang="en-US" smtClean="0"/>
              <a:pPr/>
              <a:t>‹#›</a:t>
            </a:fld>
            <a:endParaRPr lang="en-US" dirty="0"/>
          </a:p>
        </p:txBody>
      </p:sp>
      <p:sp>
        <p:nvSpPr>
          <p:cNvPr id="4" name="Footer Placeholder 3">
            <a:extLst>
              <a:ext uri="{FF2B5EF4-FFF2-40B4-BE49-F238E27FC236}">
                <a16:creationId xmlns:a16="http://schemas.microsoft.com/office/drawing/2014/main" id="{7F2C97EA-0CA0-4889-A54C-4C15DDA5EEA8}"/>
              </a:ext>
            </a:extLst>
          </p:cNvPr>
          <p:cNvSpPr>
            <a:spLocks noGrp="1"/>
          </p:cNvSpPr>
          <p:nvPr>
            <p:ph type="ftr" sz="quarter" idx="11"/>
          </p:nvPr>
        </p:nvSpPr>
        <p:spPr/>
        <p:txBody>
          <a:bodyPr/>
          <a:lstStyle/>
          <a:p>
            <a:endParaRPr lang="en-US" dirty="0"/>
          </a:p>
        </p:txBody>
      </p:sp>
      <p:sp>
        <p:nvSpPr>
          <p:cNvPr id="5" name="Text Placeholder 1">
            <a:extLst>
              <a:ext uri="{FF2B5EF4-FFF2-40B4-BE49-F238E27FC236}">
                <a16:creationId xmlns:a16="http://schemas.microsoft.com/office/drawing/2014/main" id="{E33439A5-7592-4960-8285-269302667240}"/>
              </a:ext>
            </a:extLst>
          </p:cNvPr>
          <p:cNvSpPr>
            <a:spLocks noGrp="1"/>
          </p:cNvSpPr>
          <p:nvPr>
            <p:ph type="body" sz="quarter" idx="22" hasCustomPrompt="1"/>
          </p:nvPr>
        </p:nvSpPr>
        <p:spPr>
          <a:xfrm>
            <a:off x="1295399" y="212637"/>
            <a:ext cx="9601203" cy="276225"/>
          </a:xfrm>
          <a:prstGeom prst="rect">
            <a:avLst/>
          </a:prstGeom>
          <a:noFill/>
        </p:spPr>
        <p:txBody>
          <a:bodyPr>
            <a:normAutofit/>
          </a:bodyPr>
          <a:lstStyle>
            <a:lvl1pPr marL="0" indent="0" algn="ctr">
              <a:buNone/>
              <a:defRPr sz="900" cap="all" spc="225" baseline="0">
                <a:solidFill>
                  <a:srgbClr val="3C3F41"/>
                </a:solidFill>
              </a:defRPr>
            </a:lvl1pPr>
          </a:lstStyle>
          <a:p>
            <a:r>
              <a:rPr lang="en-US" dirty="0"/>
              <a:t>OPTIONAL SUBHEAD</a:t>
            </a:r>
          </a:p>
        </p:txBody>
      </p:sp>
      <p:sp>
        <p:nvSpPr>
          <p:cNvPr id="8" name="Text Placeholder 4">
            <a:extLst>
              <a:ext uri="{FF2B5EF4-FFF2-40B4-BE49-F238E27FC236}">
                <a16:creationId xmlns:a16="http://schemas.microsoft.com/office/drawing/2014/main" id="{5A11051B-3397-4463-9257-4D5D4680C023}"/>
              </a:ext>
            </a:extLst>
          </p:cNvPr>
          <p:cNvSpPr>
            <a:spLocks noGrp="1"/>
          </p:cNvSpPr>
          <p:nvPr>
            <p:ph type="body" sz="quarter" idx="14" hasCustomPrompt="1"/>
          </p:nvPr>
        </p:nvSpPr>
        <p:spPr>
          <a:xfrm>
            <a:off x="843291" y="5185740"/>
            <a:ext cx="3048000" cy="323165"/>
          </a:xfrm>
          <a:prstGeom prst="rect">
            <a:avLst/>
          </a:prstGeom>
        </p:spPr>
        <p:txBody>
          <a:bodyPr>
            <a:spAutoFit/>
          </a:bodyPr>
          <a:lstStyle>
            <a:lvl1pPr marL="0" indent="0" algn="ctr">
              <a:buFont typeface="Arial" panose="020B0604020202020204" pitchFamily="34" charset="0"/>
              <a:buNone/>
              <a:defRPr sz="1500" b="1" i="0">
                <a:solidFill>
                  <a:schemeClr val="tx1"/>
                </a:solidFill>
                <a:latin typeface="+mn-lt"/>
              </a:defRPr>
            </a:lvl1pPr>
            <a:lvl2pPr marL="85725" indent="0">
              <a:buNone/>
              <a:defRPr/>
            </a:lvl2pPr>
            <a:lvl3pPr marL="342900" indent="0">
              <a:buNone/>
              <a:defRPr/>
            </a:lvl3pPr>
            <a:lvl4pPr marL="514350" indent="0">
              <a:buNone/>
              <a:defRPr/>
            </a:lvl4pPr>
            <a:lvl5pPr marL="771525" indent="0">
              <a:buNone/>
              <a:defRPr/>
            </a:lvl5pPr>
          </a:lstStyle>
          <a:p>
            <a:pPr lvl="0"/>
            <a:r>
              <a:rPr lang="en-US"/>
              <a:t>Lorem ipsum dolor</a:t>
            </a:r>
          </a:p>
        </p:txBody>
      </p:sp>
      <p:sp>
        <p:nvSpPr>
          <p:cNvPr id="9" name="Text Placeholder 4">
            <a:extLst>
              <a:ext uri="{FF2B5EF4-FFF2-40B4-BE49-F238E27FC236}">
                <a16:creationId xmlns:a16="http://schemas.microsoft.com/office/drawing/2014/main" id="{C3FA0F55-E41C-4E1E-830A-296C421DC771}"/>
              </a:ext>
            </a:extLst>
          </p:cNvPr>
          <p:cNvSpPr>
            <a:spLocks noGrp="1"/>
          </p:cNvSpPr>
          <p:nvPr>
            <p:ph type="body" sz="quarter" idx="15" hasCustomPrompt="1"/>
          </p:nvPr>
        </p:nvSpPr>
        <p:spPr>
          <a:xfrm>
            <a:off x="4560289" y="5157557"/>
            <a:ext cx="3048000" cy="323165"/>
          </a:xfrm>
          <a:prstGeom prst="rect">
            <a:avLst/>
          </a:prstGeom>
        </p:spPr>
        <p:txBody>
          <a:bodyPr>
            <a:spAutoFit/>
          </a:bodyPr>
          <a:lstStyle>
            <a:lvl1pPr marL="0" indent="0" algn="ctr">
              <a:buFont typeface="Arial" panose="020B0604020202020204" pitchFamily="34" charset="0"/>
              <a:buNone/>
              <a:defRPr lang="en-US" sz="1500" b="1" i="0" kern="1200">
                <a:solidFill>
                  <a:schemeClr val="tx1"/>
                </a:solidFill>
                <a:latin typeface="+mn-lt"/>
                <a:ea typeface="+mn-ea"/>
                <a:cs typeface="Trebuchet MS" panose="020B0603020202020204" pitchFamily="34" charset="0"/>
              </a:defRPr>
            </a:lvl1pPr>
            <a:lvl2pPr marL="85725" indent="0">
              <a:buNone/>
              <a:defRPr/>
            </a:lvl2pPr>
            <a:lvl3pPr marL="342900" indent="0">
              <a:buNone/>
              <a:defRPr/>
            </a:lvl3pPr>
            <a:lvl4pPr marL="514350" indent="0">
              <a:buNone/>
              <a:defRPr/>
            </a:lvl4pPr>
            <a:lvl5pPr marL="771525" indent="0">
              <a:buNone/>
              <a:defRPr/>
            </a:lvl5pPr>
          </a:lstStyle>
          <a:p>
            <a:pPr marL="0" lvl="0" indent="0" algn="ctr" defTabSz="342900" rtl="0" eaLnBrk="1" latinLnBrk="0" hangingPunct="1">
              <a:lnSpc>
                <a:spcPct val="100000"/>
              </a:lnSpc>
              <a:spcBef>
                <a:spcPct val="20000"/>
              </a:spcBef>
              <a:buFont typeface="Arial" panose="020B0604020202020204" pitchFamily="34" charset="0"/>
              <a:buNone/>
            </a:pPr>
            <a:r>
              <a:rPr lang="en-US" dirty="0"/>
              <a:t>Lorem ipsum dolor</a:t>
            </a:r>
          </a:p>
        </p:txBody>
      </p:sp>
      <p:sp>
        <p:nvSpPr>
          <p:cNvPr id="10" name="Text Placeholder 4">
            <a:extLst>
              <a:ext uri="{FF2B5EF4-FFF2-40B4-BE49-F238E27FC236}">
                <a16:creationId xmlns:a16="http://schemas.microsoft.com/office/drawing/2014/main" id="{29A2198B-AA93-47AD-AA89-938B45CCA5BE}"/>
              </a:ext>
            </a:extLst>
          </p:cNvPr>
          <p:cNvSpPr>
            <a:spLocks noGrp="1"/>
          </p:cNvSpPr>
          <p:nvPr>
            <p:ph type="body" sz="quarter" idx="16" hasCustomPrompt="1"/>
          </p:nvPr>
        </p:nvSpPr>
        <p:spPr>
          <a:xfrm>
            <a:off x="8321939" y="5157556"/>
            <a:ext cx="3048000" cy="323165"/>
          </a:xfrm>
          <a:prstGeom prst="rect">
            <a:avLst/>
          </a:prstGeom>
        </p:spPr>
        <p:txBody>
          <a:bodyPr>
            <a:spAutoFit/>
          </a:bodyPr>
          <a:lstStyle>
            <a:lvl1pPr marL="0" indent="0" algn="ctr">
              <a:buFont typeface="Arial" panose="020B0604020202020204" pitchFamily="34" charset="0"/>
              <a:buNone/>
              <a:defRPr lang="en-US" sz="1500" b="1" i="0" kern="1200">
                <a:solidFill>
                  <a:schemeClr val="tx1"/>
                </a:solidFill>
                <a:latin typeface="+mn-lt"/>
                <a:ea typeface="+mn-ea"/>
                <a:cs typeface="Trebuchet MS" panose="020B0603020202020204" pitchFamily="34" charset="0"/>
              </a:defRPr>
            </a:lvl1pPr>
            <a:lvl2pPr marL="85725" indent="0">
              <a:buNone/>
              <a:defRPr/>
            </a:lvl2pPr>
            <a:lvl3pPr marL="342900" indent="0">
              <a:buNone/>
              <a:defRPr/>
            </a:lvl3pPr>
            <a:lvl4pPr marL="514350" indent="0">
              <a:buNone/>
              <a:defRPr/>
            </a:lvl4pPr>
            <a:lvl5pPr marL="771525" indent="0">
              <a:buNone/>
              <a:defRPr/>
            </a:lvl5pPr>
          </a:lstStyle>
          <a:p>
            <a:pPr marL="0" lvl="0" indent="0" algn="ctr" defTabSz="342900" rtl="0" eaLnBrk="1" latinLnBrk="0" hangingPunct="1">
              <a:lnSpc>
                <a:spcPct val="100000"/>
              </a:lnSpc>
              <a:spcBef>
                <a:spcPct val="20000"/>
              </a:spcBef>
              <a:buFont typeface="Arial" panose="020B0604020202020204" pitchFamily="34" charset="0"/>
              <a:buNone/>
            </a:pPr>
            <a:r>
              <a:rPr lang="en-US" dirty="0"/>
              <a:t>Lorem ipsum dolor</a:t>
            </a:r>
          </a:p>
        </p:txBody>
      </p:sp>
      <p:sp>
        <p:nvSpPr>
          <p:cNvPr id="11" name="Chart Placeholder 5">
            <a:extLst>
              <a:ext uri="{FF2B5EF4-FFF2-40B4-BE49-F238E27FC236}">
                <a16:creationId xmlns:a16="http://schemas.microsoft.com/office/drawing/2014/main" id="{59145D53-D639-4224-9C78-51DD67854E8D}"/>
              </a:ext>
            </a:extLst>
          </p:cNvPr>
          <p:cNvSpPr>
            <a:spLocks noGrp="1"/>
          </p:cNvSpPr>
          <p:nvPr>
            <p:ph type="chart" sz="quarter" idx="17" hasCustomPrompt="1"/>
          </p:nvPr>
        </p:nvSpPr>
        <p:spPr>
          <a:xfrm>
            <a:off x="843291" y="2133600"/>
            <a:ext cx="3048000" cy="2641600"/>
          </a:xfrm>
          <a:prstGeom prst="rect">
            <a:avLst/>
          </a:prstGeom>
        </p:spPr>
        <p:txBody>
          <a:bodyPr tIns="731520" anchor="t" anchorCtr="0"/>
          <a:lstStyle>
            <a:lvl1pPr marL="0" indent="0" algn="ctr">
              <a:buNone/>
              <a:defRPr sz="900" spc="225">
                <a:solidFill>
                  <a:schemeClr val="tx1"/>
                </a:solidFill>
              </a:defRPr>
            </a:lvl1pPr>
          </a:lstStyle>
          <a:p>
            <a:r>
              <a:rPr lang="en-US" dirty="0"/>
              <a:t>CLICK TO</a:t>
            </a:r>
            <a:br>
              <a:rPr lang="en-US" dirty="0"/>
            </a:br>
            <a:r>
              <a:rPr lang="en-US" dirty="0"/>
              <a:t>INSERT CHART</a:t>
            </a:r>
          </a:p>
        </p:txBody>
      </p:sp>
      <p:sp>
        <p:nvSpPr>
          <p:cNvPr id="12" name="Chart Placeholder 5">
            <a:extLst>
              <a:ext uri="{FF2B5EF4-FFF2-40B4-BE49-F238E27FC236}">
                <a16:creationId xmlns:a16="http://schemas.microsoft.com/office/drawing/2014/main" id="{BDF5B7C1-2865-4A55-9E3C-04DBC1332139}"/>
              </a:ext>
            </a:extLst>
          </p:cNvPr>
          <p:cNvSpPr>
            <a:spLocks noGrp="1"/>
          </p:cNvSpPr>
          <p:nvPr>
            <p:ph type="chart" sz="quarter" idx="18" hasCustomPrompt="1"/>
          </p:nvPr>
        </p:nvSpPr>
        <p:spPr>
          <a:xfrm>
            <a:off x="4584900" y="2133600"/>
            <a:ext cx="3048000" cy="2641600"/>
          </a:xfrm>
          <a:prstGeom prst="rect">
            <a:avLst/>
          </a:prstGeom>
        </p:spPr>
        <p:txBody>
          <a:bodyPr tIns="731520" anchor="t" anchorCtr="0"/>
          <a:lstStyle>
            <a:lvl1pPr marL="0" indent="0" algn="ctr">
              <a:buNone/>
              <a:defRPr sz="900" spc="225">
                <a:solidFill>
                  <a:schemeClr val="tx1"/>
                </a:solidFill>
              </a:defRPr>
            </a:lvl1pPr>
          </a:lstStyle>
          <a:p>
            <a:r>
              <a:rPr lang="en-US" dirty="0"/>
              <a:t>CLICK TO</a:t>
            </a:r>
            <a:br>
              <a:rPr lang="en-US" dirty="0"/>
            </a:br>
            <a:r>
              <a:rPr lang="en-US" dirty="0"/>
              <a:t>INSERT CHART</a:t>
            </a:r>
          </a:p>
        </p:txBody>
      </p:sp>
      <p:sp>
        <p:nvSpPr>
          <p:cNvPr id="13" name="Chart Placeholder 5">
            <a:extLst>
              <a:ext uri="{FF2B5EF4-FFF2-40B4-BE49-F238E27FC236}">
                <a16:creationId xmlns:a16="http://schemas.microsoft.com/office/drawing/2014/main" id="{AAF515B2-91CA-41A4-BA67-A0DE48BBC13E}"/>
              </a:ext>
            </a:extLst>
          </p:cNvPr>
          <p:cNvSpPr>
            <a:spLocks noGrp="1"/>
          </p:cNvSpPr>
          <p:nvPr>
            <p:ph type="chart" sz="quarter" idx="19" hasCustomPrompt="1"/>
          </p:nvPr>
        </p:nvSpPr>
        <p:spPr>
          <a:xfrm>
            <a:off x="8321939" y="2133600"/>
            <a:ext cx="3048000" cy="2641600"/>
          </a:xfrm>
          <a:prstGeom prst="rect">
            <a:avLst/>
          </a:prstGeom>
        </p:spPr>
        <p:txBody>
          <a:bodyPr tIns="731520" anchor="t" anchorCtr="0"/>
          <a:lstStyle>
            <a:lvl1pPr marL="0" indent="0" algn="ctr">
              <a:buNone/>
              <a:defRPr sz="900" spc="225">
                <a:solidFill>
                  <a:schemeClr val="tx1"/>
                </a:solidFill>
              </a:defRPr>
            </a:lvl1pPr>
          </a:lstStyle>
          <a:p>
            <a:r>
              <a:rPr lang="en-US" dirty="0"/>
              <a:t>CLICK TO</a:t>
            </a:r>
            <a:br>
              <a:rPr lang="en-US" dirty="0"/>
            </a:br>
            <a:r>
              <a:rPr lang="en-US" dirty="0"/>
              <a:t>INSERT CHART</a:t>
            </a:r>
          </a:p>
        </p:txBody>
      </p:sp>
    </p:spTree>
    <p:extLst>
      <p:ext uri="{BB962C8B-B14F-4D97-AF65-F5344CB8AC3E}">
        <p14:creationId xmlns:p14="http://schemas.microsoft.com/office/powerpoint/2010/main" val="292165539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0C8B70A4-0299-FA45-8F3F-58F9380F7CFC}"/>
              </a:ext>
            </a:extLst>
          </p:cNvPr>
          <p:cNvSpPr>
            <a:spLocks noGrp="1"/>
          </p:cNvSpPr>
          <p:nvPr>
            <p:ph type="body" sz="quarter" idx="13" hasCustomPrompt="1"/>
          </p:nvPr>
        </p:nvSpPr>
        <p:spPr>
          <a:xfrm>
            <a:off x="1943100" y="914400"/>
            <a:ext cx="8305800" cy="5029200"/>
          </a:xfrm>
          <a:prstGeom prst="rect">
            <a:avLst/>
          </a:prstGeom>
        </p:spPr>
        <p:txBody>
          <a:bodyPr anchor="ctr" anchorCtr="0"/>
          <a:lstStyle>
            <a:lvl1pPr marL="0" indent="0" algn="ctr">
              <a:lnSpc>
                <a:spcPct val="90000"/>
              </a:lnSpc>
              <a:spcBef>
                <a:spcPts val="0"/>
              </a:spcBef>
              <a:buNone/>
              <a:defRPr lang="en-US" sz="3000" b="0" i="0" kern="1200" cap="none" spc="225" baseline="0" dirty="0">
                <a:solidFill>
                  <a:schemeClr val="tx1"/>
                </a:solidFill>
                <a:latin typeface="+mj-lt"/>
                <a:ea typeface="+mn-ea"/>
                <a:cs typeface="+mn-cs"/>
              </a:defRPr>
            </a:lvl1pPr>
            <a:lvl2pPr marL="0" indent="0" algn="ctr">
              <a:spcBef>
                <a:spcPts val="900"/>
              </a:spcBef>
              <a:buNone/>
              <a:defRPr b="0" i="0">
                <a:solidFill>
                  <a:schemeClr val="bg1"/>
                </a:solidFill>
                <a:latin typeface="Graphik Medium" panose="020B0503030202060203" pitchFamily="34" charset="77"/>
              </a:defRPr>
            </a:lvl2pPr>
            <a:lvl3pPr marL="0" indent="0" algn="ctr">
              <a:spcBef>
                <a:spcPts val="900"/>
              </a:spcBef>
              <a:buNone/>
              <a:defRPr b="0" i="0">
                <a:solidFill>
                  <a:schemeClr val="bg1"/>
                </a:solidFill>
                <a:latin typeface="+mn-lt"/>
              </a:defRPr>
            </a:lvl3pPr>
            <a:lvl4pPr marL="0" indent="0">
              <a:spcBef>
                <a:spcPts val="900"/>
              </a:spcBef>
              <a:buNone/>
              <a:defRPr b="0" i="0">
                <a:latin typeface="+mn-lt"/>
              </a:defRPr>
            </a:lvl4pPr>
            <a:lvl5pPr marL="0" indent="0">
              <a:spcBef>
                <a:spcPts val="900"/>
              </a:spcBef>
              <a:buNone/>
              <a:defRPr b="0" i="0">
                <a:latin typeface="+mn-lt"/>
              </a:defRPr>
            </a:lvl5pPr>
            <a:lvl6pPr marL="0" indent="0">
              <a:spcBef>
                <a:spcPts val="900"/>
              </a:spcBef>
              <a:buNone/>
              <a:defRPr b="0" i="0">
                <a:latin typeface="+mn-lt"/>
              </a:defRPr>
            </a:lvl6pPr>
            <a:lvl7pPr marL="0" indent="0">
              <a:spcBef>
                <a:spcPts val="900"/>
              </a:spcBef>
              <a:buNone/>
              <a:defRPr b="0" i="0">
                <a:latin typeface="+mn-lt"/>
              </a:defRPr>
            </a:lvl7pPr>
            <a:lvl8pPr marL="0" indent="0">
              <a:spcBef>
                <a:spcPts val="900"/>
              </a:spcBef>
              <a:buNone/>
              <a:defRPr b="0" i="0">
                <a:latin typeface="+mn-lt"/>
              </a:defRPr>
            </a:lvl8pPr>
            <a:lvl9pPr marL="0" indent="0">
              <a:spcBef>
                <a:spcPts val="900"/>
              </a:spcBef>
              <a:buNone/>
              <a:defRPr b="0" i="0">
                <a:latin typeface="+mn-lt"/>
              </a:defRPr>
            </a:lvl9pPr>
          </a:lstStyle>
          <a:p>
            <a:pPr lvl="0"/>
            <a:r>
              <a:rPr lang="en-US" dirty="0"/>
              <a:t>THANK YOU</a:t>
            </a:r>
          </a:p>
        </p:txBody>
      </p:sp>
      <p:grpSp>
        <p:nvGrpSpPr>
          <p:cNvPr id="5" name="Group 4">
            <a:extLst>
              <a:ext uri="{FF2B5EF4-FFF2-40B4-BE49-F238E27FC236}">
                <a16:creationId xmlns:a16="http://schemas.microsoft.com/office/drawing/2014/main" id="{E0AD2358-D227-456D-8326-5766D4325CC5}"/>
              </a:ext>
            </a:extLst>
          </p:cNvPr>
          <p:cNvGrpSpPr>
            <a:grpSpLocks noChangeAspect="1"/>
          </p:cNvGrpSpPr>
          <p:nvPr userDrawn="1"/>
        </p:nvGrpSpPr>
        <p:grpSpPr bwMode="auto">
          <a:xfrm>
            <a:off x="11523228" y="6169796"/>
            <a:ext cx="468957" cy="411981"/>
            <a:chOff x="7171" y="3741"/>
            <a:chExt cx="214" cy="188"/>
          </a:xfrm>
          <a:effectLst>
            <a:outerShdw blurRad="50800" dist="38100" dir="2700000" algn="tl" rotWithShape="0">
              <a:prstClr val="black">
                <a:alpha val="40000"/>
              </a:prstClr>
            </a:outerShdw>
          </a:effectLst>
        </p:grpSpPr>
        <p:sp>
          <p:nvSpPr>
            <p:cNvPr id="6" name="Freeform 6">
              <a:extLst>
                <a:ext uri="{FF2B5EF4-FFF2-40B4-BE49-F238E27FC236}">
                  <a16:creationId xmlns:a16="http://schemas.microsoft.com/office/drawing/2014/main" id="{87911B9A-2E45-448A-A26C-A7C4303378BD}"/>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Freeform 7">
              <a:extLst>
                <a:ext uri="{FF2B5EF4-FFF2-40B4-BE49-F238E27FC236}">
                  <a16:creationId xmlns:a16="http://schemas.microsoft.com/office/drawing/2014/main" id="{EB786D93-2235-4E68-96C6-8ED490ACBC13}"/>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cxnSp>
        <p:nvCxnSpPr>
          <p:cNvPr id="8" name="Straight Connector 7">
            <a:extLst>
              <a:ext uri="{FF2B5EF4-FFF2-40B4-BE49-F238E27FC236}">
                <a16:creationId xmlns:a16="http://schemas.microsoft.com/office/drawing/2014/main" id="{BE988112-1C88-4E5E-9628-230635481D58}"/>
              </a:ext>
            </a:extLst>
          </p:cNvPr>
          <p:cNvCxnSpPr>
            <a:cxnSpLocks/>
          </p:cNvCxnSpPr>
          <p:nvPr userDrawn="1"/>
        </p:nvCxnSpPr>
        <p:spPr>
          <a:xfrm>
            <a:off x="5554395" y="4092268"/>
            <a:ext cx="1083213" cy="0"/>
          </a:xfrm>
          <a:prstGeom prst="line">
            <a:avLst/>
          </a:prstGeom>
          <a:ln w="28575" cap="sq">
            <a:solidFill>
              <a:schemeClr val="accent1"/>
            </a:solidFill>
          </a:ln>
        </p:spPr>
        <p:style>
          <a:lnRef idx="1">
            <a:schemeClr val="accent1"/>
          </a:lnRef>
          <a:fillRef idx="0">
            <a:schemeClr val="accent1"/>
          </a:fillRef>
          <a:effectRef idx="0">
            <a:schemeClr val="dk1"/>
          </a:effectRef>
          <a:fontRef idx="minor">
            <a:schemeClr val="dk1"/>
          </a:fontRef>
        </p:style>
      </p:cxnSp>
    </p:spTree>
    <p:extLst>
      <p:ext uri="{BB962C8B-B14F-4D97-AF65-F5344CB8AC3E}">
        <p14:creationId xmlns:p14="http://schemas.microsoft.com/office/powerpoint/2010/main" val="2522957201"/>
      </p:ext>
    </p:extLst>
  </p:cSld>
  <p:clrMapOvr>
    <a:masterClrMapping/>
  </p:clrMapOvr>
  <p:extLst>
    <p:ext uri="{DCECCB84-F9BA-43D5-87BE-67443E8EF086}">
      <p15:sldGuideLst xmlns:p15="http://schemas.microsoft.com/office/powerpoint/2012/main">
        <p15:guide id="1" pos="768" userDrawn="1">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A5C553B-EA59-4164-8B73-F312F7DDC91B}"/>
              </a:ext>
            </a:extLst>
          </p:cNvPr>
          <p:cNvGrpSpPr>
            <a:grpSpLocks noChangeAspect="1"/>
          </p:cNvGrpSpPr>
          <p:nvPr userDrawn="1"/>
        </p:nvGrpSpPr>
        <p:grpSpPr bwMode="auto">
          <a:xfrm>
            <a:off x="11523228" y="6169796"/>
            <a:ext cx="468957" cy="411981"/>
            <a:chOff x="7171" y="3741"/>
            <a:chExt cx="214" cy="188"/>
          </a:xfrm>
          <a:effectLst>
            <a:outerShdw blurRad="50800" dist="38100" dir="2700000" algn="tl" rotWithShape="0">
              <a:prstClr val="black">
                <a:alpha val="40000"/>
              </a:prstClr>
            </a:outerShdw>
          </a:effectLst>
        </p:grpSpPr>
        <p:sp>
          <p:nvSpPr>
            <p:cNvPr id="4" name="Freeform 6">
              <a:extLst>
                <a:ext uri="{FF2B5EF4-FFF2-40B4-BE49-F238E27FC236}">
                  <a16:creationId xmlns:a16="http://schemas.microsoft.com/office/drawing/2014/main" id="{F4187BD7-F0CD-467D-8983-E3C49E984174}"/>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 name="Freeform 7">
              <a:extLst>
                <a:ext uri="{FF2B5EF4-FFF2-40B4-BE49-F238E27FC236}">
                  <a16:creationId xmlns:a16="http://schemas.microsoft.com/office/drawing/2014/main" id="{5504B55C-B35D-47F9-A841-6821D63500D4}"/>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55667538"/>
      </p:ext>
    </p:extLst>
  </p:cSld>
  <p:clrMapOvr>
    <a:masterClrMapping/>
  </p:clrMapOvr>
  <p:extLst>
    <p:ext uri="{DCECCB84-F9BA-43D5-87BE-67443E8EF086}">
      <p15:sldGuideLst xmlns:p15="http://schemas.microsoft.com/office/powerpoint/2012/main">
        <p15:guide id="1" pos="768" userDrawn="1">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2055" name="Picture 7" descr="G:\X_Drive\SnakePit\iStocks\iStock_000011696165Small.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70933" y="2349500"/>
            <a:ext cx="2472265" cy="15418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X_Drive\SnakePit\iStocks\iStock_000017441463Medium.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70933" y="228601"/>
            <a:ext cx="4932867" cy="194309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pPr>
              <a:defRPr/>
            </a:pPr>
            <a:fld id="{260AD9E4-01F9-47FA-AB81-DF5823EB952F}" type="slidenum">
              <a:rPr lang="en-US" smtClean="0"/>
              <a:pPr>
                <a:defRPr/>
              </a:pPr>
              <a:t>‹#›</a:t>
            </a:fld>
            <a:endParaRPr lang="en-US" dirty="0"/>
          </a:p>
        </p:txBody>
      </p:sp>
      <p:sp>
        <p:nvSpPr>
          <p:cNvPr id="16" name="Rectangle 27"/>
          <p:cNvSpPr>
            <a:spLocks noChangeArrowheads="1"/>
          </p:cNvSpPr>
          <p:nvPr/>
        </p:nvSpPr>
        <p:spPr bwMode="auto">
          <a:xfrm>
            <a:off x="2895600" y="2349500"/>
            <a:ext cx="8890000" cy="1854200"/>
          </a:xfrm>
          <a:prstGeom prst="rect">
            <a:avLst/>
          </a:prstGeom>
          <a:solidFill>
            <a:srgbClr val="1D5B2D"/>
          </a:solidFill>
          <a:ln w="9525">
            <a:noFill/>
            <a:miter lim="800000"/>
            <a:headEnd/>
            <a:tailEnd/>
          </a:ln>
          <a:effectLst/>
        </p:spPr>
        <p:txBody>
          <a:bodyPr wrap="none" anchor="ctr">
            <a:prstTxWarp prst="textNoShape">
              <a:avLst/>
            </a:prstTxWarp>
          </a:bodyPr>
          <a:lstStyle/>
          <a:p>
            <a:endParaRPr lang="en-US" dirty="0"/>
          </a:p>
        </p:txBody>
      </p:sp>
      <p:sp>
        <p:nvSpPr>
          <p:cNvPr id="17" name="Title 1"/>
          <p:cNvSpPr>
            <a:spLocks noGrp="1"/>
          </p:cNvSpPr>
          <p:nvPr>
            <p:ph type="title" hasCustomPrompt="1"/>
          </p:nvPr>
        </p:nvSpPr>
        <p:spPr>
          <a:xfrm>
            <a:off x="3321051" y="2812100"/>
            <a:ext cx="7990416" cy="642300"/>
          </a:xfrm>
          <a:ln>
            <a:noFill/>
          </a:ln>
        </p:spPr>
        <p:txBody>
          <a:bodyPr>
            <a:noAutofit/>
          </a:bodyPr>
          <a:lstStyle>
            <a:lvl1pPr>
              <a:defRPr sz="3200" baseline="0">
                <a:solidFill>
                  <a:schemeClr val="bg1"/>
                </a:solidFill>
                <a:latin typeface="+mj-lt"/>
                <a:cs typeface="Arial"/>
              </a:defRPr>
            </a:lvl1pPr>
          </a:lstStyle>
          <a:p>
            <a:r>
              <a:rPr lang="en-US" dirty="0"/>
              <a:t>Click to edit master title</a:t>
            </a:r>
          </a:p>
        </p:txBody>
      </p:sp>
      <p:pic>
        <p:nvPicPr>
          <p:cNvPr id="2051" name="Picture 3" descr="G:\X_Drive\SnakePit\iStocks\iStock_000014184512Large.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355033" y="4318002"/>
            <a:ext cx="3422100" cy="23336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G:\X_Drive\SnakePit\iStocks\iStock_000015142796Medium.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712086" y="4318002"/>
            <a:ext cx="2525980" cy="1654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480238"/>
      </p:ext>
    </p:extLst>
  </p:cSld>
  <p:clrMapOvr>
    <a:masterClrMapping/>
  </p:clrMapOvr>
  <p:transition spd="slow">
    <p:zoom/>
  </p:transition>
  <p:hf hdr="0" ftr="0" dt="0"/>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Alternate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10972800" cy="4476750"/>
          </a:xfrm>
        </p:spPr>
        <p:txBody>
          <a:bodyPr lIns="0" tIns="0" rIns="0" bIns="0"/>
          <a:lstStyle>
            <a:lvl1pPr>
              <a:defRPr sz="2400">
                <a:solidFill>
                  <a:srgbClr val="000000"/>
                </a:solidFill>
                <a:latin typeface="+mn-lt"/>
                <a:cs typeface="Arial"/>
              </a:defRPr>
            </a:lvl1pPr>
            <a:lvl2pPr marL="460375" indent="-231775">
              <a:spcBef>
                <a:spcPts val="0"/>
              </a:spcBef>
              <a:spcAft>
                <a:spcPts val="1000"/>
              </a:spcAft>
              <a:buFont typeface="BentonSansF Book" pitchFamily="50" charset="0"/>
              <a:buChar char="–"/>
              <a:defRPr b="0">
                <a:solidFill>
                  <a:srgbClr val="000000"/>
                </a:solidFill>
                <a:latin typeface="+mn-lt"/>
                <a:cs typeface="Arial"/>
              </a:defRPr>
            </a:lvl2pPr>
            <a:lvl3pPr marL="687388" indent="-228600">
              <a:spcBef>
                <a:spcPts val="0"/>
              </a:spcBef>
              <a:spcAft>
                <a:spcPts val="800"/>
              </a:spcAft>
              <a:buFont typeface="Arial" pitchFamily="34" charset="0"/>
              <a:buChar char="•"/>
              <a:tabLst/>
              <a:defRPr/>
            </a:lvl3pPr>
            <a:lvl4pPr marL="909638" indent="-228600">
              <a:spcBef>
                <a:spcPts val="0"/>
              </a:spcBef>
              <a:spcAft>
                <a:spcPts val="600"/>
              </a:spcAft>
              <a:buFont typeface="BentonSansF Book" pitchFamily="50" charset="0"/>
              <a:buChar char="–"/>
              <a:defRPr/>
            </a:lvl4pPr>
            <a:lvl6pPr marL="1143000" indent="-228600">
              <a:spcBef>
                <a:spcPts val="0"/>
              </a:spcBef>
              <a:spcAft>
                <a:spcPts val="400"/>
              </a:spcAft>
              <a:buClr>
                <a:schemeClr val="bg2"/>
              </a:buClr>
              <a:buFont typeface="Arial" pitchFamily="34" charset="0"/>
              <a:buChar char="•"/>
              <a:defRPr sz="1400"/>
            </a:lvl6pPr>
          </a:lstStyle>
          <a:p>
            <a:pPr lvl="0"/>
            <a:r>
              <a:rPr lang="en-US"/>
              <a:t>Click to edit Master text styles</a:t>
            </a:r>
          </a:p>
          <a:p>
            <a:pPr lvl="1"/>
            <a:r>
              <a:rPr lang="en-US"/>
              <a:t>Second level</a:t>
            </a:r>
          </a:p>
        </p:txBody>
      </p:sp>
      <p:sp>
        <p:nvSpPr>
          <p:cNvPr id="7" name="Slide Number Placeholder 6"/>
          <p:cNvSpPr>
            <a:spLocks noGrp="1"/>
          </p:cNvSpPr>
          <p:nvPr>
            <p:ph type="sldNum" sz="quarter" idx="10"/>
          </p:nvPr>
        </p:nvSpPr>
        <p:spPr/>
        <p:txBody>
          <a:bodyPr/>
          <a:lstStyle/>
          <a:p>
            <a:pPr>
              <a:defRPr/>
            </a:pPr>
            <a:fld id="{E852A795-BA1B-435D-88E5-10E8C8D25180}" type="slidenum">
              <a:rPr lang="en-US" smtClean="0"/>
              <a:pPr>
                <a:defRPr/>
              </a:pPr>
              <a:t>‹#›</a:t>
            </a:fld>
            <a:endParaRPr lang="en-US" dirty="0"/>
          </a:p>
        </p:txBody>
      </p:sp>
      <p:sp>
        <p:nvSpPr>
          <p:cNvPr id="9" name="Title 8"/>
          <p:cNvSpPr>
            <a:spLocks noGrp="1"/>
          </p:cNvSpPr>
          <p:nvPr>
            <p:ph type="title"/>
          </p:nvPr>
        </p:nvSpPr>
        <p:spPr/>
        <p:txBody>
          <a:bodyPr/>
          <a:lstStyle>
            <a:lvl1pPr>
              <a:defRPr>
                <a:latin typeface="+mj-lt"/>
                <a:cs typeface="Arial"/>
              </a:defRPr>
            </a:lvl1pPr>
          </a:lstStyle>
          <a:p>
            <a:r>
              <a:rPr lang="en-US"/>
              <a:t>Click to edit Master title style</a:t>
            </a:r>
            <a:endParaRPr lang="en-US" dirty="0"/>
          </a:p>
        </p:txBody>
      </p:sp>
      <p:cxnSp>
        <p:nvCxnSpPr>
          <p:cNvPr id="11" name="Straight Connector 10"/>
          <p:cNvCxnSpPr/>
          <p:nvPr/>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67655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Alternate Title and 2 Content">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pPr>
              <a:defRPr/>
            </a:pPr>
            <a:fld id="{C158E127-EEB0-4D7E-94AE-F2C3B42E3A3A}" type="slidenum">
              <a:rPr lang="en-US" smtClean="0"/>
              <a:pPr>
                <a:defRPr/>
              </a:pPr>
              <a:t>‹#›</a:t>
            </a:fld>
            <a:endParaRPr lang="en-US" dirty="0"/>
          </a:p>
        </p:txBody>
      </p:sp>
      <p:sp>
        <p:nvSpPr>
          <p:cNvPr id="10" name="Title 9"/>
          <p:cNvSpPr>
            <a:spLocks noGrp="1"/>
          </p:cNvSpPr>
          <p:nvPr>
            <p:ph type="title"/>
          </p:nvPr>
        </p:nvSpPr>
        <p:spPr/>
        <p:txBody>
          <a:bodyPr/>
          <a:lstStyle>
            <a:lvl1pPr>
              <a:defRPr>
                <a:latin typeface="+mj-lt"/>
                <a:cs typeface="Arial"/>
              </a:defRPr>
            </a:lvl1pPr>
          </a:lstStyle>
          <a:p>
            <a:r>
              <a:rPr lang="en-US" dirty="0"/>
              <a:t>Click to edit Master title style</a:t>
            </a:r>
          </a:p>
        </p:txBody>
      </p:sp>
      <p:cxnSp>
        <p:nvCxnSpPr>
          <p:cNvPr id="12" name="Straight Connector 11"/>
          <p:cNvCxnSpPr/>
          <p:nvPr/>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a:spLocks noGrp="1"/>
          </p:cNvSpPr>
          <p:nvPr>
            <p:ph idx="1"/>
          </p:nvPr>
        </p:nvSpPr>
        <p:spPr>
          <a:xfrm>
            <a:off x="609600" y="1604964"/>
            <a:ext cx="5484283" cy="4422775"/>
          </a:xfrm>
        </p:spPr>
        <p:txBody>
          <a:bodyPr lIns="0" tIns="0" rIns="91440" bIns="0"/>
          <a:lstStyle>
            <a:lvl1pPr marL="227013" indent="-227013">
              <a:defRPr sz="2400">
                <a:solidFill>
                  <a:srgbClr val="000000"/>
                </a:solidFill>
                <a:latin typeface="+mn-lt"/>
                <a:cs typeface="Arial"/>
              </a:defRPr>
            </a:lvl1pPr>
            <a:lvl2pPr marL="457200" indent="-228600">
              <a:spcBef>
                <a:spcPts val="600"/>
              </a:spcBef>
              <a:spcAft>
                <a:spcPts val="0"/>
              </a:spcAft>
              <a:buFont typeface="BentonSansF Book" pitchFamily="50" charset="0"/>
              <a:buChar char="–"/>
              <a:defRPr>
                <a:solidFill>
                  <a:srgbClr val="000000"/>
                </a:solidFill>
                <a:latin typeface="+mn-lt"/>
                <a:cs typeface="Arial"/>
              </a:defRPr>
            </a:lvl2pPr>
            <a:lvl3pPr marL="685800" indent="-215900">
              <a:spcBef>
                <a:spcPts val="400"/>
              </a:spcBef>
              <a:spcAft>
                <a:spcPts val="400"/>
              </a:spcAft>
              <a:defRPr/>
            </a:lvl3pPr>
            <a:lvl4pPr marL="914400" indent="-228600">
              <a:defRPr/>
            </a:lvl4pPr>
            <a:lvl5pPr marL="1139825" indent="-230188">
              <a:defRPr sz="1400"/>
            </a:lvl5pPr>
            <a:lvl6pPr marL="1143000" indent="-228600">
              <a:spcBef>
                <a:spcPts val="0"/>
              </a:spcBef>
              <a:spcAft>
                <a:spcPts val="400"/>
              </a:spcAft>
              <a:buClr>
                <a:schemeClr val="bg2"/>
              </a:buClr>
              <a:buSzPct val="80000"/>
              <a:buFont typeface="Arial" pitchFamily="34" charset="0"/>
              <a:buChar char="•"/>
              <a:defRPr sz="1400"/>
            </a:lvl6pPr>
          </a:lstStyle>
          <a:p>
            <a:pPr lvl="0"/>
            <a:r>
              <a:rPr lang="en-US"/>
              <a:t>Click to edit Master text styles</a:t>
            </a:r>
          </a:p>
          <a:p>
            <a:pPr lvl="1"/>
            <a:r>
              <a:rPr lang="en-US"/>
              <a:t>Second level</a:t>
            </a:r>
          </a:p>
        </p:txBody>
      </p:sp>
      <p:sp>
        <p:nvSpPr>
          <p:cNvPr id="15" name="Content Placeholder 2"/>
          <p:cNvSpPr>
            <a:spLocks noGrp="1"/>
          </p:cNvSpPr>
          <p:nvPr>
            <p:ph idx="12"/>
          </p:nvPr>
        </p:nvSpPr>
        <p:spPr>
          <a:xfrm>
            <a:off x="6091768" y="1604964"/>
            <a:ext cx="5484283" cy="4422775"/>
          </a:xfrm>
        </p:spPr>
        <p:txBody>
          <a:bodyPr lIns="0" tIns="0" rIns="91440" bIns="0"/>
          <a:lstStyle>
            <a:lvl1pPr marL="227013" indent="-227013">
              <a:defRPr sz="2400">
                <a:solidFill>
                  <a:srgbClr val="000000"/>
                </a:solidFill>
                <a:latin typeface="+mn-lt"/>
                <a:cs typeface="Arial"/>
              </a:defRPr>
            </a:lvl1pPr>
            <a:lvl2pPr marL="457200" indent="-228600">
              <a:spcBef>
                <a:spcPts val="600"/>
              </a:spcBef>
              <a:spcAft>
                <a:spcPts val="0"/>
              </a:spcAft>
              <a:buFont typeface="BentonSansF Book" pitchFamily="50" charset="0"/>
              <a:buChar char="–"/>
              <a:defRPr>
                <a:solidFill>
                  <a:srgbClr val="000000"/>
                </a:solidFill>
                <a:latin typeface="+mn-lt"/>
                <a:cs typeface="Arial"/>
              </a:defRPr>
            </a:lvl2pPr>
            <a:lvl3pPr marL="685800" indent="-215900">
              <a:spcBef>
                <a:spcPts val="400"/>
              </a:spcBef>
              <a:spcAft>
                <a:spcPts val="400"/>
              </a:spcAft>
              <a:defRPr/>
            </a:lvl3pPr>
            <a:lvl4pPr marL="914400" indent="-228600">
              <a:defRPr/>
            </a:lvl4pPr>
            <a:lvl5pPr marL="1139825" indent="-230188">
              <a:defRPr sz="1400"/>
            </a:lvl5pPr>
            <a:lvl6pPr marL="1143000" indent="-228600">
              <a:spcBef>
                <a:spcPts val="0"/>
              </a:spcBef>
              <a:spcAft>
                <a:spcPts val="400"/>
              </a:spcAft>
              <a:buClr>
                <a:schemeClr val="bg2"/>
              </a:buClr>
              <a:buSzPct val="80000"/>
              <a:buFont typeface="Arial" pitchFamily="34" charset="0"/>
              <a:buChar char="•"/>
              <a:defRPr sz="1400"/>
            </a:lvl6pPr>
          </a:lstStyle>
          <a:p>
            <a:pPr lvl="0"/>
            <a:r>
              <a:rPr lang="en-US"/>
              <a:t>Click to edit Master text styles</a:t>
            </a:r>
          </a:p>
          <a:p>
            <a:pPr lvl="1"/>
            <a:r>
              <a:rPr lang="en-US"/>
              <a:t>Second level</a:t>
            </a:r>
          </a:p>
        </p:txBody>
      </p:sp>
      <p:cxnSp>
        <p:nvCxnSpPr>
          <p:cNvPr id="7" name="Straight Connector 6"/>
          <p:cNvCxnSpPr/>
          <p:nvPr userDrawn="1"/>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254364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Alternate 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1C5BD362-321D-4533-9FCA-DED19672CEBA}" type="slidenum">
              <a:rPr lang="en-US" smtClean="0"/>
              <a:pPr>
                <a:defRPr/>
              </a:pPr>
              <a:t>‹#›</a:t>
            </a:fld>
            <a:endParaRPr lang="en-US" dirty="0"/>
          </a:p>
        </p:txBody>
      </p:sp>
      <p:sp>
        <p:nvSpPr>
          <p:cNvPr id="8" name="Title 7"/>
          <p:cNvSpPr>
            <a:spLocks noGrp="1"/>
          </p:cNvSpPr>
          <p:nvPr>
            <p:ph type="title"/>
          </p:nvPr>
        </p:nvSpPr>
        <p:spPr/>
        <p:txBody>
          <a:bodyPr/>
          <a:lstStyle>
            <a:lvl1pPr>
              <a:defRPr>
                <a:latin typeface="+mj-lt"/>
                <a:cs typeface="Arial"/>
              </a:defRPr>
            </a:lvl1pPr>
          </a:lstStyle>
          <a:p>
            <a:r>
              <a:rPr lang="en-US"/>
              <a:t>Click to edit Master title style</a:t>
            </a:r>
            <a:endParaRPr lang="en-US" dirty="0"/>
          </a:p>
        </p:txBody>
      </p:sp>
      <p:cxnSp>
        <p:nvCxnSpPr>
          <p:cNvPr id="11" name="Straight Connector 10"/>
          <p:cNvCxnSpPr/>
          <p:nvPr/>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197792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cs typeface="Arial"/>
              </a:defRPr>
            </a:lvl1pPr>
          </a:lstStyle>
          <a:p>
            <a:r>
              <a:rPr lang="en-US"/>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260AD9E4-01F9-47FA-AB81-DF5823EB952F}" type="slidenum">
              <a:rPr lang="en-US" smtClean="0"/>
              <a:pPr>
                <a:defRPr/>
              </a:pPr>
              <a:t>‹#›</a:t>
            </a:fld>
            <a:endParaRPr lang="en-US" dirty="0"/>
          </a:p>
        </p:txBody>
      </p:sp>
      <p:cxnSp>
        <p:nvCxnSpPr>
          <p:cNvPr id="4" name="Straight Connector 3"/>
          <p:cNvCxnSpPr/>
          <p:nvPr/>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7290018"/>
      </p:ext>
    </p:extLst>
  </p:cSld>
  <p:clrMapOvr>
    <a:masterClrMapping/>
  </p:clrMapOvr>
  <p:transition spd="slow">
    <p:zoom/>
  </p:transition>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1B247A4-0A14-46C1-9B57-AC7314893928}" type="slidenum">
              <a:rPr lang="en-US"/>
              <a:pPr>
                <a:defRPr/>
              </a:pPr>
              <a:t>‹#›</a:t>
            </a:fld>
            <a:endParaRPr lang="en-US" dirty="0"/>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7" name="Rectangle 6"/>
          <p:cNvSpPr/>
          <p:nvPr/>
        </p:nvSpPr>
        <p:spPr>
          <a:xfrm>
            <a:off x="0" y="6642100"/>
            <a:ext cx="357790" cy="230832"/>
          </a:xfrm>
          <a:prstGeom prst="rect">
            <a:avLst/>
          </a:prstGeom>
        </p:spPr>
        <p:txBody>
          <a:bodyPr wrap="none">
            <a:spAutoFit/>
          </a:bodyPr>
          <a:lstStyle/>
          <a:p>
            <a:pPr>
              <a:defRPr/>
            </a:pPr>
            <a:r>
              <a:rPr lang="en-US" sz="900" dirty="0">
                <a:latin typeface="+mj-lt"/>
              </a:rPr>
              <a:t>DIN</a:t>
            </a:r>
          </a:p>
        </p:txBody>
      </p:sp>
      <p:sp>
        <p:nvSpPr>
          <p:cNvPr id="3" name="Rectangle 2"/>
          <p:cNvSpPr/>
          <p:nvPr/>
        </p:nvSpPr>
        <p:spPr>
          <a:xfrm>
            <a:off x="922488" y="1364776"/>
            <a:ext cx="7733731" cy="2688609"/>
          </a:xfrm>
          <a:prstGeom prst="rect">
            <a:avLst/>
          </a:pr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dirty="0">
              <a:solidFill>
                <a:srgbClr val="8E8E8E"/>
              </a:solidFill>
            </a:endParaRPr>
          </a:p>
        </p:txBody>
      </p:sp>
      <p:sp>
        <p:nvSpPr>
          <p:cNvPr id="9" name="Rectangle 8"/>
          <p:cNvSpPr/>
          <p:nvPr/>
        </p:nvSpPr>
        <p:spPr>
          <a:xfrm>
            <a:off x="6818328" y="4166359"/>
            <a:ext cx="4876800" cy="1201003"/>
          </a:xfrm>
          <a:prstGeom prst="rect">
            <a:avLst/>
          </a:prstGeom>
          <a:solidFill>
            <a:srgbClr val="1D5B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dirty="0">
              <a:solidFill>
                <a:srgbClr val="2C5727"/>
              </a:solidFill>
            </a:endParaRPr>
          </a:p>
        </p:txBody>
      </p:sp>
      <p:sp>
        <p:nvSpPr>
          <p:cNvPr id="10" name="Rectangle 6"/>
          <p:cNvSpPr>
            <a:spLocks noGrp="1" noChangeArrowheads="1"/>
          </p:cNvSpPr>
          <p:nvPr>
            <p:ph type="sldNum" sz="quarter" idx="10"/>
          </p:nvPr>
        </p:nvSpPr>
        <p:spPr>
          <a:xfrm>
            <a:off x="11074400" y="6342213"/>
            <a:ext cx="508000" cy="244475"/>
          </a:xfrm>
          <a:ln/>
        </p:spPr>
        <p:txBody>
          <a:bodyPr/>
          <a:lstStyle>
            <a:lvl1pPr>
              <a:defRPr/>
            </a:lvl1pPr>
          </a:lstStyle>
          <a:p>
            <a:pPr>
              <a:defRPr/>
            </a:pPr>
            <a:fld id="{260AD9E4-01F9-47FA-AB81-DF5823EB952F}" type="slidenum">
              <a:rPr lang="en-US" smtClean="0"/>
              <a:pPr>
                <a:defRPr/>
              </a:pPr>
              <a:t>‹#›</a:t>
            </a:fld>
            <a:endParaRPr lang="en-US" dirty="0"/>
          </a:p>
        </p:txBody>
      </p:sp>
    </p:spTree>
    <p:extLst>
      <p:ext uri="{BB962C8B-B14F-4D97-AF65-F5344CB8AC3E}">
        <p14:creationId xmlns:p14="http://schemas.microsoft.com/office/powerpoint/2010/main" val="1481318385"/>
      </p:ext>
    </p:extLst>
  </p:cSld>
  <p:clrMapOvr>
    <a:masterClrMapping/>
  </p:clrMapOvr>
  <p:hf hdr="0" ftr="0" dt="0"/>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cSld name="Title, Clip Art and Text">
    <p:spTree>
      <p:nvGrpSpPr>
        <p:cNvPr id="1" name=""/>
        <p:cNvGrpSpPr/>
        <p:nvPr/>
      </p:nvGrpSpPr>
      <p:grpSpPr>
        <a:xfrm>
          <a:off x="0" y="0"/>
          <a:ext cx="0" cy="0"/>
          <a:chOff x="0" y="0"/>
          <a:chExt cx="0" cy="0"/>
        </a:xfrm>
      </p:grpSpPr>
      <p:cxnSp>
        <p:nvCxnSpPr>
          <p:cNvPr id="4" name="Straight Connector 3"/>
          <p:cNvCxnSpPr/>
          <p:nvPr/>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Rectangle 6"/>
          <p:cNvSpPr>
            <a:spLocks noGrp="1" noChangeArrowheads="1"/>
          </p:cNvSpPr>
          <p:nvPr>
            <p:ph type="sldNum" sz="quarter" idx="10"/>
          </p:nvPr>
        </p:nvSpPr>
        <p:spPr>
          <a:xfrm>
            <a:off x="11074400" y="6342213"/>
            <a:ext cx="508000" cy="244475"/>
          </a:xfrm>
          <a:ln/>
        </p:spPr>
        <p:txBody>
          <a:bodyPr/>
          <a:lstStyle>
            <a:lvl1pPr>
              <a:defRPr/>
            </a:lvl1pPr>
          </a:lstStyle>
          <a:p>
            <a:pPr>
              <a:defRPr/>
            </a:pPr>
            <a:fld id="{260AD9E4-01F9-47FA-AB81-DF5823EB952F}" type="slidenum">
              <a:rPr lang="en-US" smtClean="0"/>
              <a:pPr>
                <a:defRPr/>
              </a:pPr>
              <a:t>‹#›</a:t>
            </a:fld>
            <a:endParaRPr lang="en-US" dirty="0"/>
          </a:p>
        </p:txBody>
      </p:sp>
    </p:spTree>
    <p:extLst>
      <p:ext uri="{BB962C8B-B14F-4D97-AF65-F5344CB8AC3E}">
        <p14:creationId xmlns:p14="http://schemas.microsoft.com/office/powerpoint/2010/main" val="3599324121"/>
      </p:ext>
    </p:extLst>
  </p:cSld>
  <p:clrMapOvr>
    <a:masterClrMapping/>
  </p:clrMapOvr>
  <p:hf hdr="0" ftr="0" dt="0"/>
</p:sldLayout>
</file>

<file path=ppt/slideLayouts/slideLayout18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38669"/>
            <a:ext cx="10972800" cy="673703"/>
          </a:xfrm>
        </p:spPr>
        <p:txBody>
          <a:bodyPr/>
          <a:lstStyle>
            <a:lvl1pPr>
              <a:defRPr>
                <a:latin typeface="+mj-lt"/>
                <a:cs typeface="Arial"/>
              </a:defRPr>
            </a:lvl1pPr>
          </a:lstStyle>
          <a:p>
            <a:r>
              <a:rPr lang="en-US" dirty="0"/>
              <a:t>Thank you</a:t>
            </a:r>
          </a:p>
        </p:txBody>
      </p:sp>
      <p:sp>
        <p:nvSpPr>
          <p:cNvPr id="10" name="Rectangle 9"/>
          <p:cNvSpPr/>
          <p:nvPr/>
        </p:nvSpPr>
        <p:spPr>
          <a:xfrm>
            <a:off x="551218" y="1469571"/>
            <a:ext cx="11302116" cy="2354266"/>
          </a:xfrm>
          <a:prstGeom prst="rect">
            <a:avLst/>
          </a:pr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p:cNvSpPr/>
          <p:nvPr/>
        </p:nvSpPr>
        <p:spPr>
          <a:xfrm>
            <a:off x="558801" y="3980354"/>
            <a:ext cx="4651828" cy="1422591"/>
          </a:xfrm>
          <a:prstGeom prst="rect">
            <a:avLst/>
          </a:prstGeom>
          <a:solidFill>
            <a:srgbClr val="1D5B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Tree>
    <p:extLst>
      <p:ext uri="{BB962C8B-B14F-4D97-AF65-F5344CB8AC3E}">
        <p14:creationId xmlns:p14="http://schemas.microsoft.com/office/powerpoint/2010/main" val="3714756499"/>
      </p:ext>
    </p:extLst>
  </p:cSld>
  <p:clrMapOvr>
    <a:masterClrMapping/>
  </p:clrMapOvr>
  <p:hf hdr="0" ftr="0" dt="0"/>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Title and 2 content">
    <p:spTree>
      <p:nvGrpSpPr>
        <p:cNvPr id="1" name=""/>
        <p:cNvGrpSpPr/>
        <p:nvPr/>
      </p:nvGrpSpPr>
      <p:grpSpPr>
        <a:xfrm>
          <a:off x="0" y="0"/>
          <a:ext cx="0" cy="0"/>
          <a:chOff x="0" y="0"/>
          <a:chExt cx="0" cy="0"/>
        </a:xfrm>
      </p:grpSpPr>
      <p:cxnSp>
        <p:nvCxnSpPr>
          <p:cNvPr id="6" name="Straight Connector 5"/>
          <p:cNvCxnSpPr/>
          <p:nvPr userDrawn="1"/>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09600" y="1604964"/>
            <a:ext cx="5484283" cy="4422775"/>
          </a:xfrm>
        </p:spPr>
        <p:txBody>
          <a:bodyPr rIns="91440"/>
          <a:lstStyle>
            <a:lvl1pPr marL="227013" indent="-227013">
              <a:defRPr>
                <a:solidFill>
                  <a:schemeClr val="tx1"/>
                </a:solidFill>
              </a:defRPr>
            </a:lvl1pPr>
            <a:lvl2pPr marL="457200" indent="-228600">
              <a:spcBef>
                <a:spcPts val="600"/>
              </a:spcBef>
              <a:spcAft>
                <a:spcPts val="0"/>
              </a:spcAft>
              <a:buFont typeface="BentonSansF Book" pitchFamily="50" charset="0"/>
              <a:buChar char="–"/>
              <a:defRPr/>
            </a:lvl2pPr>
            <a:lvl3pPr marL="685800" indent="-215900">
              <a:spcBef>
                <a:spcPts val="400"/>
              </a:spcBef>
              <a:spcAft>
                <a:spcPts val="400"/>
              </a:spcAft>
              <a:defRPr/>
            </a:lvl3pPr>
            <a:lvl4pPr marL="914400" indent="-228600">
              <a:defRPr/>
            </a:lvl4pPr>
            <a:lvl5pPr marL="1139825" indent="-230188">
              <a:defRPr sz="1400"/>
            </a:lvl5pPr>
            <a:lvl6pPr marL="1143000" indent="-228600">
              <a:spcBef>
                <a:spcPts val="0"/>
              </a:spcBef>
              <a:spcAft>
                <a:spcPts val="400"/>
              </a:spcAft>
              <a:buClr>
                <a:schemeClr val="bg2"/>
              </a:buClr>
              <a:buSzPct val="80000"/>
              <a:buFont typeface="Arial" pitchFamily="34" charset="0"/>
              <a:buChar cha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2"/>
          </p:nvPr>
        </p:nvSpPr>
        <p:spPr>
          <a:xfrm>
            <a:off x="6091768" y="1604964"/>
            <a:ext cx="5484283" cy="4422775"/>
          </a:xfrm>
        </p:spPr>
        <p:txBody>
          <a:bodyPr rIns="91440"/>
          <a:lstStyle>
            <a:lvl1pPr marL="227013" indent="-227013">
              <a:defRPr>
                <a:solidFill>
                  <a:schemeClr val="tx1"/>
                </a:solidFill>
              </a:defRPr>
            </a:lvl1pPr>
            <a:lvl2pPr marL="457200" indent="-228600">
              <a:spcBef>
                <a:spcPts val="600"/>
              </a:spcBef>
              <a:spcAft>
                <a:spcPts val="0"/>
              </a:spcAft>
              <a:buFont typeface="BentonSansF Book" pitchFamily="50" charset="0"/>
              <a:buChar char="–"/>
              <a:defRPr/>
            </a:lvl2pPr>
            <a:lvl3pPr marL="685800" indent="-215900">
              <a:spcBef>
                <a:spcPts val="400"/>
              </a:spcBef>
              <a:spcAft>
                <a:spcPts val="400"/>
              </a:spcAft>
              <a:defRPr/>
            </a:lvl3pPr>
            <a:lvl4pPr marL="914400" indent="-228600">
              <a:defRPr/>
            </a:lvl4pPr>
            <a:lvl5pPr marL="1139825" indent="-230188">
              <a:defRPr sz="1400"/>
            </a:lvl5pPr>
            <a:lvl6pPr marL="1143000" indent="-228600">
              <a:spcBef>
                <a:spcPts val="0"/>
              </a:spcBef>
              <a:spcAft>
                <a:spcPts val="400"/>
              </a:spcAft>
              <a:buClr>
                <a:schemeClr val="bg2"/>
              </a:buClr>
              <a:buSzPct val="80000"/>
              <a:buFont typeface="Arial" pitchFamily="34" charset="0"/>
              <a:buChar cha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6"/>
          <p:cNvSpPr>
            <a:spLocks noGrp="1"/>
          </p:cNvSpPr>
          <p:nvPr>
            <p:ph type="sldNum" sz="quarter" idx="13"/>
          </p:nvPr>
        </p:nvSpPr>
        <p:spPr/>
        <p:txBody>
          <a:bodyPr/>
          <a:lstStyle>
            <a:lvl1pPr>
              <a:defRPr/>
            </a:lvl1pPr>
          </a:lstStyle>
          <a:p>
            <a:pPr>
              <a:defRPr/>
            </a:pPr>
            <a:fld id="{623502FF-6483-4371-A078-68E911BDB007}" type="slidenum">
              <a:rPr lang="en-US"/>
              <a:pPr>
                <a:defRPr/>
              </a:pPr>
              <a:t>‹#›</a:t>
            </a:fld>
            <a:endParaRPr lang="en-US" dirty="0"/>
          </a:p>
        </p:txBody>
      </p:sp>
      <p:sp>
        <p:nvSpPr>
          <p:cNvPr id="14" name="Title 9"/>
          <p:cNvSpPr txBox="1">
            <a:spLocks/>
          </p:cNvSpPr>
          <p:nvPr userDrawn="1"/>
        </p:nvSpPr>
        <p:spPr>
          <a:xfrm>
            <a:off x="812800" y="491068"/>
            <a:ext cx="10972800" cy="1129770"/>
          </a:xfrm>
          <a:prstGeom prst="rect">
            <a:avLst/>
          </a:prstGeom>
        </p:spPr>
        <p:txBody>
          <a:bodyPr vert="horz" lIns="0" tIns="0" rIns="0" bIns="0" rtlCol="0" anchor="t" anchorCtr="0">
            <a:normAutofit/>
          </a:bodyPr>
          <a:lstStyle>
            <a:lvl1pPr algn="l" defTabSz="914400" rtl="0" eaLnBrk="1" latinLnBrk="0" hangingPunct="1">
              <a:spcBef>
                <a:spcPct val="0"/>
              </a:spcBef>
              <a:buNone/>
              <a:defRPr sz="3600" kern="1200">
                <a:solidFill>
                  <a:schemeClr val="bg2">
                    <a:lumMod val="50000"/>
                  </a:schemeClr>
                </a:solidFill>
                <a:latin typeface="+mj-lt"/>
                <a:ea typeface="+mj-ea"/>
                <a:cs typeface="Arial"/>
              </a:defRPr>
            </a:lvl1pPr>
          </a:lstStyle>
          <a:p>
            <a:pPr fontAlgn="auto">
              <a:spcAft>
                <a:spcPts val="0"/>
              </a:spcAft>
            </a:pPr>
            <a:r>
              <a:rPr lang="en-US" sz="3600" dirty="0"/>
              <a:t>Click to edit Master title style</a:t>
            </a:r>
          </a:p>
        </p:txBody>
      </p:sp>
    </p:spTree>
    <p:extLst>
      <p:ext uri="{BB962C8B-B14F-4D97-AF65-F5344CB8AC3E}">
        <p14:creationId xmlns:p14="http://schemas.microsoft.com/office/powerpoint/2010/main" val="3095446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DEFAULT SLID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B03FD-3A88-5D44-85C8-E768CB1DBBD7}"/>
              </a:ext>
            </a:extLst>
          </p:cNvPr>
          <p:cNvSpPr>
            <a:spLocks noGrp="1"/>
          </p:cNvSpPr>
          <p:nvPr>
            <p:ph type="title"/>
          </p:nvPr>
        </p:nvSpPr>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82554D12-4210-F945-9DFA-0032A2E91BF4}"/>
              </a:ext>
            </a:extLst>
          </p:cNvPr>
          <p:cNvSpPr>
            <a:spLocks noGrp="1"/>
          </p:cNvSpPr>
          <p:nvPr>
            <p:ph type="ftr" sz="quarter" idx="12"/>
          </p:nvPr>
        </p:nvSpPr>
        <p:spPr/>
        <p:txBody>
          <a:bodyPr/>
          <a:lstStyle/>
          <a:p>
            <a:r>
              <a:rPr lang="en-US"/>
              <a:t>Footer</a:t>
            </a:r>
            <a:endParaRPr lang="en-US" dirty="0"/>
          </a:p>
        </p:txBody>
      </p:sp>
      <p:sp>
        <p:nvSpPr>
          <p:cNvPr id="6" name="Slide Number Placeholder 5">
            <a:extLst>
              <a:ext uri="{FF2B5EF4-FFF2-40B4-BE49-F238E27FC236}">
                <a16:creationId xmlns:a16="http://schemas.microsoft.com/office/drawing/2014/main" id="{D25BF680-827D-CC4A-8DCC-656EE086D26F}"/>
              </a:ext>
            </a:extLst>
          </p:cNvPr>
          <p:cNvSpPr>
            <a:spLocks noGrp="1"/>
          </p:cNvSpPr>
          <p:nvPr>
            <p:ph type="sldNum" sz="quarter" idx="11"/>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7" name="Rectangle 6">
            <a:extLst>
              <a:ext uri="{FF2B5EF4-FFF2-40B4-BE49-F238E27FC236}">
                <a16:creationId xmlns:a16="http://schemas.microsoft.com/office/drawing/2014/main" id="{21C97039-486C-D144-9B3B-D3300AB72E36}"/>
              </a:ext>
            </a:extLst>
          </p:cNvPr>
          <p:cNvSpPr/>
          <p:nvPr userDrawn="1"/>
        </p:nvSpPr>
        <p:spPr>
          <a:xfrm>
            <a:off x="0" y="0"/>
            <a:ext cx="320040" cy="6172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100">
              <a:solidFill>
                <a:schemeClr val="tx1"/>
              </a:solidFill>
            </a:endParaRPr>
          </a:p>
        </p:txBody>
      </p:sp>
      <p:sp>
        <p:nvSpPr>
          <p:cNvPr id="8" name="Rectangle 7">
            <a:extLst>
              <a:ext uri="{FF2B5EF4-FFF2-40B4-BE49-F238E27FC236}">
                <a16:creationId xmlns:a16="http://schemas.microsoft.com/office/drawing/2014/main" id="{81851533-50C0-524E-AB83-72891A62D9D7}"/>
              </a:ext>
            </a:extLst>
          </p:cNvPr>
          <p:cNvSpPr/>
          <p:nvPr userDrawn="1"/>
        </p:nvSpPr>
        <p:spPr>
          <a:xfrm>
            <a:off x="-1" y="6248400"/>
            <a:ext cx="320041" cy="609600"/>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100">
              <a:solidFill>
                <a:schemeClr val="tx1"/>
              </a:solidFill>
            </a:endParaRPr>
          </a:p>
        </p:txBody>
      </p:sp>
    </p:spTree>
    <p:extLst>
      <p:ext uri="{BB962C8B-B14F-4D97-AF65-F5344CB8AC3E}">
        <p14:creationId xmlns:p14="http://schemas.microsoft.com/office/powerpoint/2010/main" val="197565243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SECTION - WHIT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329488" y="0"/>
            <a:ext cx="4862512" cy="6858000"/>
          </a:xfrm>
          <a:custGeom>
            <a:avLst/>
            <a:gdLst>
              <a:gd name="connsiteX0" fmla="*/ 0 w 4862512"/>
              <a:gd name="connsiteY0" fmla="*/ 0 h 6858000"/>
              <a:gd name="connsiteX1" fmla="*/ 1187 w 4862512"/>
              <a:gd name="connsiteY1" fmla="*/ 0 h 6858000"/>
              <a:gd name="connsiteX2" fmla="*/ 9497 w 4862512"/>
              <a:gd name="connsiteY2" fmla="*/ 0 h 6858000"/>
              <a:gd name="connsiteX3" fmla="*/ 32053 w 4862512"/>
              <a:gd name="connsiteY3" fmla="*/ 0 h 6858000"/>
              <a:gd name="connsiteX4" fmla="*/ 75977 w 4862512"/>
              <a:gd name="connsiteY4" fmla="*/ 0 h 6858000"/>
              <a:gd name="connsiteX5" fmla="*/ 148392 w 4862512"/>
              <a:gd name="connsiteY5" fmla="*/ 0 h 6858000"/>
              <a:gd name="connsiteX6" fmla="*/ 256422 w 4862512"/>
              <a:gd name="connsiteY6" fmla="*/ 0 h 6858000"/>
              <a:gd name="connsiteX7" fmla="*/ 407188 w 4862512"/>
              <a:gd name="connsiteY7" fmla="*/ 0 h 6858000"/>
              <a:gd name="connsiteX8" fmla="*/ 500824 w 4862512"/>
              <a:gd name="connsiteY8" fmla="*/ 0 h 6858000"/>
              <a:gd name="connsiteX9" fmla="*/ 607814 w 4862512"/>
              <a:gd name="connsiteY9" fmla="*/ 0 h 6858000"/>
              <a:gd name="connsiteX10" fmla="*/ 729051 w 4862512"/>
              <a:gd name="connsiteY10" fmla="*/ 0 h 6858000"/>
              <a:gd name="connsiteX11" fmla="*/ 865423 w 4862512"/>
              <a:gd name="connsiteY11" fmla="*/ 0 h 6858000"/>
              <a:gd name="connsiteX12" fmla="*/ 1017822 w 4862512"/>
              <a:gd name="connsiteY12" fmla="*/ 0 h 6858000"/>
              <a:gd name="connsiteX13" fmla="*/ 1187137 w 4862512"/>
              <a:gd name="connsiteY13" fmla="*/ 0 h 6858000"/>
              <a:gd name="connsiteX14" fmla="*/ 1374259 w 4862512"/>
              <a:gd name="connsiteY14" fmla="*/ 0 h 6858000"/>
              <a:gd name="connsiteX15" fmla="*/ 1580079 w 4862512"/>
              <a:gd name="connsiteY15" fmla="*/ 0 h 6858000"/>
              <a:gd name="connsiteX16" fmla="*/ 1805487 w 4862512"/>
              <a:gd name="connsiteY16" fmla="*/ 0 h 6858000"/>
              <a:gd name="connsiteX17" fmla="*/ 2051372 w 4862512"/>
              <a:gd name="connsiteY17" fmla="*/ 0 h 6858000"/>
              <a:gd name="connsiteX18" fmla="*/ 2318626 w 4862512"/>
              <a:gd name="connsiteY18" fmla="*/ 0 h 6858000"/>
              <a:gd name="connsiteX19" fmla="*/ 2608139 w 4862512"/>
              <a:gd name="connsiteY19" fmla="*/ 0 h 6858000"/>
              <a:gd name="connsiteX20" fmla="*/ 2920801 w 4862512"/>
              <a:gd name="connsiteY20" fmla="*/ 0 h 6858000"/>
              <a:gd name="connsiteX21" fmla="*/ 3257503 w 4862512"/>
              <a:gd name="connsiteY21" fmla="*/ 0 h 6858000"/>
              <a:gd name="connsiteX22" fmla="*/ 3619135 w 4862512"/>
              <a:gd name="connsiteY22" fmla="*/ 0 h 6858000"/>
              <a:gd name="connsiteX23" fmla="*/ 4006586 w 4862512"/>
              <a:gd name="connsiteY23" fmla="*/ 0 h 6858000"/>
              <a:gd name="connsiteX24" fmla="*/ 4420749 w 4862512"/>
              <a:gd name="connsiteY24" fmla="*/ 0 h 6858000"/>
              <a:gd name="connsiteX25" fmla="*/ 4862512 w 4862512"/>
              <a:gd name="connsiteY25" fmla="*/ 0 h 6858000"/>
              <a:gd name="connsiteX26" fmla="*/ 4862512 w 4862512"/>
              <a:gd name="connsiteY26" fmla="*/ 1675 h 6858000"/>
              <a:gd name="connsiteX27" fmla="*/ 4862512 w 4862512"/>
              <a:gd name="connsiteY27" fmla="*/ 13395 h 6858000"/>
              <a:gd name="connsiteX28" fmla="*/ 4862512 w 4862512"/>
              <a:gd name="connsiteY28" fmla="*/ 26161 h 6858000"/>
              <a:gd name="connsiteX29" fmla="*/ 4862512 w 4862512"/>
              <a:gd name="connsiteY29" fmla="*/ 45207 h 6858000"/>
              <a:gd name="connsiteX30" fmla="*/ 4862512 w 4862512"/>
              <a:gd name="connsiteY30" fmla="*/ 71787 h 6858000"/>
              <a:gd name="connsiteX31" fmla="*/ 4862512 w 4862512"/>
              <a:gd name="connsiteY31" fmla="*/ 107156 h 6858000"/>
              <a:gd name="connsiteX32" fmla="*/ 4862512 w 4862512"/>
              <a:gd name="connsiteY32" fmla="*/ 152572 h 6858000"/>
              <a:gd name="connsiteX33" fmla="*/ 4862512 w 4862512"/>
              <a:gd name="connsiteY33" fmla="*/ 209290 h 6858000"/>
              <a:gd name="connsiteX34" fmla="*/ 4862512 w 4862512"/>
              <a:gd name="connsiteY34" fmla="*/ 278565 h 6858000"/>
              <a:gd name="connsiteX35" fmla="*/ 4862512 w 4862512"/>
              <a:gd name="connsiteY35" fmla="*/ 361653 h 6858000"/>
              <a:gd name="connsiteX36" fmla="*/ 4862512 w 4862512"/>
              <a:gd name="connsiteY36" fmla="*/ 459809 h 6858000"/>
              <a:gd name="connsiteX37" fmla="*/ 4862512 w 4862512"/>
              <a:gd name="connsiteY37" fmla="*/ 574291 h 6858000"/>
              <a:gd name="connsiteX38" fmla="*/ 4862512 w 4862512"/>
              <a:gd name="connsiteY38" fmla="*/ 706352 h 6858000"/>
              <a:gd name="connsiteX39" fmla="*/ 4862512 w 4862512"/>
              <a:gd name="connsiteY39" fmla="*/ 857250 h 6858000"/>
              <a:gd name="connsiteX40" fmla="*/ 4862512 w 4862512"/>
              <a:gd name="connsiteY40" fmla="*/ 1028240 h 6858000"/>
              <a:gd name="connsiteX41" fmla="*/ 4862512 w 4862512"/>
              <a:gd name="connsiteY41" fmla="*/ 1220577 h 6858000"/>
              <a:gd name="connsiteX42" fmla="*/ 4862512 w 4862512"/>
              <a:gd name="connsiteY42" fmla="*/ 1435517 h 6858000"/>
              <a:gd name="connsiteX43" fmla="*/ 4862512 w 4862512"/>
              <a:gd name="connsiteY43" fmla="*/ 1674317 h 6858000"/>
              <a:gd name="connsiteX44" fmla="*/ 4862512 w 4862512"/>
              <a:gd name="connsiteY44" fmla="*/ 1938231 h 6858000"/>
              <a:gd name="connsiteX45" fmla="*/ 4862512 w 4862512"/>
              <a:gd name="connsiteY45" fmla="*/ 2228515 h 6858000"/>
              <a:gd name="connsiteX46" fmla="*/ 4862512 w 4862512"/>
              <a:gd name="connsiteY46" fmla="*/ 2546426 h 6858000"/>
              <a:gd name="connsiteX47" fmla="*/ 4862512 w 4862512"/>
              <a:gd name="connsiteY47" fmla="*/ 2716134 h 6858000"/>
              <a:gd name="connsiteX48" fmla="*/ 4862512 w 4862512"/>
              <a:gd name="connsiteY48" fmla="*/ 2893219 h 6858000"/>
              <a:gd name="connsiteX49" fmla="*/ 4862512 w 4862512"/>
              <a:gd name="connsiteY49" fmla="*/ 3077839 h 6858000"/>
              <a:gd name="connsiteX50" fmla="*/ 4862512 w 4862512"/>
              <a:gd name="connsiteY50" fmla="*/ 3270149 h 6858000"/>
              <a:gd name="connsiteX51" fmla="*/ 4862512 w 4862512"/>
              <a:gd name="connsiteY51" fmla="*/ 3470309 h 6858000"/>
              <a:gd name="connsiteX52" fmla="*/ 4862512 w 4862512"/>
              <a:gd name="connsiteY52" fmla="*/ 3678473 h 6858000"/>
              <a:gd name="connsiteX53" fmla="*/ 4862512 w 4862512"/>
              <a:gd name="connsiteY53" fmla="*/ 3894800 h 6858000"/>
              <a:gd name="connsiteX54" fmla="*/ 4862512 w 4862512"/>
              <a:gd name="connsiteY54" fmla="*/ 4119446 h 6858000"/>
              <a:gd name="connsiteX55" fmla="*/ 4862512 w 4862512"/>
              <a:gd name="connsiteY55" fmla="*/ 4352569 h 6858000"/>
              <a:gd name="connsiteX56" fmla="*/ 4862512 w 4862512"/>
              <a:gd name="connsiteY56" fmla="*/ 4594324 h 6858000"/>
              <a:gd name="connsiteX57" fmla="*/ 4862512 w 4862512"/>
              <a:gd name="connsiteY57" fmla="*/ 4844870 h 6858000"/>
              <a:gd name="connsiteX58" fmla="*/ 4862512 w 4862512"/>
              <a:gd name="connsiteY58" fmla="*/ 5104363 h 6858000"/>
              <a:gd name="connsiteX59" fmla="*/ 4862512 w 4862512"/>
              <a:gd name="connsiteY59" fmla="*/ 5372960 h 6858000"/>
              <a:gd name="connsiteX60" fmla="*/ 4862512 w 4862512"/>
              <a:gd name="connsiteY60" fmla="*/ 5650818 h 6858000"/>
              <a:gd name="connsiteX61" fmla="*/ 4862512 w 4862512"/>
              <a:gd name="connsiteY61" fmla="*/ 5938094 h 6858000"/>
              <a:gd name="connsiteX62" fmla="*/ 4862512 w 4862512"/>
              <a:gd name="connsiteY62" fmla="*/ 6234945 h 6858000"/>
              <a:gd name="connsiteX63" fmla="*/ 4862512 w 4862512"/>
              <a:gd name="connsiteY63" fmla="*/ 6541528 h 6858000"/>
              <a:gd name="connsiteX64" fmla="*/ 4862512 w 4862512"/>
              <a:gd name="connsiteY64" fmla="*/ 6858000 h 6858000"/>
              <a:gd name="connsiteX65" fmla="*/ 4856343 w 4862512"/>
              <a:gd name="connsiteY65" fmla="*/ 6858000 h 6858000"/>
              <a:gd name="connsiteX66" fmla="*/ 4841693 w 4862512"/>
              <a:gd name="connsiteY66" fmla="*/ 6858000 h 6858000"/>
              <a:gd name="connsiteX67" fmla="*/ 4813163 w 4862512"/>
              <a:gd name="connsiteY67" fmla="*/ 6858000 h 6858000"/>
              <a:gd name="connsiteX68" fmla="*/ 4766127 w 4862512"/>
              <a:gd name="connsiteY68" fmla="*/ 6858000 h 6858000"/>
              <a:gd name="connsiteX69" fmla="*/ 4695958 w 4862512"/>
              <a:gd name="connsiteY69" fmla="*/ 6858000 h 6858000"/>
              <a:gd name="connsiteX70" fmla="*/ 4598030 w 4862512"/>
              <a:gd name="connsiteY70" fmla="*/ 6858000 h 6858000"/>
              <a:gd name="connsiteX71" fmla="*/ 4467717 w 4862512"/>
              <a:gd name="connsiteY71" fmla="*/ 6858000 h 6858000"/>
              <a:gd name="connsiteX72" fmla="*/ 4300392 w 4862512"/>
              <a:gd name="connsiteY72" fmla="*/ 6858000 h 6858000"/>
              <a:gd name="connsiteX73" fmla="*/ 4091428 w 4862512"/>
              <a:gd name="connsiteY73" fmla="*/ 6858000 h 6858000"/>
              <a:gd name="connsiteX74" fmla="*/ 3836199 w 4862512"/>
              <a:gd name="connsiteY74" fmla="*/ 6858000 h 6858000"/>
              <a:gd name="connsiteX75" fmla="*/ 3689789 w 4862512"/>
              <a:gd name="connsiteY75" fmla="*/ 6858000 h 6858000"/>
              <a:gd name="connsiteX76" fmla="*/ 3530078 w 4862512"/>
              <a:gd name="connsiteY76" fmla="*/ 6858000 h 6858000"/>
              <a:gd name="connsiteX77" fmla="*/ 3356488 w 4862512"/>
              <a:gd name="connsiteY77" fmla="*/ 6858000 h 6858000"/>
              <a:gd name="connsiteX78" fmla="*/ 3168440 w 4862512"/>
              <a:gd name="connsiteY78" fmla="*/ 6858000 h 6858000"/>
              <a:gd name="connsiteX79" fmla="*/ 2965356 w 4862512"/>
              <a:gd name="connsiteY79" fmla="*/ 6858000 h 6858000"/>
              <a:gd name="connsiteX80" fmla="*/ 2746657 w 4862512"/>
              <a:gd name="connsiteY80" fmla="*/ 6858000 h 6858000"/>
              <a:gd name="connsiteX81" fmla="*/ 2511765 w 4862512"/>
              <a:gd name="connsiteY81" fmla="*/ 6858000 h 6858000"/>
              <a:gd name="connsiteX82" fmla="*/ 2260103 w 4862512"/>
              <a:gd name="connsiteY82" fmla="*/ 6858000 h 6858000"/>
              <a:gd name="connsiteX83" fmla="*/ 1991091 w 4862512"/>
              <a:gd name="connsiteY83" fmla="*/ 6858000 h 6858000"/>
              <a:gd name="connsiteX84" fmla="*/ 1704151 w 4862512"/>
              <a:gd name="connsiteY84" fmla="*/ 6858000 h 6858000"/>
              <a:gd name="connsiteX85" fmla="*/ 0 w 4862512"/>
              <a:gd name="connsiteY85" fmla="*/ 4800600 h 6858000"/>
              <a:gd name="connsiteX86" fmla="*/ 0 w 4862512"/>
              <a:gd name="connsiteY8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862512" h="6858000">
                <a:moveTo>
                  <a:pt x="0" y="0"/>
                </a:moveTo>
                <a:lnTo>
                  <a:pt x="1187" y="0"/>
                </a:lnTo>
                <a:lnTo>
                  <a:pt x="9497" y="0"/>
                </a:lnTo>
                <a:lnTo>
                  <a:pt x="32053" y="0"/>
                </a:lnTo>
                <a:lnTo>
                  <a:pt x="75977" y="0"/>
                </a:lnTo>
                <a:lnTo>
                  <a:pt x="148392" y="0"/>
                </a:lnTo>
                <a:lnTo>
                  <a:pt x="256422" y="0"/>
                </a:lnTo>
                <a:lnTo>
                  <a:pt x="407188" y="0"/>
                </a:lnTo>
                <a:lnTo>
                  <a:pt x="500824" y="0"/>
                </a:lnTo>
                <a:lnTo>
                  <a:pt x="607814" y="0"/>
                </a:lnTo>
                <a:lnTo>
                  <a:pt x="729051" y="0"/>
                </a:lnTo>
                <a:lnTo>
                  <a:pt x="865423" y="0"/>
                </a:lnTo>
                <a:lnTo>
                  <a:pt x="1017822" y="0"/>
                </a:lnTo>
                <a:lnTo>
                  <a:pt x="1187137" y="0"/>
                </a:lnTo>
                <a:lnTo>
                  <a:pt x="1374259" y="0"/>
                </a:lnTo>
                <a:lnTo>
                  <a:pt x="1580079" y="0"/>
                </a:lnTo>
                <a:lnTo>
                  <a:pt x="1805487" y="0"/>
                </a:lnTo>
                <a:lnTo>
                  <a:pt x="2051372" y="0"/>
                </a:lnTo>
                <a:lnTo>
                  <a:pt x="2318626" y="0"/>
                </a:lnTo>
                <a:lnTo>
                  <a:pt x="2608139" y="0"/>
                </a:lnTo>
                <a:lnTo>
                  <a:pt x="2920801" y="0"/>
                </a:lnTo>
                <a:lnTo>
                  <a:pt x="3257503" y="0"/>
                </a:lnTo>
                <a:lnTo>
                  <a:pt x="3619135" y="0"/>
                </a:lnTo>
                <a:lnTo>
                  <a:pt x="4006586" y="0"/>
                </a:lnTo>
                <a:lnTo>
                  <a:pt x="4420749" y="0"/>
                </a:lnTo>
                <a:lnTo>
                  <a:pt x="4862512" y="0"/>
                </a:lnTo>
                <a:lnTo>
                  <a:pt x="4862512" y="1675"/>
                </a:lnTo>
                <a:lnTo>
                  <a:pt x="4862512" y="13395"/>
                </a:lnTo>
                <a:lnTo>
                  <a:pt x="4862512" y="26161"/>
                </a:lnTo>
                <a:lnTo>
                  <a:pt x="4862512" y="45207"/>
                </a:lnTo>
                <a:lnTo>
                  <a:pt x="4862512" y="71787"/>
                </a:lnTo>
                <a:lnTo>
                  <a:pt x="4862512" y="107156"/>
                </a:lnTo>
                <a:lnTo>
                  <a:pt x="4862512" y="152572"/>
                </a:lnTo>
                <a:lnTo>
                  <a:pt x="4862512" y="209290"/>
                </a:lnTo>
                <a:lnTo>
                  <a:pt x="4862512" y="278565"/>
                </a:lnTo>
                <a:lnTo>
                  <a:pt x="4862512" y="361653"/>
                </a:lnTo>
                <a:lnTo>
                  <a:pt x="4862512" y="459809"/>
                </a:lnTo>
                <a:lnTo>
                  <a:pt x="4862512" y="574291"/>
                </a:lnTo>
                <a:lnTo>
                  <a:pt x="4862512" y="706352"/>
                </a:lnTo>
                <a:lnTo>
                  <a:pt x="4862512" y="857250"/>
                </a:lnTo>
                <a:lnTo>
                  <a:pt x="4862512" y="1028240"/>
                </a:lnTo>
                <a:lnTo>
                  <a:pt x="4862512" y="1220577"/>
                </a:lnTo>
                <a:lnTo>
                  <a:pt x="4862512" y="1435517"/>
                </a:lnTo>
                <a:lnTo>
                  <a:pt x="4862512" y="1674317"/>
                </a:lnTo>
                <a:lnTo>
                  <a:pt x="4862512" y="1938231"/>
                </a:lnTo>
                <a:lnTo>
                  <a:pt x="4862512" y="2228515"/>
                </a:lnTo>
                <a:lnTo>
                  <a:pt x="4862512" y="2546426"/>
                </a:lnTo>
                <a:lnTo>
                  <a:pt x="4862512" y="2716134"/>
                </a:lnTo>
                <a:lnTo>
                  <a:pt x="4862512" y="2893219"/>
                </a:lnTo>
                <a:lnTo>
                  <a:pt x="4862512" y="3077839"/>
                </a:lnTo>
                <a:lnTo>
                  <a:pt x="4862512" y="3270149"/>
                </a:lnTo>
                <a:lnTo>
                  <a:pt x="4862512" y="3470309"/>
                </a:lnTo>
                <a:lnTo>
                  <a:pt x="4862512" y="3678473"/>
                </a:lnTo>
                <a:lnTo>
                  <a:pt x="4862512" y="3894800"/>
                </a:lnTo>
                <a:lnTo>
                  <a:pt x="4862512" y="4119446"/>
                </a:lnTo>
                <a:lnTo>
                  <a:pt x="4862512" y="4352569"/>
                </a:lnTo>
                <a:lnTo>
                  <a:pt x="4862512" y="4594324"/>
                </a:lnTo>
                <a:lnTo>
                  <a:pt x="4862512" y="4844870"/>
                </a:lnTo>
                <a:lnTo>
                  <a:pt x="4862512" y="5104363"/>
                </a:lnTo>
                <a:lnTo>
                  <a:pt x="4862512" y="5372960"/>
                </a:lnTo>
                <a:lnTo>
                  <a:pt x="4862512" y="5650818"/>
                </a:lnTo>
                <a:lnTo>
                  <a:pt x="4862512" y="5938094"/>
                </a:lnTo>
                <a:lnTo>
                  <a:pt x="4862512" y="6234945"/>
                </a:lnTo>
                <a:lnTo>
                  <a:pt x="4862512" y="6541528"/>
                </a:lnTo>
                <a:lnTo>
                  <a:pt x="4862512" y="6858000"/>
                </a:lnTo>
                <a:lnTo>
                  <a:pt x="4856343" y="6858000"/>
                </a:lnTo>
                <a:lnTo>
                  <a:pt x="4841693" y="6858000"/>
                </a:lnTo>
                <a:lnTo>
                  <a:pt x="4813163" y="6858000"/>
                </a:lnTo>
                <a:lnTo>
                  <a:pt x="4766127" y="6858000"/>
                </a:lnTo>
                <a:lnTo>
                  <a:pt x="4695958" y="6858000"/>
                </a:lnTo>
                <a:lnTo>
                  <a:pt x="4598030" y="6858000"/>
                </a:lnTo>
                <a:lnTo>
                  <a:pt x="4467717" y="6858000"/>
                </a:lnTo>
                <a:lnTo>
                  <a:pt x="4300392" y="6858000"/>
                </a:lnTo>
                <a:lnTo>
                  <a:pt x="4091428" y="6858000"/>
                </a:lnTo>
                <a:lnTo>
                  <a:pt x="3836199" y="6858000"/>
                </a:lnTo>
                <a:lnTo>
                  <a:pt x="3689789" y="6858000"/>
                </a:lnTo>
                <a:lnTo>
                  <a:pt x="3530078" y="6858000"/>
                </a:lnTo>
                <a:lnTo>
                  <a:pt x="3356488" y="6858000"/>
                </a:lnTo>
                <a:lnTo>
                  <a:pt x="3168440" y="6858000"/>
                </a:lnTo>
                <a:lnTo>
                  <a:pt x="2965356" y="6858000"/>
                </a:lnTo>
                <a:lnTo>
                  <a:pt x="2746657" y="6858000"/>
                </a:lnTo>
                <a:lnTo>
                  <a:pt x="2511765" y="6858000"/>
                </a:lnTo>
                <a:lnTo>
                  <a:pt x="2260103" y="6858000"/>
                </a:lnTo>
                <a:lnTo>
                  <a:pt x="1991091" y="6858000"/>
                </a:lnTo>
                <a:lnTo>
                  <a:pt x="1704151" y="6858000"/>
                </a:lnTo>
                <a:cubicBezTo>
                  <a:pt x="727105" y="6675120"/>
                  <a:pt x="0" y="5783580"/>
                  <a:pt x="0" y="4800600"/>
                </a:cubicBezTo>
                <a:cubicBezTo>
                  <a:pt x="0" y="4800600"/>
                  <a:pt x="0" y="4800600"/>
                  <a:pt x="0" y="0"/>
                </a:cubicBezTo>
                <a:close/>
              </a:path>
            </a:pathLst>
          </a:custGeom>
          <a:solidFill>
            <a:schemeClr val="bg1"/>
          </a:solidFill>
        </p:spPr>
        <p:txBody>
          <a:bodyPr wrap="square">
            <a:noAutofit/>
          </a:bodyPr>
          <a:lstStyle/>
          <a:p>
            <a:endParaRPr lang="en-US"/>
          </a:p>
        </p:txBody>
      </p:sp>
      <p:sp>
        <p:nvSpPr>
          <p:cNvPr id="5" name="Text Placeholder 2">
            <a:extLst>
              <a:ext uri="{FF2B5EF4-FFF2-40B4-BE49-F238E27FC236}">
                <a16:creationId xmlns:a16="http://schemas.microsoft.com/office/drawing/2014/main" id="{3DC9DF9D-019F-E74A-B51A-0D58A0C90A5F}"/>
              </a:ext>
            </a:extLst>
          </p:cNvPr>
          <p:cNvSpPr>
            <a:spLocks noGrp="1"/>
          </p:cNvSpPr>
          <p:nvPr>
            <p:ph type="body" sz="quarter" idx="12"/>
          </p:nvPr>
        </p:nvSpPr>
        <p:spPr>
          <a:xfrm>
            <a:off x="914401" y="914401"/>
            <a:ext cx="5500687" cy="5029199"/>
          </a:xfrm>
        </p:spPr>
        <p:txBody>
          <a:bodyPr anchor="ctr"/>
          <a:lstStyle>
            <a:lvl1pPr>
              <a:buClr>
                <a:schemeClr val="accent1"/>
              </a:buClr>
              <a:defRPr sz="4050">
                <a:solidFill>
                  <a:schemeClr val="tx1"/>
                </a:solidFill>
              </a:defRPr>
            </a:lvl1pPr>
            <a:lvl2pPr>
              <a:buClr>
                <a:schemeClr val="accent1"/>
              </a:buClr>
              <a:defRPr>
                <a:solidFill>
                  <a:schemeClr val="tx1"/>
                </a:solidFill>
              </a:defRPr>
            </a:lvl2pPr>
            <a:lvl3pPr>
              <a:buClr>
                <a:schemeClr val="accent1"/>
              </a:buClr>
              <a:defRPr sz="1425">
                <a:solidFill>
                  <a:schemeClr val="tx1"/>
                </a:solidFill>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0150285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SECTION - DARK GREEN">
    <p:bg>
      <p:bgPr>
        <a:solidFill>
          <a:schemeClr val="accent2"/>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329488" y="0"/>
            <a:ext cx="4862512" cy="6858000"/>
          </a:xfrm>
          <a:custGeom>
            <a:avLst/>
            <a:gdLst>
              <a:gd name="connsiteX0" fmla="*/ 0 w 4862512"/>
              <a:gd name="connsiteY0" fmla="*/ 0 h 6858000"/>
              <a:gd name="connsiteX1" fmla="*/ 1187 w 4862512"/>
              <a:gd name="connsiteY1" fmla="*/ 0 h 6858000"/>
              <a:gd name="connsiteX2" fmla="*/ 9497 w 4862512"/>
              <a:gd name="connsiteY2" fmla="*/ 0 h 6858000"/>
              <a:gd name="connsiteX3" fmla="*/ 32053 w 4862512"/>
              <a:gd name="connsiteY3" fmla="*/ 0 h 6858000"/>
              <a:gd name="connsiteX4" fmla="*/ 75977 w 4862512"/>
              <a:gd name="connsiteY4" fmla="*/ 0 h 6858000"/>
              <a:gd name="connsiteX5" fmla="*/ 148392 w 4862512"/>
              <a:gd name="connsiteY5" fmla="*/ 0 h 6858000"/>
              <a:gd name="connsiteX6" fmla="*/ 256422 w 4862512"/>
              <a:gd name="connsiteY6" fmla="*/ 0 h 6858000"/>
              <a:gd name="connsiteX7" fmla="*/ 407188 w 4862512"/>
              <a:gd name="connsiteY7" fmla="*/ 0 h 6858000"/>
              <a:gd name="connsiteX8" fmla="*/ 500824 w 4862512"/>
              <a:gd name="connsiteY8" fmla="*/ 0 h 6858000"/>
              <a:gd name="connsiteX9" fmla="*/ 607814 w 4862512"/>
              <a:gd name="connsiteY9" fmla="*/ 0 h 6858000"/>
              <a:gd name="connsiteX10" fmla="*/ 729051 w 4862512"/>
              <a:gd name="connsiteY10" fmla="*/ 0 h 6858000"/>
              <a:gd name="connsiteX11" fmla="*/ 865423 w 4862512"/>
              <a:gd name="connsiteY11" fmla="*/ 0 h 6858000"/>
              <a:gd name="connsiteX12" fmla="*/ 1017822 w 4862512"/>
              <a:gd name="connsiteY12" fmla="*/ 0 h 6858000"/>
              <a:gd name="connsiteX13" fmla="*/ 1187137 w 4862512"/>
              <a:gd name="connsiteY13" fmla="*/ 0 h 6858000"/>
              <a:gd name="connsiteX14" fmla="*/ 1374259 w 4862512"/>
              <a:gd name="connsiteY14" fmla="*/ 0 h 6858000"/>
              <a:gd name="connsiteX15" fmla="*/ 1580079 w 4862512"/>
              <a:gd name="connsiteY15" fmla="*/ 0 h 6858000"/>
              <a:gd name="connsiteX16" fmla="*/ 1805487 w 4862512"/>
              <a:gd name="connsiteY16" fmla="*/ 0 h 6858000"/>
              <a:gd name="connsiteX17" fmla="*/ 2051372 w 4862512"/>
              <a:gd name="connsiteY17" fmla="*/ 0 h 6858000"/>
              <a:gd name="connsiteX18" fmla="*/ 2318626 w 4862512"/>
              <a:gd name="connsiteY18" fmla="*/ 0 h 6858000"/>
              <a:gd name="connsiteX19" fmla="*/ 2608139 w 4862512"/>
              <a:gd name="connsiteY19" fmla="*/ 0 h 6858000"/>
              <a:gd name="connsiteX20" fmla="*/ 2920801 w 4862512"/>
              <a:gd name="connsiteY20" fmla="*/ 0 h 6858000"/>
              <a:gd name="connsiteX21" fmla="*/ 3257503 w 4862512"/>
              <a:gd name="connsiteY21" fmla="*/ 0 h 6858000"/>
              <a:gd name="connsiteX22" fmla="*/ 3619135 w 4862512"/>
              <a:gd name="connsiteY22" fmla="*/ 0 h 6858000"/>
              <a:gd name="connsiteX23" fmla="*/ 4006586 w 4862512"/>
              <a:gd name="connsiteY23" fmla="*/ 0 h 6858000"/>
              <a:gd name="connsiteX24" fmla="*/ 4420749 w 4862512"/>
              <a:gd name="connsiteY24" fmla="*/ 0 h 6858000"/>
              <a:gd name="connsiteX25" fmla="*/ 4862512 w 4862512"/>
              <a:gd name="connsiteY25" fmla="*/ 0 h 6858000"/>
              <a:gd name="connsiteX26" fmla="*/ 4862512 w 4862512"/>
              <a:gd name="connsiteY26" fmla="*/ 1675 h 6858000"/>
              <a:gd name="connsiteX27" fmla="*/ 4862512 w 4862512"/>
              <a:gd name="connsiteY27" fmla="*/ 13395 h 6858000"/>
              <a:gd name="connsiteX28" fmla="*/ 4862512 w 4862512"/>
              <a:gd name="connsiteY28" fmla="*/ 26161 h 6858000"/>
              <a:gd name="connsiteX29" fmla="*/ 4862512 w 4862512"/>
              <a:gd name="connsiteY29" fmla="*/ 45207 h 6858000"/>
              <a:gd name="connsiteX30" fmla="*/ 4862512 w 4862512"/>
              <a:gd name="connsiteY30" fmla="*/ 71787 h 6858000"/>
              <a:gd name="connsiteX31" fmla="*/ 4862512 w 4862512"/>
              <a:gd name="connsiteY31" fmla="*/ 107156 h 6858000"/>
              <a:gd name="connsiteX32" fmla="*/ 4862512 w 4862512"/>
              <a:gd name="connsiteY32" fmla="*/ 152572 h 6858000"/>
              <a:gd name="connsiteX33" fmla="*/ 4862512 w 4862512"/>
              <a:gd name="connsiteY33" fmla="*/ 209290 h 6858000"/>
              <a:gd name="connsiteX34" fmla="*/ 4862512 w 4862512"/>
              <a:gd name="connsiteY34" fmla="*/ 278565 h 6858000"/>
              <a:gd name="connsiteX35" fmla="*/ 4862512 w 4862512"/>
              <a:gd name="connsiteY35" fmla="*/ 361653 h 6858000"/>
              <a:gd name="connsiteX36" fmla="*/ 4862512 w 4862512"/>
              <a:gd name="connsiteY36" fmla="*/ 459809 h 6858000"/>
              <a:gd name="connsiteX37" fmla="*/ 4862512 w 4862512"/>
              <a:gd name="connsiteY37" fmla="*/ 574291 h 6858000"/>
              <a:gd name="connsiteX38" fmla="*/ 4862512 w 4862512"/>
              <a:gd name="connsiteY38" fmla="*/ 706352 h 6858000"/>
              <a:gd name="connsiteX39" fmla="*/ 4862512 w 4862512"/>
              <a:gd name="connsiteY39" fmla="*/ 857250 h 6858000"/>
              <a:gd name="connsiteX40" fmla="*/ 4862512 w 4862512"/>
              <a:gd name="connsiteY40" fmla="*/ 1028240 h 6858000"/>
              <a:gd name="connsiteX41" fmla="*/ 4862512 w 4862512"/>
              <a:gd name="connsiteY41" fmla="*/ 1220577 h 6858000"/>
              <a:gd name="connsiteX42" fmla="*/ 4862512 w 4862512"/>
              <a:gd name="connsiteY42" fmla="*/ 1435517 h 6858000"/>
              <a:gd name="connsiteX43" fmla="*/ 4862512 w 4862512"/>
              <a:gd name="connsiteY43" fmla="*/ 1674317 h 6858000"/>
              <a:gd name="connsiteX44" fmla="*/ 4862512 w 4862512"/>
              <a:gd name="connsiteY44" fmla="*/ 1938231 h 6858000"/>
              <a:gd name="connsiteX45" fmla="*/ 4862512 w 4862512"/>
              <a:gd name="connsiteY45" fmla="*/ 2228515 h 6858000"/>
              <a:gd name="connsiteX46" fmla="*/ 4862512 w 4862512"/>
              <a:gd name="connsiteY46" fmla="*/ 2546426 h 6858000"/>
              <a:gd name="connsiteX47" fmla="*/ 4862512 w 4862512"/>
              <a:gd name="connsiteY47" fmla="*/ 2716134 h 6858000"/>
              <a:gd name="connsiteX48" fmla="*/ 4862512 w 4862512"/>
              <a:gd name="connsiteY48" fmla="*/ 2893219 h 6858000"/>
              <a:gd name="connsiteX49" fmla="*/ 4862512 w 4862512"/>
              <a:gd name="connsiteY49" fmla="*/ 3077839 h 6858000"/>
              <a:gd name="connsiteX50" fmla="*/ 4862512 w 4862512"/>
              <a:gd name="connsiteY50" fmla="*/ 3270149 h 6858000"/>
              <a:gd name="connsiteX51" fmla="*/ 4862512 w 4862512"/>
              <a:gd name="connsiteY51" fmla="*/ 3470309 h 6858000"/>
              <a:gd name="connsiteX52" fmla="*/ 4862512 w 4862512"/>
              <a:gd name="connsiteY52" fmla="*/ 3678473 h 6858000"/>
              <a:gd name="connsiteX53" fmla="*/ 4862512 w 4862512"/>
              <a:gd name="connsiteY53" fmla="*/ 3894800 h 6858000"/>
              <a:gd name="connsiteX54" fmla="*/ 4862512 w 4862512"/>
              <a:gd name="connsiteY54" fmla="*/ 4119446 h 6858000"/>
              <a:gd name="connsiteX55" fmla="*/ 4862512 w 4862512"/>
              <a:gd name="connsiteY55" fmla="*/ 4352569 h 6858000"/>
              <a:gd name="connsiteX56" fmla="*/ 4862512 w 4862512"/>
              <a:gd name="connsiteY56" fmla="*/ 4594324 h 6858000"/>
              <a:gd name="connsiteX57" fmla="*/ 4862512 w 4862512"/>
              <a:gd name="connsiteY57" fmla="*/ 4844870 h 6858000"/>
              <a:gd name="connsiteX58" fmla="*/ 4862512 w 4862512"/>
              <a:gd name="connsiteY58" fmla="*/ 5104363 h 6858000"/>
              <a:gd name="connsiteX59" fmla="*/ 4862512 w 4862512"/>
              <a:gd name="connsiteY59" fmla="*/ 5372960 h 6858000"/>
              <a:gd name="connsiteX60" fmla="*/ 4862512 w 4862512"/>
              <a:gd name="connsiteY60" fmla="*/ 5650818 h 6858000"/>
              <a:gd name="connsiteX61" fmla="*/ 4862512 w 4862512"/>
              <a:gd name="connsiteY61" fmla="*/ 5938094 h 6858000"/>
              <a:gd name="connsiteX62" fmla="*/ 4862512 w 4862512"/>
              <a:gd name="connsiteY62" fmla="*/ 6234945 h 6858000"/>
              <a:gd name="connsiteX63" fmla="*/ 4862512 w 4862512"/>
              <a:gd name="connsiteY63" fmla="*/ 6541528 h 6858000"/>
              <a:gd name="connsiteX64" fmla="*/ 4862512 w 4862512"/>
              <a:gd name="connsiteY64" fmla="*/ 6858000 h 6858000"/>
              <a:gd name="connsiteX65" fmla="*/ 4856343 w 4862512"/>
              <a:gd name="connsiteY65" fmla="*/ 6858000 h 6858000"/>
              <a:gd name="connsiteX66" fmla="*/ 4841693 w 4862512"/>
              <a:gd name="connsiteY66" fmla="*/ 6858000 h 6858000"/>
              <a:gd name="connsiteX67" fmla="*/ 4813163 w 4862512"/>
              <a:gd name="connsiteY67" fmla="*/ 6858000 h 6858000"/>
              <a:gd name="connsiteX68" fmla="*/ 4766127 w 4862512"/>
              <a:gd name="connsiteY68" fmla="*/ 6858000 h 6858000"/>
              <a:gd name="connsiteX69" fmla="*/ 4695958 w 4862512"/>
              <a:gd name="connsiteY69" fmla="*/ 6858000 h 6858000"/>
              <a:gd name="connsiteX70" fmla="*/ 4598030 w 4862512"/>
              <a:gd name="connsiteY70" fmla="*/ 6858000 h 6858000"/>
              <a:gd name="connsiteX71" fmla="*/ 4467717 w 4862512"/>
              <a:gd name="connsiteY71" fmla="*/ 6858000 h 6858000"/>
              <a:gd name="connsiteX72" fmla="*/ 4300392 w 4862512"/>
              <a:gd name="connsiteY72" fmla="*/ 6858000 h 6858000"/>
              <a:gd name="connsiteX73" fmla="*/ 4091428 w 4862512"/>
              <a:gd name="connsiteY73" fmla="*/ 6858000 h 6858000"/>
              <a:gd name="connsiteX74" fmla="*/ 3836199 w 4862512"/>
              <a:gd name="connsiteY74" fmla="*/ 6858000 h 6858000"/>
              <a:gd name="connsiteX75" fmla="*/ 3689789 w 4862512"/>
              <a:gd name="connsiteY75" fmla="*/ 6858000 h 6858000"/>
              <a:gd name="connsiteX76" fmla="*/ 3530078 w 4862512"/>
              <a:gd name="connsiteY76" fmla="*/ 6858000 h 6858000"/>
              <a:gd name="connsiteX77" fmla="*/ 3356488 w 4862512"/>
              <a:gd name="connsiteY77" fmla="*/ 6858000 h 6858000"/>
              <a:gd name="connsiteX78" fmla="*/ 3168440 w 4862512"/>
              <a:gd name="connsiteY78" fmla="*/ 6858000 h 6858000"/>
              <a:gd name="connsiteX79" fmla="*/ 2965356 w 4862512"/>
              <a:gd name="connsiteY79" fmla="*/ 6858000 h 6858000"/>
              <a:gd name="connsiteX80" fmla="*/ 2746657 w 4862512"/>
              <a:gd name="connsiteY80" fmla="*/ 6858000 h 6858000"/>
              <a:gd name="connsiteX81" fmla="*/ 2511765 w 4862512"/>
              <a:gd name="connsiteY81" fmla="*/ 6858000 h 6858000"/>
              <a:gd name="connsiteX82" fmla="*/ 2260103 w 4862512"/>
              <a:gd name="connsiteY82" fmla="*/ 6858000 h 6858000"/>
              <a:gd name="connsiteX83" fmla="*/ 1991091 w 4862512"/>
              <a:gd name="connsiteY83" fmla="*/ 6858000 h 6858000"/>
              <a:gd name="connsiteX84" fmla="*/ 1704151 w 4862512"/>
              <a:gd name="connsiteY84" fmla="*/ 6858000 h 6858000"/>
              <a:gd name="connsiteX85" fmla="*/ 0 w 4862512"/>
              <a:gd name="connsiteY85" fmla="*/ 4800600 h 6858000"/>
              <a:gd name="connsiteX86" fmla="*/ 0 w 4862512"/>
              <a:gd name="connsiteY8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862512" h="6858000">
                <a:moveTo>
                  <a:pt x="0" y="0"/>
                </a:moveTo>
                <a:lnTo>
                  <a:pt x="1187" y="0"/>
                </a:lnTo>
                <a:lnTo>
                  <a:pt x="9497" y="0"/>
                </a:lnTo>
                <a:lnTo>
                  <a:pt x="32053" y="0"/>
                </a:lnTo>
                <a:lnTo>
                  <a:pt x="75977" y="0"/>
                </a:lnTo>
                <a:lnTo>
                  <a:pt x="148392" y="0"/>
                </a:lnTo>
                <a:lnTo>
                  <a:pt x="256422" y="0"/>
                </a:lnTo>
                <a:lnTo>
                  <a:pt x="407188" y="0"/>
                </a:lnTo>
                <a:lnTo>
                  <a:pt x="500824" y="0"/>
                </a:lnTo>
                <a:lnTo>
                  <a:pt x="607814" y="0"/>
                </a:lnTo>
                <a:lnTo>
                  <a:pt x="729051" y="0"/>
                </a:lnTo>
                <a:lnTo>
                  <a:pt x="865423" y="0"/>
                </a:lnTo>
                <a:lnTo>
                  <a:pt x="1017822" y="0"/>
                </a:lnTo>
                <a:lnTo>
                  <a:pt x="1187137" y="0"/>
                </a:lnTo>
                <a:lnTo>
                  <a:pt x="1374259" y="0"/>
                </a:lnTo>
                <a:lnTo>
                  <a:pt x="1580079" y="0"/>
                </a:lnTo>
                <a:lnTo>
                  <a:pt x="1805487" y="0"/>
                </a:lnTo>
                <a:lnTo>
                  <a:pt x="2051372" y="0"/>
                </a:lnTo>
                <a:lnTo>
                  <a:pt x="2318626" y="0"/>
                </a:lnTo>
                <a:lnTo>
                  <a:pt x="2608139" y="0"/>
                </a:lnTo>
                <a:lnTo>
                  <a:pt x="2920801" y="0"/>
                </a:lnTo>
                <a:lnTo>
                  <a:pt x="3257503" y="0"/>
                </a:lnTo>
                <a:lnTo>
                  <a:pt x="3619135" y="0"/>
                </a:lnTo>
                <a:lnTo>
                  <a:pt x="4006586" y="0"/>
                </a:lnTo>
                <a:lnTo>
                  <a:pt x="4420749" y="0"/>
                </a:lnTo>
                <a:lnTo>
                  <a:pt x="4862512" y="0"/>
                </a:lnTo>
                <a:lnTo>
                  <a:pt x="4862512" y="1675"/>
                </a:lnTo>
                <a:lnTo>
                  <a:pt x="4862512" y="13395"/>
                </a:lnTo>
                <a:lnTo>
                  <a:pt x="4862512" y="26161"/>
                </a:lnTo>
                <a:lnTo>
                  <a:pt x="4862512" y="45207"/>
                </a:lnTo>
                <a:lnTo>
                  <a:pt x="4862512" y="71787"/>
                </a:lnTo>
                <a:lnTo>
                  <a:pt x="4862512" y="107156"/>
                </a:lnTo>
                <a:lnTo>
                  <a:pt x="4862512" y="152572"/>
                </a:lnTo>
                <a:lnTo>
                  <a:pt x="4862512" y="209290"/>
                </a:lnTo>
                <a:lnTo>
                  <a:pt x="4862512" y="278565"/>
                </a:lnTo>
                <a:lnTo>
                  <a:pt x="4862512" y="361653"/>
                </a:lnTo>
                <a:lnTo>
                  <a:pt x="4862512" y="459809"/>
                </a:lnTo>
                <a:lnTo>
                  <a:pt x="4862512" y="574291"/>
                </a:lnTo>
                <a:lnTo>
                  <a:pt x="4862512" y="706352"/>
                </a:lnTo>
                <a:lnTo>
                  <a:pt x="4862512" y="857250"/>
                </a:lnTo>
                <a:lnTo>
                  <a:pt x="4862512" y="1028240"/>
                </a:lnTo>
                <a:lnTo>
                  <a:pt x="4862512" y="1220577"/>
                </a:lnTo>
                <a:lnTo>
                  <a:pt x="4862512" y="1435517"/>
                </a:lnTo>
                <a:lnTo>
                  <a:pt x="4862512" y="1674317"/>
                </a:lnTo>
                <a:lnTo>
                  <a:pt x="4862512" y="1938231"/>
                </a:lnTo>
                <a:lnTo>
                  <a:pt x="4862512" y="2228515"/>
                </a:lnTo>
                <a:lnTo>
                  <a:pt x="4862512" y="2546426"/>
                </a:lnTo>
                <a:lnTo>
                  <a:pt x="4862512" y="2716134"/>
                </a:lnTo>
                <a:lnTo>
                  <a:pt x="4862512" y="2893219"/>
                </a:lnTo>
                <a:lnTo>
                  <a:pt x="4862512" y="3077839"/>
                </a:lnTo>
                <a:lnTo>
                  <a:pt x="4862512" y="3270149"/>
                </a:lnTo>
                <a:lnTo>
                  <a:pt x="4862512" y="3470309"/>
                </a:lnTo>
                <a:lnTo>
                  <a:pt x="4862512" y="3678473"/>
                </a:lnTo>
                <a:lnTo>
                  <a:pt x="4862512" y="3894800"/>
                </a:lnTo>
                <a:lnTo>
                  <a:pt x="4862512" y="4119446"/>
                </a:lnTo>
                <a:lnTo>
                  <a:pt x="4862512" y="4352569"/>
                </a:lnTo>
                <a:lnTo>
                  <a:pt x="4862512" y="4594324"/>
                </a:lnTo>
                <a:lnTo>
                  <a:pt x="4862512" y="4844870"/>
                </a:lnTo>
                <a:lnTo>
                  <a:pt x="4862512" y="5104363"/>
                </a:lnTo>
                <a:lnTo>
                  <a:pt x="4862512" y="5372960"/>
                </a:lnTo>
                <a:lnTo>
                  <a:pt x="4862512" y="5650818"/>
                </a:lnTo>
                <a:lnTo>
                  <a:pt x="4862512" y="5938094"/>
                </a:lnTo>
                <a:lnTo>
                  <a:pt x="4862512" y="6234945"/>
                </a:lnTo>
                <a:lnTo>
                  <a:pt x="4862512" y="6541528"/>
                </a:lnTo>
                <a:lnTo>
                  <a:pt x="4862512" y="6858000"/>
                </a:lnTo>
                <a:lnTo>
                  <a:pt x="4856343" y="6858000"/>
                </a:lnTo>
                <a:lnTo>
                  <a:pt x="4841693" y="6858000"/>
                </a:lnTo>
                <a:lnTo>
                  <a:pt x="4813163" y="6858000"/>
                </a:lnTo>
                <a:lnTo>
                  <a:pt x="4766127" y="6858000"/>
                </a:lnTo>
                <a:lnTo>
                  <a:pt x="4695958" y="6858000"/>
                </a:lnTo>
                <a:lnTo>
                  <a:pt x="4598030" y="6858000"/>
                </a:lnTo>
                <a:lnTo>
                  <a:pt x="4467717" y="6858000"/>
                </a:lnTo>
                <a:lnTo>
                  <a:pt x="4300392" y="6858000"/>
                </a:lnTo>
                <a:lnTo>
                  <a:pt x="4091428" y="6858000"/>
                </a:lnTo>
                <a:lnTo>
                  <a:pt x="3836199" y="6858000"/>
                </a:lnTo>
                <a:lnTo>
                  <a:pt x="3689789" y="6858000"/>
                </a:lnTo>
                <a:lnTo>
                  <a:pt x="3530078" y="6858000"/>
                </a:lnTo>
                <a:lnTo>
                  <a:pt x="3356488" y="6858000"/>
                </a:lnTo>
                <a:lnTo>
                  <a:pt x="3168440" y="6858000"/>
                </a:lnTo>
                <a:lnTo>
                  <a:pt x="2965356" y="6858000"/>
                </a:lnTo>
                <a:lnTo>
                  <a:pt x="2746657" y="6858000"/>
                </a:lnTo>
                <a:lnTo>
                  <a:pt x="2511765" y="6858000"/>
                </a:lnTo>
                <a:lnTo>
                  <a:pt x="2260103" y="6858000"/>
                </a:lnTo>
                <a:lnTo>
                  <a:pt x="1991091" y="6858000"/>
                </a:lnTo>
                <a:lnTo>
                  <a:pt x="1704151" y="6858000"/>
                </a:lnTo>
                <a:cubicBezTo>
                  <a:pt x="727105" y="6675120"/>
                  <a:pt x="0" y="5783580"/>
                  <a:pt x="0" y="4800600"/>
                </a:cubicBezTo>
                <a:cubicBezTo>
                  <a:pt x="0" y="4800600"/>
                  <a:pt x="0" y="4800600"/>
                  <a:pt x="0" y="0"/>
                </a:cubicBezTo>
                <a:close/>
              </a:path>
            </a:pathLst>
          </a:custGeom>
          <a:solidFill>
            <a:schemeClr val="bg1"/>
          </a:solidFill>
        </p:spPr>
        <p:txBody>
          <a:bodyPr wrap="square">
            <a:noAutofit/>
          </a:bodyPr>
          <a:lstStyle/>
          <a:p>
            <a:endParaRPr lang="en-US"/>
          </a:p>
        </p:txBody>
      </p:sp>
      <p:sp>
        <p:nvSpPr>
          <p:cNvPr id="3" name="Text Placeholder 2">
            <a:extLst>
              <a:ext uri="{FF2B5EF4-FFF2-40B4-BE49-F238E27FC236}">
                <a16:creationId xmlns:a16="http://schemas.microsoft.com/office/drawing/2014/main" id="{A5E78237-B014-BD4A-A02F-3A0EB5D086D4}"/>
              </a:ext>
            </a:extLst>
          </p:cNvPr>
          <p:cNvSpPr>
            <a:spLocks noGrp="1"/>
          </p:cNvSpPr>
          <p:nvPr>
            <p:ph type="body" sz="quarter" idx="12"/>
          </p:nvPr>
        </p:nvSpPr>
        <p:spPr>
          <a:xfrm>
            <a:off x="914400" y="914400"/>
            <a:ext cx="5504688" cy="5029200"/>
          </a:xfrm>
        </p:spPr>
        <p:txBody>
          <a:bodyPr anchor="ct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6594824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SECTION - TEAL">
    <p:bg>
      <p:bgPr>
        <a:solidFill>
          <a:schemeClr val="accent4"/>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329488" y="0"/>
            <a:ext cx="4862512" cy="6858000"/>
          </a:xfrm>
          <a:custGeom>
            <a:avLst/>
            <a:gdLst>
              <a:gd name="connsiteX0" fmla="*/ 0 w 4862512"/>
              <a:gd name="connsiteY0" fmla="*/ 0 h 6858000"/>
              <a:gd name="connsiteX1" fmla="*/ 1187 w 4862512"/>
              <a:gd name="connsiteY1" fmla="*/ 0 h 6858000"/>
              <a:gd name="connsiteX2" fmla="*/ 9497 w 4862512"/>
              <a:gd name="connsiteY2" fmla="*/ 0 h 6858000"/>
              <a:gd name="connsiteX3" fmla="*/ 32053 w 4862512"/>
              <a:gd name="connsiteY3" fmla="*/ 0 h 6858000"/>
              <a:gd name="connsiteX4" fmla="*/ 75977 w 4862512"/>
              <a:gd name="connsiteY4" fmla="*/ 0 h 6858000"/>
              <a:gd name="connsiteX5" fmla="*/ 148392 w 4862512"/>
              <a:gd name="connsiteY5" fmla="*/ 0 h 6858000"/>
              <a:gd name="connsiteX6" fmla="*/ 256422 w 4862512"/>
              <a:gd name="connsiteY6" fmla="*/ 0 h 6858000"/>
              <a:gd name="connsiteX7" fmla="*/ 407188 w 4862512"/>
              <a:gd name="connsiteY7" fmla="*/ 0 h 6858000"/>
              <a:gd name="connsiteX8" fmla="*/ 500824 w 4862512"/>
              <a:gd name="connsiteY8" fmla="*/ 0 h 6858000"/>
              <a:gd name="connsiteX9" fmla="*/ 607814 w 4862512"/>
              <a:gd name="connsiteY9" fmla="*/ 0 h 6858000"/>
              <a:gd name="connsiteX10" fmla="*/ 729051 w 4862512"/>
              <a:gd name="connsiteY10" fmla="*/ 0 h 6858000"/>
              <a:gd name="connsiteX11" fmla="*/ 865423 w 4862512"/>
              <a:gd name="connsiteY11" fmla="*/ 0 h 6858000"/>
              <a:gd name="connsiteX12" fmla="*/ 1017822 w 4862512"/>
              <a:gd name="connsiteY12" fmla="*/ 0 h 6858000"/>
              <a:gd name="connsiteX13" fmla="*/ 1187137 w 4862512"/>
              <a:gd name="connsiteY13" fmla="*/ 0 h 6858000"/>
              <a:gd name="connsiteX14" fmla="*/ 1374259 w 4862512"/>
              <a:gd name="connsiteY14" fmla="*/ 0 h 6858000"/>
              <a:gd name="connsiteX15" fmla="*/ 1580079 w 4862512"/>
              <a:gd name="connsiteY15" fmla="*/ 0 h 6858000"/>
              <a:gd name="connsiteX16" fmla="*/ 1805487 w 4862512"/>
              <a:gd name="connsiteY16" fmla="*/ 0 h 6858000"/>
              <a:gd name="connsiteX17" fmla="*/ 2051372 w 4862512"/>
              <a:gd name="connsiteY17" fmla="*/ 0 h 6858000"/>
              <a:gd name="connsiteX18" fmla="*/ 2318626 w 4862512"/>
              <a:gd name="connsiteY18" fmla="*/ 0 h 6858000"/>
              <a:gd name="connsiteX19" fmla="*/ 2608139 w 4862512"/>
              <a:gd name="connsiteY19" fmla="*/ 0 h 6858000"/>
              <a:gd name="connsiteX20" fmla="*/ 2920801 w 4862512"/>
              <a:gd name="connsiteY20" fmla="*/ 0 h 6858000"/>
              <a:gd name="connsiteX21" fmla="*/ 3257503 w 4862512"/>
              <a:gd name="connsiteY21" fmla="*/ 0 h 6858000"/>
              <a:gd name="connsiteX22" fmla="*/ 3619135 w 4862512"/>
              <a:gd name="connsiteY22" fmla="*/ 0 h 6858000"/>
              <a:gd name="connsiteX23" fmla="*/ 4006586 w 4862512"/>
              <a:gd name="connsiteY23" fmla="*/ 0 h 6858000"/>
              <a:gd name="connsiteX24" fmla="*/ 4420749 w 4862512"/>
              <a:gd name="connsiteY24" fmla="*/ 0 h 6858000"/>
              <a:gd name="connsiteX25" fmla="*/ 4862512 w 4862512"/>
              <a:gd name="connsiteY25" fmla="*/ 0 h 6858000"/>
              <a:gd name="connsiteX26" fmla="*/ 4862512 w 4862512"/>
              <a:gd name="connsiteY26" fmla="*/ 1675 h 6858000"/>
              <a:gd name="connsiteX27" fmla="*/ 4862512 w 4862512"/>
              <a:gd name="connsiteY27" fmla="*/ 13395 h 6858000"/>
              <a:gd name="connsiteX28" fmla="*/ 4862512 w 4862512"/>
              <a:gd name="connsiteY28" fmla="*/ 26161 h 6858000"/>
              <a:gd name="connsiteX29" fmla="*/ 4862512 w 4862512"/>
              <a:gd name="connsiteY29" fmla="*/ 45207 h 6858000"/>
              <a:gd name="connsiteX30" fmla="*/ 4862512 w 4862512"/>
              <a:gd name="connsiteY30" fmla="*/ 71787 h 6858000"/>
              <a:gd name="connsiteX31" fmla="*/ 4862512 w 4862512"/>
              <a:gd name="connsiteY31" fmla="*/ 107156 h 6858000"/>
              <a:gd name="connsiteX32" fmla="*/ 4862512 w 4862512"/>
              <a:gd name="connsiteY32" fmla="*/ 152572 h 6858000"/>
              <a:gd name="connsiteX33" fmla="*/ 4862512 w 4862512"/>
              <a:gd name="connsiteY33" fmla="*/ 209290 h 6858000"/>
              <a:gd name="connsiteX34" fmla="*/ 4862512 w 4862512"/>
              <a:gd name="connsiteY34" fmla="*/ 278565 h 6858000"/>
              <a:gd name="connsiteX35" fmla="*/ 4862512 w 4862512"/>
              <a:gd name="connsiteY35" fmla="*/ 361653 h 6858000"/>
              <a:gd name="connsiteX36" fmla="*/ 4862512 w 4862512"/>
              <a:gd name="connsiteY36" fmla="*/ 459809 h 6858000"/>
              <a:gd name="connsiteX37" fmla="*/ 4862512 w 4862512"/>
              <a:gd name="connsiteY37" fmla="*/ 574291 h 6858000"/>
              <a:gd name="connsiteX38" fmla="*/ 4862512 w 4862512"/>
              <a:gd name="connsiteY38" fmla="*/ 706352 h 6858000"/>
              <a:gd name="connsiteX39" fmla="*/ 4862512 w 4862512"/>
              <a:gd name="connsiteY39" fmla="*/ 857250 h 6858000"/>
              <a:gd name="connsiteX40" fmla="*/ 4862512 w 4862512"/>
              <a:gd name="connsiteY40" fmla="*/ 1028240 h 6858000"/>
              <a:gd name="connsiteX41" fmla="*/ 4862512 w 4862512"/>
              <a:gd name="connsiteY41" fmla="*/ 1220577 h 6858000"/>
              <a:gd name="connsiteX42" fmla="*/ 4862512 w 4862512"/>
              <a:gd name="connsiteY42" fmla="*/ 1435517 h 6858000"/>
              <a:gd name="connsiteX43" fmla="*/ 4862512 w 4862512"/>
              <a:gd name="connsiteY43" fmla="*/ 1674317 h 6858000"/>
              <a:gd name="connsiteX44" fmla="*/ 4862512 w 4862512"/>
              <a:gd name="connsiteY44" fmla="*/ 1938231 h 6858000"/>
              <a:gd name="connsiteX45" fmla="*/ 4862512 w 4862512"/>
              <a:gd name="connsiteY45" fmla="*/ 2228515 h 6858000"/>
              <a:gd name="connsiteX46" fmla="*/ 4862512 w 4862512"/>
              <a:gd name="connsiteY46" fmla="*/ 2546426 h 6858000"/>
              <a:gd name="connsiteX47" fmla="*/ 4862512 w 4862512"/>
              <a:gd name="connsiteY47" fmla="*/ 2716134 h 6858000"/>
              <a:gd name="connsiteX48" fmla="*/ 4862512 w 4862512"/>
              <a:gd name="connsiteY48" fmla="*/ 2893219 h 6858000"/>
              <a:gd name="connsiteX49" fmla="*/ 4862512 w 4862512"/>
              <a:gd name="connsiteY49" fmla="*/ 3077839 h 6858000"/>
              <a:gd name="connsiteX50" fmla="*/ 4862512 w 4862512"/>
              <a:gd name="connsiteY50" fmla="*/ 3270149 h 6858000"/>
              <a:gd name="connsiteX51" fmla="*/ 4862512 w 4862512"/>
              <a:gd name="connsiteY51" fmla="*/ 3470309 h 6858000"/>
              <a:gd name="connsiteX52" fmla="*/ 4862512 w 4862512"/>
              <a:gd name="connsiteY52" fmla="*/ 3678473 h 6858000"/>
              <a:gd name="connsiteX53" fmla="*/ 4862512 w 4862512"/>
              <a:gd name="connsiteY53" fmla="*/ 3894800 h 6858000"/>
              <a:gd name="connsiteX54" fmla="*/ 4862512 w 4862512"/>
              <a:gd name="connsiteY54" fmla="*/ 4119446 h 6858000"/>
              <a:gd name="connsiteX55" fmla="*/ 4862512 w 4862512"/>
              <a:gd name="connsiteY55" fmla="*/ 4352569 h 6858000"/>
              <a:gd name="connsiteX56" fmla="*/ 4862512 w 4862512"/>
              <a:gd name="connsiteY56" fmla="*/ 4594324 h 6858000"/>
              <a:gd name="connsiteX57" fmla="*/ 4862512 w 4862512"/>
              <a:gd name="connsiteY57" fmla="*/ 4844870 h 6858000"/>
              <a:gd name="connsiteX58" fmla="*/ 4862512 w 4862512"/>
              <a:gd name="connsiteY58" fmla="*/ 5104363 h 6858000"/>
              <a:gd name="connsiteX59" fmla="*/ 4862512 w 4862512"/>
              <a:gd name="connsiteY59" fmla="*/ 5372960 h 6858000"/>
              <a:gd name="connsiteX60" fmla="*/ 4862512 w 4862512"/>
              <a:gd name="connsiteY60" fmla="*/ 5650818 h 6858000"/>
              <a:gd name="connsiteX61" fmla="*/ 4862512 w 4862512"/>
              <a:gd name="connsiteY61" fmla="*/ 5938094 h 6858000"/>
              <a:gd name="connsiteX62" fmla="*/ 4862512 w 4862512"/>
              <a:gd name="connsiteY62" fmla="*/ 6234945 h 6858000"/>
              <a:gd name="connsiteX63" fmla="*/ 4862512 w 4862512"/>
              <a:gd name="connsiteY63" fmla="*/ 6541528 h 6858000"/>
              <a:gd name="connsiteX64" fmla="*/ 4862512 w 4862512"/>
              <a:gd name="connsiteY64" fmla="*/ 6858000 h 6858000"/>
              <a:gd name="connsiteX65" fmla="*/ 4856343 w 4862512"/>
              <a:gd name="connsiteY65" fmla="*/ 6858000 h 6858000"/>
              <a:gd name="connsiteX66" fmla="*/ 4841693 w 4862512"/>
              <a:gd name="connsiteY66" fmla="*/ 6858000 h 6858000"/>
              <a:gd name="connsiteX67" fmla="*/ 4813163 w 4862512"/>
              <a:gd name="connsiteY67" fmla="*/ 6858000 h 6858000"/>
              <a:gd name="connsiteX68" fmla="*/ 4766127 w 4862512"/>
              <a:gd name="connsiteY68" fmla="*/ 6858000 h 6858000"/>
              <a:gd name="connsiteX69" fmla="*/ 4695958 w 4862512"/>
              <a:gd name="connsiteY69" fmla="*/ 6858000 h 6858000"/>
              <a:gd name="connsiteX70" fmla="*/ 4598030 w 4862512"/>
              <a:gd name="connsiteY70" fmla="*/ 6858000 h 6858000"/>
              <a:gd name="connsiteX71" fmla="*/ 4467717 w 4862512"/>
              <a:gd name="connsiteY71" fmla="*/ 6858000 h 6858000"/>
              <a:gd name="connsiteX72" fmla="*/ 4300392 w 4862512"/>
              <a:gd name="connsiteY72" fmla="*/ 6858000 h 6858000"/>
              <a:gd name="connsiteX73" fmla="*/ 4091428 w 4862512"/>
              <a:gd name="connsiteY73" fmla="*/ 6858000 h 6858000"/>
              <a:gd name="connsiteX74" fmla="*/ 3836199 w 4862512"/>
              <a:gd name="connsiteY74" fmla="*/ 6858000 h 6858000"/>
              <a:gd name="connsiteX75" fmla="*/ 3689789 w 4862512"/>
              <a:gd name="connsiteY75" fmla="*/ 6858000 h 6858000"/>
              <a:gd name="connsiteX76" fmla="*/ 3530078 w 4862512"/>
              <a:gd name="connsiteY76" fmla="*/ 6858000 h 6858000"/>
              <a:gd name="connsiteX77" fmla="*/ 3356488 w 4862512"/>
              <a:gd name="connsiteY77" fmla="*/ 6858000 h 6858000"/>
              <a:gd name="connsiteX78" fmla="*/ 3168440 w 4862512"/>
              <a:gd name="connsiteY78" fmla="*/ 6858000 h 6858000"/>
              <a:gd name="connsiteX79" fmla="*/ 2965356 w 4862512"/>
              <a:gd name="connsiteY79" fmla="*/ 6858000 h 6858000"/>
              <a:gd name="connsiteX80" fmla="*/ 2746657 w 4862512"/>
              <a:gd name="connsiteY80" fmla="*/ 6858000 h 6858000"/>
              <a:gd name="connsiteX81" fmla="*/ 2511765 w 4862512"/>
              <a:gd name="connsiteY81" fmla="*/ 6858000 h 6858000"/>
              <a:gd name="connsiteX82" fmla="*/ 2260103 w 4862512"/>
              <a:gd name="connsiteY82" fmla="*/ 6858000 h 6858000"/>
              <a:gd name="connsiteX83" fmla="*/ 1991091 w 4862512"/>
              <a:gd name="connsiteY83" fmla="*/ 6858000 h 6858000"/>
              <a:gd name="connsiteX84" fmla="*/ 1704151 w 4862512"/>
              <a:gd name="connsiteY84" fmla="*/ 6858000 h 6858000"/>
              <a:gd name="connsiteX85" fmla="*/ 0 w 4862512"/>
              <a:gd name="connsiteY85" fmla="*/ 4800600 h 6858000"/>
              <a:gd name="connsiteX86" fmla="*/ 0 w 4862512"/>
              <a:gd name="connsiteY8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862512" h="6858000">
                <a:moveTo>
                  <a:pt x="0" y="0"/>
                </a:moveTo>
                <a:lnTo>
                  <a:pt x="1187" y="0"/>
                </a:lnTo>
                <a:lnTo>
                  <a:pt x="9497" y="0"/>
                </a:lnTo>
                <a:lnTo>
                  <a:pt x="32053" y="0"/>
                </a:lnTo>
                <a:lnTo>
                  <a:pt x="75977" y="0"/>
                </a:lnTo>
                <a:lnTo>
                  <a:pt x="148392" y="0"/>
                </a:lnTo>
                <a:lnTo>
                  <a:pt x="256422" y="0"/>
                </a:lnTo>
                <a:lnTo>
                  <a:pt x="407188" y="0"/>
                </a:lnTo>
                <a:lnTo>
                  <a:pt x="500824" y="0"/>
                </a:lnTo>
                <a:lnTo>
                  <a:pt x="607814" y="0"/>
                </a:lnTo>
                <a:lnTo>
                  <a:pt x="729051" y="0"/>
                </a:lnTo>
                <a:lnTo>
                  <a:pt x="865423" y="0"/>
                </a:lnTo>
                <a:lnTo>
                  <a:pt x="1017822" y="0"/>
                </a:lnTo>
                <a:lnTo>
                  <a:pt x="1187137" y="0"/>
                </a:lnTo>
                <a:lnTo>
                  <a:pt x="1374259" y="0"/>
                </a:lnTo>
                <a:lnTo>
                  <a:pt x="1580079" y="0"/>
                </a:lnTo>
                <a:lnTo>
                  <a:pt x="1805487" y="0"/>
                </a:lnTo>
                <a:lnTo>
                  <a:pt x="2051372" y="0"/>
                </a:lnTo>
                <a:lnTo>
                  <a:pt x="2318626" y="0"/>
                </a:lnTo>
                <a:lnTo>
                  <a:pt x="2608139" y="0"/>
                </a:lnTo>
                <a:lnTo>
                  <a:pt x="2920801" y="0"/>
                </a:lnTo>
                <a:lnTo>
                  <a:pt x="3257503" y="0"/>
                </a:lnTo>
                <a:lnTo>
                  <a:pt x="3619135" y="0"/>
                </a:lnTo>
                <a:lnTo>
                  <a:pt x="4006586" y="0"/>
                </a:lnTo>
                <a:lnTo>
                  <a:pt x="4420749" y="0"/>
                </a:lnTo>
                <a:lnTo>
                  <a:pt x="4862512" y="0"/>
                </a:lnTo>
                <a:lnTo>
                  <a:pt x="4862512" y="1675"/>
                </a:lnTo>
                <a:lnTo>
                  <a:pt x="4862512" y="13395"/>
                </a:lnTo>
                <a:lnTo>
                  <a:pt x="4862512" y="26161"/>
                </a:lnTo>
                <a:lnTo>
                  <a:pt x="4862512" y="45207"/>
                </a:lnTo>
                <a:lnTo>
                  <a:pt x="4862512" y="71787"/>
                </a:lnTo>
                <a:lnTo>
                  <a:pt x="4862512" y="107156"/>
                </a:lnTo>
                <a:lnTo>
                  <a:pt x="4862512" y="152572"/>
                </a:lnTo>
                <a:lnTo>
                  <a:pt x="4862512" y="209290"/>
                </a:lnTo>
                <a:lnTo>
                  <a:pt x="4862512" y="278565"/>
                </a:lnTo>
                <a:lnTo>
                  <a:pt x="4862512" y="361653"/>
                </a:lnTo>
                <a:lnTo>
                  <a:pt x="4862512" y="459809"/>
                </a:lnTo>
                <a:lnTo>
                  <a:pt x="4862512" y="574291"/>
                </a:lnTo>
                <a:lnTo>
                  <a:pt x="4862512" y="706352"/>
                </a:lnTo>
                <a:lnTo>
                  <a:pt x="4862512" y="857250"/>
                </a:lnTo>
                <a:lnTo>
                  <a:pt x="4862512" y="1028240"/>
                </a:lnTo>
                <a:lnTo>
                  <a:pt x="4862512" y="1220577"/>
                </a:lnTo>
                <a:lnTo>
                  <a:pt x="4862512" y="1435517"/>
                </a:lnTo>
                <a:lnTo>
                  <a:pt x="4862512" y="1674317"/>
                </a:lnTo>
                <a:lnTo>
                  <a:pt x="4862512" y="1938231"/>
                </a:lnTo>
                <a:lnTo>
                  <a:pt x="4862512" y="2228515"/>
                </a:lnTo>
                <a:lnTo>
                  <a:pt x="4862512" y="2546426"/>
                </a:lnTo>
                <a:lnTo>
                  <a:pt x="4862512" y="2716134"/>
                </a:lnTo>
                <a:lnTo>
                  <a:pt x="4862512" y="2893219"/>
                </a:lnTo>
                <a:lnTo>
                  <a:pt x="4862512" y="3077839"/>
                </a:lnTo>
                <a:lnTo>
                  <a:pt x="4862512" y="3270149"/>
                </a:lnTo>
                <a:lnTo>
                  <a:pt x="4862512" y="3470309"/>
                </a:lnTo>
                <a:lnTo>
                  <a:pt x="4862512" y="3678473"/>
                </a:lnTo>
                <a:lnTo>
                  <a:pt x="4862512" y="3894800"/>
                </a:lnTo>
                <a:lnTo>
                  <a:pt x="4862512" y="4119446"/>
                </a:lnTo>
                <a:lnTo>
                  <a:pt x="4862512" y="4352569"/>
                </a:lnTo>
                <a:lnTo>
                  <a:pt x="4862512" y="4594324"/>
                </a:lnTo>
                <a:lnTo>
                  <a:pt x="4862512" y="4844870"/>
                </a:lnTo>
                <a:lnTo>
                  <a:pt x="4862512" y="5104363"/>
                </a:lnTo>
                <a:lnTo>
                  <a:pt x="4862512" y="5372960"/>
                </a:lnTo>
                <a:lnTo>
                  <a:pt x="4862512" y="5650818"/>
                </a:lnTo>
                <a:lnTo>
                  <a:pt x="4862512" y="5938094"/>
                </a:lnTo>
                <a:lnTo>
                  <a:pt x="4862512" y="6234945"/>
                </a:lnTo>
                <a:lnTo>
                  <a:pt x="4862512" y="6541528"/>
                </a:lnTo>
                <a:lnTo>
                  <a:pt x="4862512" y="6858000"/>
                </a:lnTo>
                <a:lnTo>
                  <a:pt x="4856343" y="6858000"/>
                </a:lnTo>
                <a:lnTo>
                  <a:pt x="4841693" y="6858000"/>
                </a:lnTo>
                <a:lnTo>
                  <a:pt x="4813163" y="6858000"/>
                </a:lnTo>
                <a:lnTo>
                  <a:pt x="4766127" y="6858000"/>
                </a:lnTo>
                <a:lnTo>
                  <a:pt x="4695958" y="6858000"/>
                </a:lnTo>
                <a:lnTo>
                  <a:pt x="4598030" y="6858000"/>
                </a:lnTo>
                <a:lnTo>
                  <a:pt x="4467717" y="6858000"/>
                </a:lnTo>
                <a:lnTo>
                  <a:pt x="4300392" y="6858000"/>
                </a:lnTo>
                <a:lnTo>
                  <a:pt x="4091428" y="6858000"/>
                </a:lnTo>
                <a:lnTo>
                  <a:pt x="3836199" y="6858000"/>
                </a:lnTo>
                <a:lnTo>
                  <a:pt x="3689789" y="6858000"/>
                </a:lnTo>
                <a:lnTo>
                  <a:pt x="3530078" y="6858000"/>
                </a:lnTo>
                <a:lnTo>
                  <a:pt x="3356488" y="6858000"/>
                </a:lnTo>
                <a:lnTo>
                  <a:pt x="3168440" y="6858000"/>
                </a:lnTo>
                <a:lnTo>
                  <a:pt x="2965356" y="6858000"/>
                </a:lnTo>
                <a:lnTo>
                  <a:pt x="2746657" y="6858000"/>
                </a:lnTo>
                <a:lnTo>
                  <a:pt x="2511765" y="6858000"/>
                </a:lnTo>
                <a:lnTo>
                  <a:pt x="2260103" y="6858000"/>
                </a:lnTo>
                <a:lnTo>
                  <a:pt x="1991091" y="6858000"/>
                </a:lnTo>
                <a:lnTo>
                  <a:pt x="1704151" y="6858000"/>
                </a:lnTo>
                <a:cubicBezTo>
                  <a:pt x="727105" y="6675120"/>
                  <a:pt x="0" y="5783580"/>
                  <a:pt x="0" y="4800600"/>
                </a:cubicBezTo>
                <a:cubicBezTo>
                  <a:pt x="0" y="4800600"/>
                  <a:pt x="0" y="4800600"/>
                  <a:pt x="0" y="0"/>
                </a:cubicBezTo>
                <a:close/>
              </a:path>
            </a:pathLst>
          </a:custGeom>
          <a:solidFill>
            <a:schemeClr val="bg1"/>
          </a:solidFill>
        </p:spPr>
        <p:txBody>
          <a:bodyPr wrap="square">
            <a:noAutofit/>
          </a:bodyPr>
          <a:lstStyle/>
          <a:p>
            <a:endParaRPr lang="en-US"/>
          </a:p>
        </p:txBody>
      </p:sp>
      <p:sp>
        <p:nvSpPr>
          <p:cNvPr id="5" name="Text Placeholder 2">
            <a:extLst>
              <a:ext uri="{FF2B5EF4-FFF2-40B4-BE49-F238E27FC236}">
                <a16:creationId xmlns:a16="http://schemas.microsoft.com/office/drawing/2014/main" id="{DB7688BB-4443-5E41-9DFA-2422B66E6927}"/>
              </a:ext>
            </a:extLst>
          </p:cNvPr>
          <p:cNvSpPr>
            <a:spLocks noGrp="1"/>
          </p:cNvSpPr>
          <p:nvPr>
            <p:ph type="body" sz="quarter" idx="12"/>
          </p:nvPr>
        </p:nvSpPr>
        <p:spPr>
          <a:xfrm>
            <a:off x="914400" y="914400"/>
            <a:ext cx="5504688" cy="5029200"/>
          </a:xfrm>
        </p:spPr>
        <p:txBody>
          <a:bodyPr anchor="ct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65861945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SECTION - NAVY">
    <p:bg>
      <p:bgPr>
        <a:solidFill>
          <a:schemeClr val="tx2"/>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329488" y="0"/>
            <a:ext cx="4862512" cy="6858000"/>
          </a:xfrm>
          <a:custGeom>
            <a:avLst/>
            <a:gdLst>
              <a:gd name="connsiteX0" fmla="*/ 0 w 4862512"/>
              <a:gd name="connsiteY0" fmla="*/ 0 h 6858000"/>
              <a:gd name="connsiteX1" fmla="*/ 1187 w 4862512"/>
              <a:gd name="connsiteY1" fmla="*/ 0 h 6858000"/>
              <a:gd name="connsiteX2" fmla="*/ 9497 w 4862512"/>
              <a:gd name="connsiteY2" fmla="*/ 0 h 6858000"/>
              <a:gd name="connsiteX3" fmla="*/ 32053 w 4862512"/>
              <a:gd name="connsiteY3" fmla="*/ 0 h 6858000"/>
              <a:gd name="connsiteX4" fmla="*/ 75977 w 4862512"/>
              <a:gd name="connsiteY4" fmla="*/ 0 h 6858000"/>
              <a:gd name="connsiteX5" fmla="*/ 148392 w 4862512"/>
              <a:gd name="connsiteY5" fmla="*/ 0 h 6858000"/>
              <a:gd name="connsiteX6" fmla="*/ 256422 w 4862512"/>
              <a:gd name="connsiteY6" fmla="*/ 0 h 6858000"/>
              <a:gd name="connsiteX7" fmla="*/ 407188 w 4862512"/>
              <a:gd name="connsiteY7" fmla="*/ 0 h 6858000"/>
              <a:gd name="connsiteX8" fmla="*/ 500824 w 4862512"/>
              <a:gd name="connsiteY8" fmla="*/ 0 h 6858000"/>
              <a:gd name="connsiteX9" fmla="*/ 607814 w 4862512"/>
              <a:gd name="connsiteY9" fmla="*/ 0 h 6858000"/>
              <a:gd name="connsiteX10" fmla="*/ 729051 w 4862512"/>
              <a:gd name="connsiteY10" fmla="*/ 0 h 6858000"/>
              <a:gd name="connsiteX11" fmla="*/ 865423 w 4862512"/>
              <a:gd name="connsiteY11" fmla="*/ 0 h 6858000"/>
              <a:gd name="connsiteX12" fmla="*/ 1017822 w 4862512"/>
              <a:gd name="connsiteY12" fmla="*/ 0 h 6858000"/>
              <a:gd name="connsiteX13" fmla="*/ 1187137 w 4862512"/>
              <a:gd name="connsiteY13" fmla="*/ 0 h 6858000"/>
              <a:gd name="connsiteX14" fmla="*/ 1374259 w 4862512"/>
              <a:gd name="connsiteY14" fmla="*/ 0 h 6858000"/>
              <a:gd name="connsiteX15" fmla="*/ 1580079 w 4862512"/>
              <a:gd name="connsiteY15" fmla="*/ 0 h 6858000"/>
              <a:gd name="connsiteX16" fmla="*/ 1805487 w 4862512"/>
              <a:gd name="connsiteY16" fmla="*/ 0 h 6858000"/>
              <a:gd name="connsiteX17" fmla="*/ 2051372 w 4862512"/>
              <a:gd name="connsiteY17" fmla="*/ 0 h 6858000"/>
              <a:gd name="connsiteX18" fmla="*/ 2318626 w 4862512"/>
              <a:gd name="connsiteY18" fmla="*/ 0 h 6858000"/>
              <a:gd name="connsiteX19" fmla="*/ 2608139 w 4862512"/>
              <a:gd name="connsiteY19" fmla="*/ 0 h 6858000"/>
              <a:gd name="connsiteX20" fmla="*/ 2920801 w 4862512"/>
              <a:gd name="connsiteY20" fmla="*/ 0 h 6858000"/>
              <a:gd name="connsiteX21" fmla="*/ 3257503 w 4862512"/>
              <a:gd name="connsiteY21" fmla="*/ 0 h 6858000"/>
              <a:gd name="connsiteX22" fmla="*/ 3619135 w 4862512"/>
              <a:gd name="connsiteY22" fmla="*/ 0 h 6858000"/>
              <a:gd name="connsiteX23" fmla="*/ 4006586 w 4862512"/>
              <a:gd name="connsiteY23" fmla="*/ 0 h 6858000"/>
              <a:gd name="connsiteX24" fmla="*/ 4420749 w 4862512"/>
              <a:gd name="connsiteY24" fmla="*/ 0 h 6858000"/>
              <a:gd name="connsiteX25" fmla="*/ 4862512 w 4862512"/>
              <a:gd name="connsiteY25" fmla="*/ 0 h 6858000"/>
              <a:gd name="connsiteX26" fmla="*/ 4862512 w 4862512"/>
              <a:gd name="connsiteY26" fmla="*/ 1675 h 6858000"/>
              <a:gd name="connsiteX27" fmla="*/ 4862512 w 4862512"/>
              <a:gd name="connsiteY27" fmla="*/ 13395 h 6858000"/>
              <a:gd name="connsiteX28" fmla="*/ 4862512 w 4862512"/>
              <a:gd name="connsiteY28" fmla="*/ 26161 h 6858000"/>
              <a:gd name="connsiteX29" fmla="*/ 4862512 w 4862512"/>
              <a:gd name="connsiteY29" fmla="*/ 45207 h 6858000"/>
              <a:gd name="connsiteX30" fmla="*/ 4862512 w 4862512"/>
              <a:gd name="connsiteY30" fmla="*/ 71787 h 6858000"/>
              <a:gd name="connsiteX31" fmla="*/ 4862512 w 4862512"/>
              <a:gd name="connsiteY31" fmla="*/ 107156 h 6858000"/>
              <a:gd name="connsiteX32" fmla="*/ 4862512 w 4862512"/>
              <a:gd name="connsiteY32" fmla="*/ 152572 h 6858000"/>
              <a:gd name="connsiteX33" fmla="*/ 4862512 w 4862512"/>
              <a:gd name="connsiteY33" fmla="*/ 209290 h 6858000"/>
              <a:gd name="connsiteX34" fmla="*/ 4862512 w 4862512"/>
              <a:gd name="connsiteY34" fmla="*/ 278565 h 6858000"/>
              <a:gd name="connsiteX35" fmla="*/ 4862512 w 4862512"/>
              <a:gd name="connsiteY35" fmla="*/ 361653 h 6858000"/>
              <a:gd name="connsiteX36" fmla="*/ 4862512 w 4862512"/>
              <a:gd name="connsiteY36" fmla="*/ 459809 h 6858000"/>
              <a:gd name="connsiteX37" fmla="*/ 4862512 w 4862512"/>
              <a:gd name="connsiteY37" fmla="*/ 574291 h 6858000"/>
              <a:gd name="connsiteX38" fmla="*/ 4862512 w 4862512"/>
              <a:gd name="connsiteY38" fmla="*/ 706352 h 6858000"/>
              <a:gd name="connsiteX39" fmla="*/ 4862512 w 4862512"/>
              <a:gd name="connsiteY39" fmla="*/ 857250 h 6858000"/>
              <a:gd name="connsiteX40" fmla="*/ 4862512 w 4862512"/>
              <a:gd name="connsiteY40" fmla="*/ 1028240 h 6858000"/>
              <a:gd name="connsiteX41" fmla="*/ 4862512 w 4862512"/>
              <a:gd name="connsiteY41" fmla="*/ 1220577 h 6858000"/>
              <a:gd name="connsiteX42" fmla="*/ 4862512 w 4862512"/>
              <a:gd name="connsiteY42" fmla="*/ 1435517 h 6858000"/>
              <a:gd name="connsiteX43" fmla="*/ 4862512 w 4862512"/>
              <a:gd name="connsiteY43" fmla="*/ 1674317 h 6858000"/>
              <a:gd name="connsiteX44" fmla="*/ 4862512 w 4862512"/>
              <a:gd name="connsiteY44" fmla="*/ 1938231 h 6858000"/>
              <a:gd name="connsiteX45" fmla="*/ 4862512 w 4862512"/>
              <a:gd name="connsiteY45" fmla="*/ 2228515 h 6858000"/>
              <a:gd name="connsiteX46" fmla="*/ 4862512 w 4862512"/>
              <a:gd name="connsiteY46" fmla="*/ 2546426 h 6858000"/>
              <a:gd name="connsiteX47" fmla="*/ 4862512 w 4862512"/>
              <a:gd name="connsiteY47" fmla="*/ 2716134 h 6858000"/>
              <a:gd name="connsiteX48" fmla="*/ 4862512 w 4862512"/>
              <a:gd name="connsiteY48" fmla="*/ 2893219 h 6858000"/>
              <a:gd name="connsiteX49" fmla="*/ 4862512 w 4862512"/>
              <a:gd name="connsiteY49" fmla="*/ 3077839 h 6858000"/>
              <a:gd name="connsiteX50" fmla="*/ 4862512 w 4862512"/>
              <a:gd name="connsiteY50" fmla="*/ 3270149 h 6858000"/>
              <a:gd name="connsiteX51" fmla="*/ 4862512 w 4862512"/>
              <a:gd name="connsiteY51" fmla="*/ 3470309 h 6858000"/>
              <a:gd name="connsiteX52" fmla="*/ 4862512 w 4862512"/>
              <a:gd name="connsiteY52" fmla="*/ 3678473 h 6858000"/>
              <a:gd name="connsiteX53" fmla="*/ 4862512 w 4862512"/>
              <a:gd name="connsiteY53" fmla="*/ 3894800 h 6858000"/>
              <a:gd name="connsiteX54" fmla="*/ 4862512 w 4862512"/>
              <a:gd name="connsiteY54" fmla="*/ 4119446 h 6858000"/>
              <a:gd name="connsiteX55" fmla="*/ 4862512 w 4862512"/>
              <a:gd name="connsiteY55" fmla="*/ 4352569 h 6858000"/>
              <a:gd name="connsiteX56" fmla="*/ 4862512 w 4862512"/>
              <a:gd name="connsiteY56" fmla="*/ 4594324 h 6858000"/>
              <a:gd name="connsiteX57" fmla="*/ 4862512 w 4862512"/>
              <a:gd name="connsiteY57" fmla="*/ 4844870 h 6858000"/>
              <a:gd name="connsiteX58" fmla="*/ 4862512 w 4862512"/>
              <a:gd name="connsiteY58" fmla="*/ 5104363 h 6858000"/>
              <a:gd name="connsiteX59" fmla="*/ 4862512 w 4862512"/>
              <a:gd name="connsiteY59" fmla="*/ 5372960 h 6858000"/>
              <a:gd name="connsiteX60" fmla="*/ 4862512 w 4862512"/>
              <a:gd name="connsiteY60" fmla="*/ 5650818 h 6858000"/>
              <a:gd name="connsiteX61" fmla="*/ 4862512 w 4862512"/>
              <a:gd name="connsiteY61" fmla="*/ 5938094 h 6858000"/>
              <a:gd name="connsiteX62" fmla="*/ 4862512 w 4862512"/>
              <a:gd name="connsiteY62" fmla="*/ 6234945 h 6858000"/>
              <a:gd name="connsiteX63" fmla="*/ 4862512 w 4862512"/>
              <a:gd name="connsiteY63" fmla="*/ 6541528 h 6858000"/>
              <a:gd name="connsiteX64" fmla="*/ 4862512 w 4862512"/>
              <a:gd name="connsiteY64" fmla="*/ 6858000 h 6858000"/>
              <a:gd name="connsiteX65" fmla="*/ 4856343 w 4862512"/>
              <a:gd name="connsiteY65" fmla="*/ 6858000 h 6858000"/>
              <a:gd name="connsiteX66" fmla="*/ 4841693 w 4862512"/>
              <a:gd name="connsiteY66" fmla="*/ 6858000 h 6858000"/>
              <a:gd name="connsiteX67" fmla="*/ 4813163 w 4862512"/>
              <a:gd name="connsiteY67" fmla="*/ 6858000 h 6858000"/>
              <a:gd name="connsiteX68" fmla="*/ 4766127 w 4862512"/>
              <a:gd name="connsiteY68" fmla="*/ 6858000 h 6858000"/>
              <a:gd name="connsiteX69" fmla="*/ 4695958 w 4862512"/>
              <a:gd name="connsiteY69" fmla="*/ 6858000 h 6858000"/>
              <a:gd name="connsiteX70" fmla="*/ 4598030 w 4862512"/>
              <a:gd name="connsiteY70" fmla="*/ 6858000 h 6858000"/>
              <a:gd name="connsiteX71" fmla="*/ 4467717 w 4862512"/>
              <a:gd name="connsiteY71" fmla="*/ 6858000 h 6858000"/>
              <a:gd name="connsiteX72" fmla="*/ 4300392 w 4862512"/>
              <a:gd name="connsiteY72" fmla="*/ 6858000 h 6858000"/>
              <a:gd name="connsiteX73" fmla="*/ 4091428 w 4862512"/>
              <a:gd name="connsiteY73" fmla="*/ 6858000 h 6858000"/>
              <a:gd name="connsiteX74" fmla="*/ 3836199 w 4862512"/>
              <a:gd name="connsiteY74" fmla="*/ 6858000 h 6858000"/>
              <a:gd name="connsiteX75" fmla="*/ 3689789 w 4862512"/>
              <a:gd name="connsiteY75" fmla="*/ 6858000 h 6858000"/>
              <a:gd name="connsiteX76" fmla="*/ 3530078 w 4862512"/>
              <a:gd name="connsiteY76" fmla="*/ 6858000 h 6858000"/>
              <a:gd name="connsiteX77" fmla="*/ 3356488 w 4862512"/>
              <a:gd name="connsiteY77" fmla="*/ 6858000 h 6858000"/>
              <a:gd name="connsiteX78" fmla="*/ 3168440 w 4862512"/>
              <a:gd name="connsiteY78" fmla="*/ 6858000 h 6858000"/>
              <a:gd name="connsiteX79" fmla="*/ 2965356 w 4862512"/>
              <a:gd name="connsiteY79" fmla="*/ 6858000 h 6858000"/>
              <a:gd name="connsiteX80" fmla="*/ 2746657 w 4862512"/>
              <a:gd name="connsiteY80" fmla="*/ 6858000 h 6858000"/>
              <a:gd name="connsiteX81" fmla="*/ 2511765 w 4862512"/>
              <a:gd name="connsiteY81" fmla="*/ 6858000 h 6858000"/>
              <a:gd name="connsiteX82" fmla="*/ 2260103 w 4862512"/>
              <a:gd name="connsiteY82" fmla="*/ 6858000 h 6858000"/>
              <a:gd name="connsiteX83" fmla="*/ 1991091 w 4862512"/>
              <a:gd name="connsiteY83" fmla="*/ 6858000 h 6858000"/>
              <a:gd name="connsiteX84" fmla="*/ 1704151 w 4862512"/>
              <a:gd name="connsiteY84" fmla="*/ 6858000 h 6858000"/>
              <a:gd name="connsiteX85" fmla="*/ 0 w 4862512"/>
              <a:gd name="connsiteY85" fmla="*/ 4800600 h 6858000"/>
              <a:gd name="connsiteX86" fmla="*/ 0 w 4862512"/>
              <a:gd name="connsiteY8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862512" h="6858000">
                <a:moveTo>
                  <a:pt x="0" y="0"/>
                </a:moveTo>
                <a:lnTo>
                  <a:pt x="1187" y="0"/>
                </a:lnTo>
                <a:lnTo>
                  <a:pt x="9497" y="0"/>
                </a:lnTo>
                <a:lnTo>
                  <a:pt x="32053" y="0"/>
                </a:lnTo>
                <a:lnTo>
                  <a:pt x="75977" y="0"/>
                </a:lnTo>
                <a:lnTo>
                  <a:pt x="148392" y="0"/>
                </a:lnTo>
                <a:lnTo>
                  <a:pt x="256422" y="0"/>
                </a:lnTo>
                <a:lnTo>
                  <a:pt x="407188" y="0"/>
                </a:lnTo>
                <a:lnTo>
                  <a:pt x="500824" y="0"/>
                </a:lnTo>
                <a:lnTo>
                  <a:pt x="607814" y="0"/>
                </a:lnTo>
                <a:lnTo>
                  <a:pt x="729051" y="0"/>
                </a:lnTo>
                <a:lnTo>
                  <a:pt x="865423" y="0"/>
                </a:lnTo>
                <a:lnTo>
                  <a:pt x="1017822" y="0"/>
                </a:lnTo>
                <a:lnTo>
                  <a:pt x="1187137" y="0"/>
                </a:lnTo>
                <a:lnTo>
                  <a:pt x="1374259" y="0"/>
                </a:lnTo>
                <a:lnTo>
                  <a:pt x="1580079" y="0"/>
                </a:lnTo>
                <a:lnTo>
                  <a:pt x="1805487" y="0"/>
                </a:lnTo>
                <a:lnTo>
                  <a:pt x="2051372" y="0"/>
                </a:lnTo>
                <a:lnTo>
                  <a:pt x="2318626" y="0"/>
                </a:lnTo>
                <a:lnTo>
                  <a:pt x="2608139" y="0"/>
                </a:lnTo>
                <a:lnTo>
                  <a:pt x="2920801" y="0"/>
                </a:lnTo>
                <a:lnTo>
                  <a:pt x="3257503" y="0"/>
                </a:lnTo>
                <a:lnTo>
                  <a:pt x="3619135" y="0"/>
                </a:lnTo>
                <a:lnTo>
                  <a:pt x="4006586" y="0"/>
                </a:lnTo>
                <a:lnTo>
                  <a:pt x="4420749" y="0"/>
                </a:lnTo>
                <a:lnTo>
                  <a:pt x="4862512" y="0"/>
                </a:lnTo>
                <a:lnTo>
                  <a:pt x="4862512" y="1675"/>
                </a:lnTo>
                <a:lnTo>
                  <a:pt x="4862512" y="13395"/>
                </a:lnTo>
                <a:lnTo>
                  <a:pt x="4862512" y="26161"/>
                </a:lnTo>
                <a:lnTo>
                  <a:pt x="4862512" y="45207"/>
                </a:lnTo>
                <a:lnTo>
                  <a:pt x="4862512" y="71787"/>
                </a:lnTo>
                <a:lnTo>
                  <a:pt x="4862512" y="107156"/>
                </a:lnTo>
                <a:lnTo>
                  <a:pt x="4862512" y="152572"/>
                </a:lnTo>
                <a:lnTo>
                  <a:pt x="4862512" y="209290"/>
                </a:lnTo>
                <a:lnTo>
                  <a:pt x="4862512" y="278565"/>
                </a:lnTo>
                <a:lnTo>
                  <a:pt x="4862512" y="361653"/>
                </a:lnTo>
                <a:lnTo>
                  <a:pt x="4862512" y="459809"/>
                </a:lnTo>
                <a:lnTo>
                  <a:pt x="4862512" y="574291"/>
                </a:lnTo>
                <a:lnTo>
                  <a:pt x="4862512" y="706352"/>
                </a:lnTo>
                <a:lnTo>
                  <a:pt x="4862512" y="857250"/>
                </a:lnTo>
                <a:lnTo>
                  <a:pt x="4862512" y="1028240"/>
                </a:lnTo>
                <a:lnTo>
                  <a:pt x="4862512" y="1220577"/>
                </a:lnTo>
                <a:lnTo>
                  <a:pt x="4862512" y="1435517"/>
                </a:lnTo>
                <a:lnTo>
                  <a:pt x="4862512" y="1674317"/>
                </a:lnTo>
                <a:lnTo>
                  <a:pt x="4862512" y="1938231"/>
                </a:lnTo>
                <a:lnTo>
                  <a:pt x="4862512" y="2228515"/>
                </a:lnTo>
                <a:lnTo>
                  <a:pt x="4862512" y="2546426"/>
                </a:lnTo>
                <a:lnTo>
                  <a:pt x="4862512" y="2716134"/>
                </a:lnTo>
                <a:lnTo>
                  <a:pt x="4862512" y="2893219"/>
                </a:lnTo>
                <a:lnTo>
                  <a:pt x="4862512" y="3077839"/>
                </a:lnTo>
                <a:lnTo>
                  <a:pt x="4862512" y="3270149"/>
                </a:lnTo>
                <a:lnTo>
                  <a:pt x="4862512" y="3470309"/>
                </a:lnTo>
                <a:lnTo>
                  <a:pt x="4862512" y="3678473"/>
                </a:lnTo>
                <a:lnTo>
                  <a:pt x="4862512" y="3894800"/>
                </a:lnTo>
                <a:lnTo>
                  <a:pt x="4862512" y="4119446"/>
                </a:lnTo>
                <a:lnTo>
                  <a:pt x="4862512" y="4352569"/>
                </a:lnTo>
                <a:lnTo>
                  <a:pt x="4862512" y="4594324"/>
                </a:lnTo>
                <a:lnTo>
                  <a:pt x="4862512" y="4844870"/>
                </a:lnTo>
                <a:lnTo>
                  <a:pt x="4862512" y="5104363"/>
                </a:lnTo>
                <a:lnTo>
                  <a:pt x="4862512" y="5372960"/>
                </a:lnTo>
                <a:lnTo>
                  <a:pt x="4862512" y="5650818"/>
                </a:lnTo>
                <a:lnTo>
                  <a:pt x="4862512" y="5938094"/>
                </a:lnTo>
                <a:lnTo>
                  <a:pt x="4862512" y="6234945"/>
                </a:lnTo>
                <a:lnTo>
                  <a:pt x="4862512" y="6541528"/>
                </a:lnTo>
                <a:lnTo>
                  <a:pt x="4862512" y="6858000"/>
                </a:lnTo>
                <a:lnTo>
                  <a:pt x="4856343" y="6858000"/>
                </a:lnTo>
                <a:lnTo>
                  <a:pt x="4841693" y="6858000"/>
                </a:lnTo>
                <a:lnTo>
                  <a:pt x="4813163" y="6858000"/>
                </a:lnTo>
                <a:lnTo>
                  <a:pt x="4766127" y="6858000"/>
                </a:lnTo>
                <a:lnTo>
                  <a:pt x="4695958" y="6858000"/>
                </a:lnTo>
                <a:lnTo>
                  <a:pt x="4598030" y="6858000"/>
                </a:lnTo>
                <a:lnTo>
                  <a:pt x="4467717" y="6858000"/>
                </a:lnTo>
                <a:lnTo>
                  <a:pt x="4300392" y="6858000"/>
                </a:lnTo>
                <a:lnTo>
                  <a:pt x="4091428" y="6858000"/>
                </a:lnTo>
                <a:lnTo>
                  <a:pt x="3836199" y="6858000"/>
                </a:lnTo>
                <a:lnTo>
                  <a:pt x="3689789" y="6858000"/>
                </a:lnTo>
                <a:lnTo>
                  <a:pt x="3530078" y="6858000"/>
                </a:lnTo>
                <a:lnTo>
                  <a:pt x="3356488" y="6858000"/>
                </a:lnTo>
                <a:lnTo>
                  <a:pt x="3168440" y="6858000"/>
                </a:lnTo>
                <a:lnTo>
                  <a:pt x="2965356" y="6858000"/>
                </a:lnTo>
                <a:lnTo>
                  <a:pt x="2746657" y="6858000"/>
                </a:lnTo>
                <a:lnTo>
                  <a:pt x="2511765" y="6858000"/>
                </a:lnTo>
                <a:lnTo>
                  <a:pt x="2260103" y="6858000"/>
                </a:lnTo>
                <a:lnTo>
                  <a:pt x="1991091" y="6858000"/>
                </a:lnTo>
                <a:lnTo>
                  <a:pt x="1704151" y="6858000"/>
                </a:lnTo>
                <a:cubicBezTo>
                  <a:pt x="727105" y="6675120"/>
                  <a:pt x="0" y="5783580"/>
                  <a:pt x="0" y="4800600"/>
                </a:cubicBezTo>
                <a:cubicBezTo>
                  <a:pt x="0" y="4800600"/>
                  <a:pt x="0" y="4800600"/>
                  <a:pt x="0" y="0"/>
                </a:cubicBezTo>
                <a:close/>
              </a:path>
            </a:pathLst>
          </a:custGeom>
          <a:solidFill>
            <a:schemeClr val="bg1"/>
          </a:solidFill>
        </p:spPr>
        <p:txBody>
          <a:bodyPr wrap="square">
            <a:noAutofit/>
          </a:bodyPr>
          <a:lstStyle/>
          <a:p>
            <a:endParaRPr lang="en-US"/>
          </a:p>
        </p:txBody>
      </p:sp>
      <p:sp>
        <p:nvSpPr>
          <p:cNvPr id="5" name="Text Placeholder 2">
            <a:extLst>
              <a:ext uri="{FF2B5EF4-FFF2-40B4-BE49-F238E27FC236}">
                <a16:creationId xmlns:a16="http://schemas.microsoft.com/office/drawing/2014/main" id="{81E3D97C-1B99-EF47-BD3F-C96D6FBFD8A6}"/>
              </a:ext>
            </a:extLst>
          </p:cNvPr>
          <p:cNvSpPr>
            <a:spLocks noGrp="1"/>
          </p:cNvSpPr>
          <p:nvPr>
            <p:ph type="body" sz="quarter" idx="12"/>
          </p:nvPr>
        </p:nvSpPr>
        <p:spPr>
          <a:xfrm>
            <a:off x="914400" y="914400"/>
            <a:ext cx="5504688" cy="5029200"/>
          </a:xfrm>
        </p:spPr>
        <p:txBody>
          <a:bodyPr anchor="ct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55144173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SECTION - PLUM">
    <p:bg>
      <p:bgPr>
        <a:solidFill>
          <a:schemeClr val="accent6"/>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329488" y="0"/>
            <a:ext cx="4862512" cy="6858000"/>
          </a:xfrm>
          <a:custGeom>
            <a:avLst/>
            <a:gdLst>
              <a:gd name="connsiteX0" fmla="*/ 0 w 4862512"/>
              <a:gd name="connsiteY0" fmla="*/ 0 h 6858000"/>
              <a:gd name="connsiteX1" fmla="*/ 1187 w 4862512"/>
              <a:gd name="connsiteY1" fmla="*/ 0 h 6858000"/>
              <a:gd name="connsiteX2" fmla="*/ 9497 w 4862512"/>
              <a:gd name="connsiteY2" fmla="*/ 0 h 6858000"/>
              <a:gd name="connsiteX3" fmla="*/ 32053 w 4862512"/>
              <a:gd name="connsiteY3" fmla="*/ 0 h 6858000"/>
              <a:gd name="connsiteX4" fmla="*/ 75977 w 4862512"/>
              <a:gd name="connsiteY4" fmla="*/ 0 h 6858000"/>
              <a:gd name="connsiteX5" fmla="*/ 148392 w 4862512"/>
              <a:gd name="connsiteY5" fmla="*/ 0 h 6858000"/>
              <a:gd name="connsiteX6" fmla="*/ 256422 w 4862512"/>
              <a:gd name="connsiteY6" fmla="*/ 0 h 6858000"/>
              <a:gd name="connsiteX7" fmla="*/ 407188 w 4862512"/>
              <a:gd name="connsiteY7" fmla="*/ 0 h 6858000"/>
              <a:gd name="connsiteX8" fmla="*/ 500824 w 4862512"/>
              <a:gd name="connsiteY8" fmla="*/ 0 h 6858000"/>
              <a:gd name="connsiteX9" fmla="*/ 607814 w 4862512"/>
              <a:gd name="connsiteY9" fmla="*/ 0 h 6858000"/>
              <a:gd name="connsiteX10" fmla="*/ 729051 w 4862512"/>
              <a:gd name="connsiteY10" fmla="*/ 0 h 6858000"/>
              <a:gd name="connsiteX11" fmla="*/ 865423 w 4862512"/>
              <a:gd name="connsiteY11" fmla="*/ 0 h 6858000"/>
              <a:gd name="connsiteX12" fmla="*/ 1017822 w 4862512"/>
              <a:gd name="connsiteY12" fmla="*/ 0 h 6858000"/>
              <a:gd name="connsiteX13" fmla="*/ 1187137 w 4862512"/>
              <a:gd name="connsiteY13" fmla="*/ 0 h 6858000"/>
              <a:gd name="connsiteX14" fmla="*/ 1374259 w 4862512"/>
              <a:gd name="connsiteY14" fmla="*/ 0 h 6858000"/>
              <a:gd name="connsiteX15" fmla="*/ 1580079 w 4862512"/>
              <a:gd name="connsiteY15" fmla="*/ 0 h 6858000"/>
              <a:gd name="connsiteX16" fmla="*/ 1805487 w 4862512"/>
              <a:gd name="connsiteY16" fmla="*/ 0 h 6858000"/>
              <a:gd name="connsiteX17" fmla="*/ 2051372 w 4862512"/>
              <a:gd name="connsiteY17" fmla="*/ 0 h 6858000"/>
              <a:gd name="connsiteX18" fmla="*/ 2318626 w 4862512"/>
              <a:gd name="connsiteY18" fmla="*/ 0 h 6858000"/>
              <a:gd name="connsiteX19" fmla="*/ 2608139 w 4862512"/>
              <a:gd name="connsiteY19" fmla="*/ 0 h 6858000"/>
              <a:gd name="connsiteX20" fmla="*/ 2920801 w 4862512"/>
              <a:gd name="connsiteY20" fmla="*/ 0 h 6858000"/>
              <a:gd name="connsiteX21" fmla="*/ 3257503 w 4862512"/>
              <a:gd name="connsiteY21" fmla="*/ 0 h 6858000"/>
              <a:gd name="connsiteX22" fmla="*/ 3619135 w 4862512"/>
              <a:gd name="connsiteY22" fmla="*/ 0 h 6858000"/>
              <a:gd name="connsiteX23" fmla="*/ 4006586 w 4862512"/>
              <a:gd name="connsiteY23" fmla="*/ 0 h 6858000"/>
              <a:gd name="connsiteX24" fmla="*/ 4420749 w 4862512"/>
              <a:gd name="connsiteY24" fmla="*/ 0 h 6858000"/>
              <a:gd name="connsiteX25" fmla="*/ 4862512 w 4862512"/>
              <a:gd name="connsiteY25" fmla="*/ 0 h 6858000"/>
              <a:gd name="connsiteX26" fmla="*/ 4862512 w 4862512"/>
              <a:gd name="connsiteY26" fmla="*/ 1675 h 6858000"/>
              <a:gd name="connsiteX27" fmla="*/ 4862512 w 4862512"/>
              <a:gd name="connsiteY27" fmla="*/ 13395 h 6858000"/>
              <a:gd name="connsiteX28" fmla="*/ 4862512 w 4862512"/>
              <a:gd name="connsiteY28" fmla="*/ 26161 h 6858000"/>
              <a:gd name="connsiteX29" fmla="*/ 4862512 w 4862512"/>
              <a:gd name="connsiteY29" fmla="*/ 45207 h 6858000"/>
              <a:gd name="connsiteX30" fmla="*/ 4862512 w 4862512"/>
              <a:gd name="connsiteY30" fmla="*/ 71787 h 6858000"/>
              <a:gd name="connsiteX31" fmla="*/ 4862512 w 4862512"/>
              <a:gd name="connsiteY31" fmla="*/ 107156 h 6858000"/>
              <a:gd name="connsiteX32" fmla="*/ 4862512 w 4862512"/>
              <a:gd name="connsiteY32" fmla="*/ 152572 h 6858000"/>
              <a:gd name="connsiteX33" fmla="*/ 4862512 w 4862512"/>
              <a:gd name="connsiteY33" fmla="*/ 209290 h 6858000"/>
              <a:gd name="connsiteX34" fmla="*/ 4862512 w 4862512"/>
              <a:gd name="connsiteY34" fmla="*/ 278565 h 6858000"/>
              <a:gd name="connsiteX35" fmla="*/ 4862512 w 4862512"/>
              <a:gd name="connsiteY35" fmla="*/ 361653 h 6858000"/>
              <a:gd name="connsiteX36" fmla="*/ 4862512 w 4862512"/>
              <a:gd name="connsiteY36" fmla="*/ 459809 h 6858000"/>
              <a:gd name="connsiteX37" fmla="*/ 4862512 w 4862512"/>
              <a:gd name="connsiteY37" fmla="*/ 574291 h 6858000"/>
              <a:gd name="connsiteX38" fmla="*/ 4862512 w 4862512"/>
              <a:gd name="connsiteY38" fmla="*/ 706352 h 6858000"/>
              <a:gd name="connsiteX39" fmla="*/ 4862512 w 4862512"/>
              <a:gd name="connsiteY39" fmla="*/ 857250 h 6858000"/>
              <a:gd name="connsiteX40" fmla="*/ 4862512 w 4862512"/>
              <a:gd name="connsiteY40" fmla="*/ 1028240 h 6858000"/>
              <a:gd name="connsiteX41" fmla="*/ 4862512 w 4862512"/>
              <a:gd name="connsiteY41" fmla="*/ 1220577 h 6858000"/>
              <a:gd name="connsiteX42" fmla="*/ 4862512 w 4862512"/>
              <a:gd name="connsiteY42" fmla="*/ 1435517 h 6858000"/>
              <a:gd name="connsiteX43" fmla="*/ 4862512 w 4862512"/>
              <a:gd name="connsiteY43" fmla="*/ 1674317 h 6858000"/>
              <a:gd name="connsiteX44" fmla="*/ 4862512 w 4862512"/>
              <a:gd name="connsiteY44" fmla="*/ 1938231 h 6858000"/>
              <a:gd name="connsiteX45" fmla="*/ 4862512 w 4862512"/>
              <a:gd name="connsiteY45" fmla="*/ 2228515 h 6858000"/>
              <a:gd name="connsiteX46" fmla="*/ 4862512 w 4862512"/>
              <a:gd name="connsiteY46" fmla="*/ 2546426 h 6858000"/>
              <a:gd name="connsiteX47" fmla="*/ 4862512 w 4862512"/>
              <a:gd name="connsiteY47" fmla="*/ 2716134 h 6858000"/>
              <a:gd name="connsiteX48" fmla="*/ 4862512 w 4862512"/>
              <a:gd name="connsiteY48" fmla="*/ 2893219 h 6858000"/>
              <a:gd name="connsiteX49" fmla="*/ 4862512 w 4862512"/>
              <a:gd name="connsiteY49" fmla="*/ 3077839 h 6858000"/>
              <a:gd name="connsiteX50" fmla="*/ 4862512 w 4862512"/>
              <a:gd name="connsiteY50" fmla="*/ 3270149 h 6858000"/>
              <a:gd name="connsiteX51" fmla="*/ 4862512 w 4862512"/>
              <a:gd name="connsiteY51" fmla="*/ 3470309 h 6858000"/>
              <a:gd name="connsiteX52" fmla="*/ 4862512 w 4862512"/>
              <a:gd name="connsiteY52" fmla="*/ 3678473 h 6858000"/>
              <a:gd name="connsiteX53" fmla="*/ 4862512 w 4862512"/>
              <a:gd name="connsiteY53" fmla="*/ 3894800 h 6858000"/>
              <a:gd name="connsiteX54" fmla="*/ 4862512 w 4862512"/>
              <a:gd name="connsiteY54" fmla="*/ 4119446 h 6858000"/>
              <a:gd name="connsiteX55" fmla="*/ 4862512 w 4862512"/>
              <a:gd name="connsiteY55" fmla="*/ 4352569 h 6858000"/>
              <a:gd name="connsiteX56" fmla="*/ 4862512 w 4862512"/>
              <a:gd name="connsiteY56" fmla="*/ 4594324 h 6858000"/>
              <a:gd name="connsiteX57" fmla="*/ 4862512 w 4862512"/>
              <a:gd name="connsiteY57" fmla="*/ 4844870 h 6858000"/>
              <a:gd name="connsiteX58" fmla="*/ 4862512 w 4862512"/>
              <a:gd name="connsiteY58" fmla="*/ 5104363 h 6858000"/>
              <a:gd name="connsiteX59" fmla="*/ 4862512 w 4862512"/>
              <a:gd name="connsiteY59" fmla="*/ 5372960 h 6858000"/>
              <a:gd name="connsiteX60" fmla="*/ 4862512 w 4862512"/>
              <a:gd name="connsiteY60" fmla="*/ 5650818 h 6858000"/>
              <a:gd name="connsiteX61" fmla="*/ 4862512 w 4862512"/>
              <a:gd name="connsiteY61" fmla="*/ 5938094 h 6858000"/>
              <a:gd name="connsiteX62" fmla="*/ 4862512 w 4862512"/>
              <a:gd name="connsiteY62" fmla="*/ 6234945 h 6858000"/>
              <a:gd name="connsiteX63" fmla="*/ 4862512 w 4862512"/>
              <a:gd name="connsiteY63" fmla="*/ 6541528 h 6858000"/>
              <a:gd name="connsiteX64" fmla="*/ 4862512 w 4862512"/>
              <a:gd name="connsiteY64" fmla="*/ 6858000 h 6858000"/>
              <a:gd name="connsiteX65" fmla="*/ 4856343 w 4862512"/>
              <a:gd name="connsiteY65" fmla="*/ 6858000 h 6858000"/>
              <a:gd name="connsiteX66" fmla="*/ 4841693 w 4862512"/>
              <a:gd name="connsiteY66" fmla="*/ 6858000 h 6858000"/>
              <a:gd name="connsiteX67" fmla="*/ 4813163 w 4862512"/>
              <a:gd name="connsiteY67" fmla="*/ 6858000 h 6858000"/>
              <a:gd name="connsiteX68" fmla="*/ 4766127 w 4862512"/>
              <a:gd name="connsiteY68" fmla="*/ 6858000 h 6858000"/>
              <a:gd name="connsiteX69" fmla="*/ 4695958 w 4862512"/>
              <a:gd name="connsiteY69" fmla="*/ 6858000 h 6858000"/>
              <a:gd name="connsiteX70" fmla="*/ 4598030 w 4862512"/>
              <a:gd name="connsiteY70" fmla="*/ 6858000 h 6858000"/>
              <a:gd name="connsiteX71" fmla="*/ 4467717 w 4862512"/>
              <a:gd name="connsiteY71" fmla="*/ 6858000 h 6858000"/>
              <a:gd name="connsiteX72" fmla="*/ 4300392 w 4862512"/>
              <a:gd name="connsiteY72" fmla="*/ 6858000 h 6858000"/>
              <a:gd name="connsiteX73" fmla="*/ 4091428 w 4862512"/>
              <a:gd name="connsiteY73" fmla="*/ 6858000 h 6858000"/>
              <a:gd name="connsiteX74" fmla="*/ 3836199 w 4862512"/>
              <a:gd name="connsiteY74" fmla="*/ 6858000 h 6858000"/>
              <a:gd name="connsiteX75" fmla="*/ 3689789 w 4862512"/>
              <a:gd name="connsiteY75" fmla="*/ 6858000 h 6858000"/>
              <a:gd name="connsiteX76" fmla="*/ 3530078 w 4862512"/>
              <a:gd name="connsiteY76" fmla="*/ 6858000 h 6858000"/>
              <a:gd name="connsiteX77" fmla="*/ 3356488 w 4862512"/>
              <a:gd name="connsiteY77" fmla="*/ 6858000 h 6858000"/>
              <a:gd name="connsiteX78" fmla="*/ 3168440 w 4862512"/>
              <a:gd name="connsiteY78" fmla="*/ 6858000 h 6858000"/>
              <a:gd name="connsiteX79" fmla="*/ 2965356 w 4862512"/>
              <a:gd name="connsiteY79" fmla="*/ 6858000 h 6858000"/>
              <a:gd name="connsiteX80" fmla="*/ 2746657 w 4862512"/>
              <a:gd name="connsiteY80" fmla="*/ 6858000 h 6858000"/>
              <a:gd name="connsiteX81" fmla="*/ 2511765 w 4862512"/>
              <a:gd name="connsiteY81" fmla="*/ 6858000 h 6858000"/>
              <a:gd name="connsiteX82" fmla="*/ 2260103 w 4862512"/>
              <a:gd name="connsiteY82" fmla="*/ 6858000 h 6858000"/>
              <a:gd name="connsiteX83" fmla="*/ 1991091 w 4862512"/>
              <a:gd name="connsiteY83" fmla="*/ 6858000 h 6858000"/>
              <a:gd name="connsiteX84" fmla="*/ 1704151 w 4862512"/>
              <a:gd name="connsiteY84" fmla="*/ 6858000 h 6858000"/>
              <a:gd name="connsiteX85" fmla="*/ 0 w 4862512"/>
              <a:gd name="connsiteY85" fmla="*/ 4800600 h 6858000"/>
              <a:gd name="connsiteX86" fmla="*/ 0 w 4862512"/>
              <a:gd name="connsiteY8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862512" h="6858000">
                <a:moveTo>
                  <a:pt x="0" y="0"/>
                </a:moveTo>
                <a:lnTo>
                  <a:pt x="1187" y="0"/>
                </a:lnTo>
                <a:lnTo>
                  <a:pt x="9497" y="0"/>
                </a:lnTo>
                <a:lnTo>
                  <a:pt x="32053" y="0"/>
                </a:lnTo>
                <a:lnTo>
                  <a:pt x="75977" y="0"/>
                </a:lnTo>
                <a:lnTo>
                  <a:pt x="148392" y="0"/>
                </a:lnTo>
                <a:lnTo>
                  <a:pt x="256422" y="0"/>
                </a:lnTo>
                <a:lnTo>
                  <a:pt x="407188" y="0"/>
                </a:lnTo>
                <a:lnTo>
                  <a:pt x="500824" y="0"/>
                </a:lnTo>
                <a:lnTo>
                  <a:pt x="607814" y="0"/>
                </a:lnTo>
                <a:lnTo>
                  <a:pt x="729051" y="0"/>
                </a:lnTo>
                <a:lnTo>
                  <a:pt x="865423" y="0"/>
                </a:lnTo>
                <a:lnTo>
                  <a:pt x="1017822" y="0"/>
                </a:lnTo>
                <a:lnTo>
                  <a:pt x="1187137" y="0"/>
                </a:lnTo>
                <a:lnTo>
                  <a:pt x="1374259" y="0"/>
                </a:lnTo>
                <a:lnTo>
                  <a:pt x="1580079" y="0"/>
                </a:lnTo>
                <a:lnTo>
                  <a:pt x="1805487" y="0"/>
                </a:lnTo>
                <a:lnTo>
                  <a:pt x="2051372" y="0"/>
                </a:lnTo>
                <a:lnTo>
                  <a:pt x="2318626" y="0"/>
                </a:lnTo>
                <a:lnTo>
                  <a:pt x="2608139" y="0"/>
                </a:lnTo>
                <a:lnTo>
                  <a:pt x="2920801" y="0"/>
                </a:lnTo>
                <a:lnTo>
                  <a:pt x="3257503" y="0"/>
                </a:lnTo>
                <a:lnTo>
                  <a:pt x="3619135" y="0"/>
                </a:lnTo>
                <a:lnTo>
                  <a:pt x="4006586" y="0"/>
                </a:lnTo>
                <a:lnTo>
                  <a:pt x="4420749" y="0"/>
                </a:lnTo>
                <a:lnTo>
                  <a:pt x="4862512" y="0"/>
                </a:lnTo>
                <a:lnTo>
                  <a:pt x="4862512" y="1675"/>
                </a:lnTo>
                <a:lnTo>
                  <a:pt x="4862512" y="13395"/>
                </a:lnTo>
                <a:lnTo>
                  <a:pt x="4862512" y="26161"/>
                </a:lnTo>
                <a:lnTo>
                  <a:pt x="4862512" y="45207"/>
                </a:lnTo>
                <a:lnTo>
                  <a:pt x="4862512" y="71787"/>
                </a:lnTo>
                <a:lnTo>
                  <a:pt x="4862512" y="107156"/>
                </a:lnTo>
                <a:lnTo>
                  <a:pt x="4862512" y="152572"/>
                </a:lnTo>
                <a:lnTo>
                  <a:pt x="4862512" y="209290"/>
                </a:lnTo>
                <a:lnTo>
                  <a:pt x="4862512" y="278565"/>
                </a:lnTo>
                <a:lnTo>
                  <a:pt x="4862512" y="361653"/>
                </a:lnTo>
                <a:lnTo>
                  <a:pt x="4862512" y="459809"/>
                </a:lnTo>
                <a:lnTo>
                  <a:pt x="4862512" y="574291"/>
                </a:lnTo>
                <a:lnTo>
                  <a:pt x="4862512" y="706352"/>
                </a:lnTo>
                <a:lnTo>
                  <a:pt x="4862512" y="857250"/>
                </a:lnTo>
                <a:lnTo>
                  <a:pt x="4862512" y="1028240"/>
                </a:lnTo>
                <a:lnTo>
                  <a:pt x="4862512" y="1220577"/>
                </a:lnTo>
                <a:lnTo>
                  <a:pt x="4862512" y="1435517"/>
                </a:lnTo>
                <a:lnTo>
                  <a:pt x="4862512" y="1674317"/>
                </a:lnTo>
                <a:lnTo>
                  <a:pt x="4862512" y="1938231"/>
                </a:lnTo>
                <a:lnTo>
                  <a:pt x="4862512" y="2228515"/>
                </a:lnTo>
                <a:lnTo>
                  <a:pt x="4862512" y="2546426"/>
                </a:lnTo>
                <a:lnTo>
                  <a:pt x="4862512" y="2716134"/>
                </a:lnTo>
                <a:lnTo>
                  <a:pt x="4862512" y="2893219"/>
                </a:lnTo>
                <a:lnTo>
                  <a:pt x="4862512" y="3077839"/>
                </a:lnTo>
                <a:lnTo>
                  <a:pt x="4862512" y="3270149"/>
                </a:lnTo>
                <a:lnTo>
                  <a:pt x="4862512" y="3470309"/>
                </a:lnTo>
                <a:lnTo>
                  <a:pt x="4862512" y="3678473"/>
                </a:lnTo>
                <a:lnTo>
                  <a:pt x="4862512" y="3894800"/>
                </a:lnTo>
                <a:lnTo>
                  <a:pt x="4862512" y="4119446"/>
                </a:lnTo>
                <a:lnTo>
                  <a:pt x="4862512" y="4352569"/>
                </a:lnTo>
                <a:lnTo>
                  <a:pt x="4862512" y="4594324"/>
                </a:lnTo>
                <a:lnTo>
                  <a:pt x="4862512" y="4844870"/>
                </a:lnTo>
                <a:lnTo>
                  <a:pt x="4862512" y="5104363"/>
                </a:lnTo>
                <a:lnTo>
                  <a:pt x="4862512" y="5372960"/>
                </a:lnTo>
                <a:lnTo>
                  <a:pt x="4862512" y="5650818"/>
                </a:lnTo>
                <a:lnTo>
                  <a:pt x="4862512" y="5938094"/>
                </a:lnTo>
                <a:lnTo>
                  <a:pt x="4862512" y="6234945"/>
                </a:lnTo>
                <a:lnTo>
                  <a:pt x="4862512" y="6541528"/>
                </a:lnTo>
                <a:lnTo>
                  <a:pt x="4862512" y="6858000"/>
                </a:lnTo>
                <a:lnTo>
                  <a:pt x="4856343" y="6858000"/>
                </a:lnTo>
                <a:lnTo>
                  <a:pt x="4841693" y="6858000"/>
                </a:lnTo>
                <a:lnTo>
                  <a:pt x="4813163" y="6858000"/>
                </a:lnTo>
                <a:lnTo>
                  <a:pt x="4766127" y="6858000"/>
                </a:lnTo>
                <a:lnTo>
                  <a:pt x="4695958" y="6858000"/>
                </a:lnTo>
                <a:lnTo>
                  <a:pt x="4598030" y="6858000"/>
                </a:lnTo>
                <a:lnTo>
                  <a:pt x="4467717" y="6858000"/>
                </a:lnTo>
                <a:lnTo>
                  <a:pt x="4300392" y="6858000"/>
                </a:lnTo>
                <a:lnTo>
                  <a:pt x="4091428" y="6858000"/>
                </a:lnTo>
                <a:lnTo>
                  <a:pt x="3836199" y="6858000"/>
                </a:lnTo>
                <a:lnTo>
                  <a:pt x="3689789" y="6858000"/>
                </a:lnTo>
                <a:lnTo>
                  <a:pt x="3530078" y="6858000"/>
                </a:lnTo>
                <a:lnTo>
                  <a:pt x="3356488" y="6858000"/>
                </a:lnTo>
                <a:lnTo>
                  <a:pt x="3168440" y="6858000"/>
                </a:lnTo>
                <a:lnTo>
                  <a:pt x="2965356" y="6858000"/>
                </a:lnTo>
                <a:lnTo>
                  <a:pt x="2746657" y="6858000"/>
                </a:lnTo>
                <a:lnTo>
                  <a:pt x="2511765" y="6858000"/>
                </a:lnTo>
                <a:lnTo>
                  <a:pt x="2260103" y="6858000"/>
                </a:lnTo>
                <a:lnTo>
                  <a:pt x="1991091" y="6858000"/>
                </a:lnTo>
                <a:lnTo>
                  <a:pt x="1704151" y="6858000"/>
                </a:lnTo>
                <a:cubicBezTo>
                  <a:pt x="727105" y="6675120"/>
                  <a:pt x="0" y="5783580"/>
                  <a:pt x="0" y="4800600"/>
                </a:cubicBezTo>
                <a:cubicBezTo>
                  <a:pt x="0" y="4800600"/>
                  <a:pt x="0" y="4800600"/>
                  <a:pt x="0" y="0"/>
                </a:cubicBezTo>
                <a:close/>
              </a:path>
            </a:pathLst>
          </a:custGeom>
          <a:solidFill>
            <a:schemeClr val="bg1"/>
          </a:solidFill>
        </p:spPr>
        <p:txBody>
          <a:bodyPr wrap="square">
            <a:noAutofit/>
          </a:bodyPr>
          <a:lstStyle/>
          <a:p>
            <a:endParaRPr lang="en-US"/>
          </a:p>
        </p:txBody>
      </p:sp>
      <p:sp>
        <p:nvSpPr>
          <p:cNvPr id="5" name="Text Placeholder 2">
            <a:extLst>
              <a:ext uri="{FF2B5EF4-FFF2-40B4-BE49-F238E27FC236}">
                <a16:creationId xmlns:a16="http://schemas.microsoft.com/office/drawing/2014/main" id="{BE0F1A31-A045-2648-AEDB-ADE32EC4C2AD}"/>
              </a:ext>
            </a:extLst>
          </p:cNvPr>
          <p:cNvSpPr>
            <a:spLocks noGrp="1"/>
          </p:cNvSpPr>
          <p:nvPr>
            <p:ph type="body" sz="quarter" idx="12"/>
          </p:nvPr>
        </p:nvSpPr>
        <p:spPr>
          <a:xfrm>
            <a:off x="914400" y="914400"/>
            <a:ext cx="5504688" cy="5029200"/>
          </a:xfrm>
        </p:spPr>
        <p:txBody>
          <a:bodyPr anchor="ct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623623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98211472-6066-4665-9FE9-96447A2CDFB8}" type="slidenum">
              <a:rPr lang="en-US"/>
              <a:pPr>
                <a:defRPr/>
              </a:pPr>
              <a:t>‹#›</a:t>
            </a:fld>
            <a:endParaRPr lang="en-US" dirty="0"/>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SECTION - EGGPLANT">
    <p:bg>
      <p:bgPr>
        <a:solidFill>
          <a:schemeClr val="accent5"/>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329488" y="0"/>
            <a:ext cx="4862512" cy="6858000"/>
          </a:xfrm>
          <a:custGeom>
            <a:avLst/>
            <a:gdLst>
              <a:gd name="connsiteX0" fmla="*/ 0 w 4862512"/>
              <a:gd name="connsiteY0" fmla="*/ 0 h 6858000"/>
              <a:gd name="connsiteX1" fmla="*/ 1187 w 4862512"/>
              <a:gd name="connsiteY1" fmla="*/ 0 h 6858000"/>
              <a:gd name="connsiteX2" fmla="*/ 9497 w 4862512"/>
              <a:gd name="connsiteY2" fmla="*/ 0 h 6858000"/>
              <a:gd name="connsiteX3" fmla="*/ 32053 w 4862512"/>
              <a:gd name="connsiteY3" fmla="*/ 0 h 6858000"/>
              <a:gd name="connsiteX4" fmla="*/ 75977 w 4862512"/>
              <a:gd name="connsiteY4" fmla="*/ 0 h 6858000"/>
              <a:gd name="connsiteX5" fmla="*/ 148392 w 4862512"/>
              <a:gd name="connsiteY5" fmla="*/ 0 h 6858000"/>
              <a:gd name="connsiteX6" fmla="*/ 256422 w 4862512"/>
              <a:gd name="connsiteY6" fmla="*/ 0 h 6858000"/>
              <a:gd name="connsiteX7" fmla="*/ 407188 w 4862512"/>
              <a:gd name="connsiteY7" fmla="*/ 0 h 6858000"/>
              <a:gd name="connsiteX8" fmla="*/ 500824 w 4862512"/>
              <a:gd name="connsiteY8" fmla="*/ 0 h 6858000"/>
              <a:gd name="connsiteX9" fmla="*/ 607814 w 4862512"/>
              <a:gd name="connsiteY9" fmla="*/ 0 h 6858000"/>
              <a:gd name="connsiteX10" fmla="*/ 729051 w 4862512"/>
              <a:gd name="connsiteY10" fmla="*/ 0 h 6858000"/>
              <a:gd name="connsiteX11" fmla="*/ 865423 w 4862512"/>
              <a:gd name="connsiteY11" fmla="*/ 0 h 6858000"/>
              <a:gd name="connsiteX12" fmla="*/ 1017822 w 4862512"/>
              <a:gd name="connsiteY12" fmla="*/ 0 h 6858000"/>
              <a:gd name="connsiteX13" fmla="*/ 1187137 w 4862512"/>
              <a:gd name="connsiteY13" fmla="*/ 0 h 6858000"/>
              <a:gd name="connsiteX14" fmla="*/ 1374259 w 4862512"/>
              <a:gd name="connsiteY14" fmla="*/ 0 h 6858000"/>
              <a:gd name="connsiteX15" fmla="*/ 1580079 w 4862512"/>
              <a:gd name="connsiteY15" fmla="*/ 0 h 6858000"/>
              <a:gd name="connsiteX16" fmla="*/ 1805487 w 4862512"/>
              <a:gd name="connsiteY16" fmla="*/ 0 h 6858000"/>
              <a:gd name="connsiteX17" fmla="*/ 2051372 w 4862512"/>
              <a:gd name="connsiteY17" fmla="*/ 0 h 6858000"/>
              <a:gd name="connsiteX18" fmla="*/ 2318626 w 4862512"/>
              <a:gd name="connsiteY18" fmla="*/ 0 h 6858000"/>
              <a:gd name="connsiteX19" fmla="*/ 2608139 w 4862512"/>
              <a:gd name="connsiteY19" fmla="*/ 0 h 6858000"/>
              <a:gd name="connsiteX20" fmla="*/ 2920801 w 4862512"/>
              <a:gd name="connsiteY20" fmla="*/ 0 h 6858000"/>
              <a:gd name="connsiteX21" fmla="*/ 3257503 w 4862512"/>
              <a:gd name="connsiteY21" fmla="*/ 0 h 6858000"/>
              <a:gd name="connsiteX22" fmla="*/ 3619135 w 4862512"/>
              <a:gd name="connsiteY22" fmla="*/ 0 h 6858000"/>
              <a:gd name="connsiteX23" fmla="*/ 4006586 w 4862512"/>
              <a:gd name="connsiteY23" fmla="*/ 0 h 6858000"/>
              <a:gd name="connsiteX24" fmla="*/ 4420749 w 4862512"/>
              <a:gd name="connsiteY24" fmla="*/ 0 h 6858000"/>
              <a:gd name="connsiteX25" fmla="*/ 4862512 w 4862512"/>
              <a:gd name="connsiteY25" fmla="*/ 0 h 6858000"/>
              <a:gd name="connsiteX26" fmla="*/ 4862512 w 4862512"/>
              <a:gd name="connsiteY26" fmla="*/ 1675 h 6858000"/>
              <a:gd name="connsiteX27" fmla="*/ 4862512 w 4862512"/>
              <a:gd name="connsiteY27" fmla="*/ 13395 h 6858000"/>
              <a:gd name="connsiteX28" fmla="*/ 4862512 w 4862512"/>
              <a:gd name="connsiteY28" fmla="*/ 26161 h 6858000"/>
              <a:gd name="connsiteX29" fmla="*/ 4862512 w 4862512"/>
              <a:gd name="connsiteY29" fmla="*/ 45207 h 6858000"/>
              <a:gd name="connsiteX30" fmla="*/ 4862512 w 4862512"/>
              <a:gd name="connsiteY30" fmla="*/ 71787 h 6858000"/>
              <a:gd name="connsiteX31" fmla="*/ 4862512 w 4862512"/>
              <a:gd name="connsiteY31" fmla="*/ 107156 h 6858000"/>
              <a:gd name="connsiteX32" fmla="*/ 4862512 w 4862512"/>
              <a:gd name="connsiteY32" fmla="*/ 152572 h 6858000"/>
              <a:gd name="connsiteX33" fmla="*/ 4862512 w 4862512"/>
              <a:gd name="connsiteY33" fmla="*/ 209290 h 6858000"/>
              <a:gd name="connsiteX34" fmla="*/ 4862512 w 4862512"/>
              <a:gd name="connsiteY34" fmla="*/ 278565 h 6858000"/>
              <a:gd name="connsiteX35" fmla="*/ 4862512 w 4862512"/>
              <a:gd name="connsiteY35" fmla="*/ 361653 h 6858000"/>
              <a:gd name="connsiteX36" fmla="*/ 4862512 w 4862512"/>
              <a:gd name="connsiteY36" fmla="*/ 459809 h 6858000"/>
              <a:gd name="connsiteX37" fmla="*/ 4862512 w 4862512"/>
              <a:gd name="connsiteY37" fmla="*/ 574291 h 6858000"/>
              <a:gd name="connsiteX38" fmla="*/ 4862512 w 4862512"/>
              <a:gd name="connsiteY38" fmla="*/ 706352 h 6858000"/>
              <a:gd name="connsiteX39" fmla="*/ 4862512 w 4862512"/>
              <a:gd name="connsiteY39" fmla="*/ 857250 h 6858000"/>
              <a:gd name="connsiteX40" fmla="*/ 4862512 w 4862512"/>
              <a:gd name="connsiteY40" fmla="*/ 1028240 h 6858000"/>
              <a:gd name="connsiteX41" fmla="*/ 4862512 w 4862512"/>
              <a:gd name="connsiteY41" fmla="*/ 1220577 h 6858000"/>
              <a:gd name="connsiteX42" fmla="*/ 4862512 w 4862512"/>
              <a:gd name="connsiteY42" fmla="*/ 1435517 h 6858000"/>
              <a:gd name="connsiteX43" fmla="*/ 4862512 w 4862512"/>
              <a:gd name="connsiteY43" fmla="*/ 1674317 h 6858000"/>
              <a:gd name="connsiteX44" fmla="*/ 4862512 w 4862512"/>
              <a:gd name="connsiteY44" fmla="*/ 1938231 h 6858000"/>
              <a:gd name="connsiteX45" fmla="*/ 4862512 w 4862512"/>
              <a:gd name="connsiteY45" fmla="*/ 2228515 h 6858000"/>
              <a:gd name="connsiteX46" fmla="*/ 4862512 w 4862512"/>
              <a:gd name="connsiteY46" fmla="*/ 2546426 h 6858000"/>
              <a:gd name="connsiteX47" fmla="*/ 4862512 w 4862512"/>
              <a:gd name="connsiteY47" fmla="*/ 2716134 h 6858000"/>
              <a:gd name="connsiteX48" fmla="*/ 4862512 w 4862512"/>
              <a:gd name="connsiteY48" fmla="*/ 2893219 h 6858000"/>
              <a:gd name="connsiteX49" fmla="*/ 4862512 w 4862512"/>
              <a:gd name="connsiteY49" fmla="*/ 3077839 h 6858000"/>
              <a:gd name="connsiteX50" fmla="*/ 4862512 w 4862512"/>
              <a:gd name="connsiteY50" fmla="*/ 3270149 h 6858000"/>
              <a:gd name="connsiteX51" fmla="*/ 4862512 w 4862512"/>
              <a:gd name="connsiteY51" fmla="*/ 3470309 h 6858000"/>
              <a:gd name="connsiteX52" fmla="*/ 4862512 w 4862512"/>
              <a:gd name="connsiteY52" fmla="*/ 3678473 h 6858000"/>
              <a:gd name="connsiteX53" fmla="*/ 4862512 w 4862512"/>
              <a:gd name="connsiteY53" fmla="*/ 3894800 h 6858000"/>
              <a:gd name="connsiteX54" fmla="*/ 4862512 w 4862512"/>
              <a:gd name="connsiteY54" fmla="*/ 4119446 h 6858000"/>
              <a:gd name="connsiteX55" fmla="*/ 4862512 w 4862512"/>
              <a:gd name="connsiteY55" fmla="*/ 4352569 h 6858000"/>
              <a:gd name="connsiteX56" fmla="*/ 4862512 w 4862512"/>
              <a:gd name="connsiteY56" fmla="*/ 4594324 h 6858000"/>
              <a:gd name="connsiteX57" fmla="*/ 4862512 w 4862512"/>
              <a:gd name="connsiteY57" fmla="*/ 4844870 h 6858000"/>
              <a:gd name="connsiteX58" fmla="*/ 4862512 w 4862512"/>
              <a:gd name="connsiteY58" fmla="*/ 5104363 h 6858000"/>
              <a:gd name="connsiteX59" fmla="*/ 4862512 w 4862512"/>
              <a:gd name="connsiteY59" fmla="*/ 5372960 h 6858000"/>
              <a:gd name="connsiteX60" fmla="*/ 4862512 w 4862512"/>
              <a:gd name="connsiteY60" fmla="*/ 5650818 h 6858000"/>
              <a:gd name="connsiteX61" fmla="*/ 4862512 w 4862512"/>
              <a:gd name="connsiteY61" fmla="*/ 5938094 h 6858000"/>
              <a:gd name="connsiteX62" fmla="*/ 4862512 w 4862512"/>
              <a:gd name="connsiteY62" fmla="*/ 6234945 h 6858000"/>
              <a:gd name="connsiteX63" fmla="*/ 4862512 w 4862512"/>
              <a:gd name="connsiteY63" fmla="*/ 6541528 h 6858000"/>
              <a:gd name="connsiteX64" fmla="*/ 4862512 w 4862512"/>
              <a:gd name="connsiteY64" fmla="*/ 6858000 h 6858000"/>
              <a:gd name="connsiteX65" fmla="*/ 4856343 w 4862512"/>
              <a:gd name="connsiteY65" fmla="*/ 6858000 h 6858000"/>
              <a:gd name="connsiteX66" fmla="*/ 4841693 w 4862512"/>
              <a:gd name="connsiteY66" fmla="*/ 6858000 h 6858000"/>
              <a:gd name="connsiteX67" fmla="*/ 4813163 w 4862512"/>
              <a:gd name="connsiteY67" fmla="*/ 6858000 h 6858000"/>
              <a:gd name="connsiteX68" fmla="*/ 4766127 w 4862512"/>
              <a:gd name="connsiteY68" fmla="*/ 6858000 h 6858000"/>
              <a:gd name="connsiteX69" fmla="*/ 4695958 w 4862512"/>
              <a:gd name="connsiteY69" fmla="*/ 6858000 h 6858000"/>
              <a:gd name="connsiteX70" fmla="*/ 4598030 w 4862512"/>
              <a:gd name="connsiteY70" fmla="*/ 6858000 h 6858000"/>
              <a:gd name="connsiteX71" fmla="*/ 4467717 w 4862512"/>
              <a:gd name="connsiteY71" fmla="*/ 6858000 h 6858000"/>
              <a:gd name="connsiteX72" fmla="*/ 4300392 w 4862512"/>
              <a:gd name="connsiteY72" fmla="*/ 6858000 h 6858000"/>
              <a:gd name="connsiteX73" fmla="*/ 4091428 w 4862512"/>
              <a:gd name="connsiteY73" fmla="*/ 6858000 h 6858000"/>
              <a:gd name="connsiteX74" fmla="*/ 3836199 w 4862512"/>
              <a:gd name="connsiteY74" fmla="*/ 6858000 h 6858000"/>
              <a:gd name="connsiteX75" fmla="*/ 3689789 w 4862512"/>
              <a:gd name="connsiteY75" fmla="*/ 6858000 h 6858000"/>
              <a:gd name="connsiteX76" fmla="*/ 3530078 w 4862512"/>
              <a:gd name="connsiteY76" fmla="*/ 6858000 h 6858000"/>
              <a:gd name="connsiteX77" fmla="*/ 3356488 w 4862512"/>
              <a:gd name="connsiteY77" fmla="*/ 6858000 h 6858000"/>
              <a:gd name="connsiteX78" fmla="*/ 3168440 w 4862512"/>
              <a:gd name="connsiteY78" fmla="*/ 6858000 h 6858000"/>
              <a:gd name="connsiteX79" fmla="*/ 2965356 w 4862512"/>
              <a:gd name="connsiteY79" fmla="*/ 6858000 h 6858000"/>
              <a:gd name="connsiteX80" fmla="*/ 2746657 w 4862512"/>
              <a:gd name="connsiteY80" fmla="*/ 6858000 h 6858000"/>
              <a:gd name="connsiteX81" fmla="*/ 2511765 w 4862512"/>
              <a:gd name="connsiteY81" fmla="*/ 6858000 h 6858000"/>
              <a:gd name="connsiteX82" fmla="*/ 2260103 w 4862512"/>
              <a:gd name="connsiteY82" fmla="*/ 6858000 h 6858000"/>
              <a:gd name="connsiteX83" fmla="*/ 1991091 w 4862512"/>
              <a:gd name="connsiteY83" fmla="*/ 6858000 h 6858000"/>
              <a:gd name="connsiteX84" fmla="*/ 1704151 w 4862512"/>
              <a:gd name="connsiteY84" fmla="*/ 6858000 h 6858000"/>
              <a:gd name="connsiteX85" fmla="*/ 0 w 4862512"/>
              <a:gd name="connsiteY85" fmla="*/ 4800600 h 6858000"/>
              <a:gd name="connsiteX86" fmla="*/ 0 w 4862512"/>
              <a:gd name="connsiteY8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862512" h="6858000">
                <a:moveTo>
                  <a:pt x="0" y="0"/>
                </a:moveTo>
                <a:lnTo>
                  <a:pt x="1187" y="0"/>
                </a:lnTo>
                <a:lnTo>
                  <a:pt x="9497" y="0"/>
                </a:lnTo>
                <a:lnTo>
                  <a:pt x="32053" y="0"/>
                </a:lnTo>
                <a:lnTo>
                  <a:pt x="75977" y="0"/>
                </a:lnTo>
                <a:lnTo>
                  <a:pt x="148392" y="0"/>
                </a:lnTo>
                <a:lnTo>
                  <a:pt x="256422" y="0"/>
                </a:lnTo>
                <a:lnTo>
                  <a:pt x="407188" y="0"/>
                </a:lnTo>
                <a:lnTo>
                  <a:pt x="500824" y="0"/>
                </a:lnTo>
                <a:lnTo>
                  <a:pt x="607814" y="0"/>
                </a:lnTo>
                <a:lnTo>
                  <a:pt x="729051" y="0"/>
                </a:lnTo>
                <a:lnTo>
                  <a:pt x="865423" y="0"/>
                </a:lnTo>
                <a:lnTo>
                  <a:pt x="1017822" y="0"/>
                </a:lnTo>
                <a:lnTo>
                  <a:pt x="1187137" y="0"/>
                </a:lnTo>
                <a:lnTo>
                  <a:pt x="1374259" y="0"/>
                </a:lnTo>
                <a:lnTo>
                  <a:pt x="1580079" y="0"/>
                </a:lnTo>
                <a:lnTo>
                  <a:pt x="1805487" y="0"/>
                </a:lnTo>
                <a:lnTo>
                  <a:pt x="2051372" y="0"/>
                </a:lnTo>
                <a:lnTo>
                  <a:pt x="2318626" y="0"/>
                </a:lnTo>
                <a:lnTo>
                  <a:pt x="2608139" y="0"/>
                </a:lnTo>
                <a:lnTo>
                  <a:pt x="2920801" y="0"/>
                </a:lnTo>
                <a:lnTo>
                  <a:pt x="3257503" y="0"/>
                </a:lnTo>
                <a:lnTo>
                  <a:pt x="3619135" y="0"/>
                </a:lnTo>
                <a:lnTo>
                  <a:pt x="4006586" y="0"/>
                </a:lnTo>
                <a:lnTo>
                  <a:pt x="4420749" y="0"/>
                </a:lnTo>
                <a:lnTo>
                  <a:pt x="4862512" y="0"/>
                </a:lnTo>
                <a:lnTo>
                  <a:pt x="4862512" y="1675"/>
                </a:lnTo>
                <a:lnTo>
                  <a:pt x="4862512" y="13395"/>
                </a:lnTo>
                <a:lnTo>
                  <a:pt x="4862512" y="26161"/>
                </a:lnTo>
                <a:lnTo>
                  <a:pt x="4862512" y="45207"/>
                </a:lnTo>
                <a:lnTo>
                  <a:pt x="4862512" y="71787"/>
                </a:lnTo>
                <a:lnTo>
                  <a:pt x="4862512" y="107156"/>
                </a:lnTo>
                <a:lnTo>
                  <a:pt x="4862512" y="152572"/>
                </a:lnTo>
                <a:lnTo>
                  <a:pt x="4862512" y="209290"/>
                </a:lnTo>
                <a:lnTo>
                  <a:pt x="4862512" y="278565"/>
                </a:lnTo>
                <a:lnTo>
                  <a:pt x="4862512" y="361653"/>
                </a:lnTo>
                <a:lnTo>
                  <a:pt x="4862512" y="459809"/>
                </a:lnTo>
                <a:lnTo>
                  <a:pt x="4862512" y="574291"/>
                </a:lnTo>
                <a:lnTo>
                  <a:pt x="4862512" y="706352"/>
                </a:lnTo>
                <a:lnTo>
                  <a:pt x="4862512" y="857250"/>
                </a:lnTo>
                <a:lnTo>
                  <a:pt x="4862512" y="1028240"/>
                </a:lnTo>
                <a:lnTo>
                  <a:pt x="4862512" y="1220577"/>
                </a:lnTo>
                <a:lnTo>
                  <a:pt x="4862512" y="1435517"/>
                </a:lnTo>
                <a:lnTo>
                  <a:pt x="4862512" y="1674317"/>
                </a:lnTo>
                <a:lnTo>
                  <a:pt x="4862512" y="1938231"/>
                </a:lnTo>
                <a:lnTo>
                  <a:pt x="4862512" y="2228515"/>
                </a:lnTo>
                <a:lnTo>
                  <a:pt x="4862512" y="2546426"/>
                </a:lnTo>
                <a:lnTo>
                  <a:pt x="4862512" y="2716134"/>
                </a:lnTo>
                <a:lnTo>
                  <a:pt x="4862512" y="2893219"/>
                </a:lnTo>
                <a:lnTo>
                  <a:pt x="4862512" y="3077839"/>
                </a:lnTo>
                <a:lnTo>
                  <a:pt x="4862512" y="3270149"/>
                </a:lnTo>
                <a:lnTo>
                  <a:pt x="4862512" y="3470309"/>
                </a:lnTo>
                <a:lnTo>
                  <a:pt x="4862512" y="3678473"/>
                </a:lnTo>
                <a:lnTo>
                  <a:pt x="4862512" y="3894800"/>
                </a:lnTo>
                <a:lnTo>
                  <a:pt x="4862512" y="4119446"/>
                </a:lnTo>
                <a:lnTo>
                  <a:pt x="4862512" y="4352569"/>
                </a:lnTo>
                <a:lnTo>
                  <a:pt x="4862512" y="4594324"/>
                </a:lnTo>
                <a:lnTo>
                  <a:pt x="4862512" y="4844870"/>
                </a:lnTo>
                <a:lnTo>
                  <a:pt x="4862512" y="5104363"/>
                </a:lnTo>
                <a:lnTo>
                  <a:pt x="4862512" y="5372960"/>
                </a:lnTo>
                <a:lnTo>
                  <a:pt x="4862512" y="5650818"/>
                </a:lnTo>
                <a:lnTo>
                  <a:pt x="4862512" y="5938094"/>
                </a:lnTo>
                <a:lnTo>
                  <a:pt x="4862512" y="6234945"/>
                </a:lnTo>
                <a:lnTo>
                  <a:pt x="4862512" y="6541528"/>
                </a:lnTo>
                <a:lnTo>
                  <a:pt x="4862512" y="6858000"/>
                </a:lnTo>
                <a:lnTo>
                  <a:pt x="4856343" y="6858000"/>
                </a:lnTo>
                <a:lnTo>
                  <a:pt x="4841693" y="6858000"/>
                </a:lnTo>
                <a:lnTo>
                  <a:pt x="4813163" y="6858000"/>
                </a:lnTo>
                <a:lnTo>
                  <a:pt x="4766127" y="6858000"/>
                </a:lnTo>
                <a:lnTo>
                  <a:pt x="4695958" y="6858000"/>
                </a:lnTo>
                <a:lnTo>
                  <a:pt x="4598030" y="6858000"/>
                </a:lnTo>
                <a:lnTo>
                  <a:pt x="4467717" y="6858000"/>
                </a:lnTo>
                <a:lnTo>
                  <a:pt x="4300392" y="6858000"/>
                </a:lnTo>
                <a:lnTo>
                  <a:pt x="4091428" y="6858000"/>
                </a:lnTo>
                <a:lnTo>
                  <a:pt x="3836199" y="6858000"/>
                </a:lnTo>
                <a:lnTo>
                  <a:pt x="3689789" y="6858000"/>
                </a:lnTo>
                <a:lnTo>
                  <a:pt x="3530078" y="6858000"/>
                </a:lnTo>
                <a:lnTo>
                  <a:pt x="3356488" y="6858000"/>
                </a:lnTo>
                <a:lnTo>
                  <a:pt x="3168440" y="6858000"/>
                </a:lnTo>
                <a:lnTo>
                  <a:pt x="2965356" y="6858000"/>
                </a:lnTo>
                <a:lnTo>
                  <a:pt x="2746657" y="6858000"/>
                </a:lnTo>
                <a:lnTo>
                  <a:pt x="2511765" y="6858000"/>
                </a:lnTo>
                <a:lnTo>
                  <a:pt x="2260103" y="6858000"/>
                </a:lnTo>
                <a:lnTo>
                  <a:pt x="1991091" y="6858000"/>
                </a:lnTo>
                <a:lnTo>
                  <a:pt x="1704151" y="6858000"/>
                </a:lnTo>
                <a:cubicBezTo>
                  <a:pt x="727105" y="6675120"/>
                  <a:pt x="0" y="5783580"/>
                  <a:pt x="0" y="4800600"/>
                </a:cubicBezTo>
                <a:cubicBezTo>
                  <a:pt x="0" y="4800600"/>
                  <a:pt x="0" y="4800600"/>
                  <a:pt x="0" y="0"/>
                </a:cubicBezTo>
                <a:close/>
              </a:path>
            </a:pathLst>
          </a:custGeom>
          <a:solidFill>
            <a:schemeClr val="bg1"/>
          </a:solidFill>
        </p:spPr>
        <p:txBody>
          <a:bodyPr wrap="square">
            <a:noAutofit/>
          </a:bodyPr>
          <a:lstStyle/>
          <a:p>
            <a:endParaRPr lang="en-US"/>
          </a:p>
        </p:txBody>
      </p:sp>
      <p:sp>
        <p:nvSpPr>
          <p:cNvPr id="5" name="Text Placeholder 2">
            <a:extLst>
              <a:ext uri="{FF2B5EF4-FFF2-40B4-BE49-F238E27FC236}">
                <a16:creationId xmlns:a16="http://schemas.microsoft.com/office/drawing/2014/main" id="{BE0F1A31-A045-2648-AEDB-ADE32EC4C2AD}"/>
              </a:ext>
            </a:extLst>
          </p:cNvPr>
          <p:cNvSpPr>
            <a:spLocks noGrp="1"/>
          </p:cNvSpPr>
          <p:nvPr>
            <p:ph type="body" sz="quarter" idx="12"/>
          </p:nvPr>
        </p:nvSpPr>
        <p:spPr>
          <a:xfrm>
            <a:off x="914400" y="914400"/>
            <a:ext cx="5504688" cy="5029200"/>
          </a:xfrm>
        </p:spPr>
        <p:txBody>
          <a:bodyPr anchor="ct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1111432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SECTION - WHITE (V2)">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0"/>
            <a:ext cx="8999539" cy="6858000"/>
          </a:xfrm>
          <a:custGeom>
            <a:avLst/>
            <a:gdLst>
              <a:gd name="connsiteX0" fmla="*/ 0 w 8999538"/>
              <a:gd name="connsiteY0" fmla="*/ 0 h 6858000"/>
              <a:gd name="connsiteX1" fmla="*/ 1782 w 8999538"/>
              <a:gd name="connsiteY1" fmla="*/ 0 h 6858000"/>
              <a:gd name="connsiteX2" fmla="*/ 14251 w 8999538"/>
              <a:gd name="connsiteY2" fmla="*/ 0 h 6858000"/>
              <a:gd name="connsiteX3" fmla="*/ 48095 w 8999538"/>
              <a:gd name="connsiteY3" fmla="*/ 0 h 6858000"/>
              <a:gd name="connsiteX4" fmla="*/ 114003 w 8999538"/>
              <a:gd name="connsiteY4" fmla="*/ 0 h 6858000"/>
              <a:gd name="connsiteX5" fmla="*/ 162320 w 8999538"/>
              <a:gd name="connsiteY5" fmla="*/ 0 h 6858000"/>
              <a:gd name="connsiteX6" fmla="*/ 222661 w 8999538"/>
              <a:gd name="connsiteY6" fmla="*/ 0 h 6858000"/>
              <a:gd name="connsiteX7" fmla="*/ 296362 w 8999538"/>
              <a:gd name="connsiteY7" fmla="*/ 0 h 6858000"/>
              <a:gd name="connsiteX8" fmla="*/ 384758 w 8999538"/>
              <a:gd name="connsiteY8" fmla="*/ 0 h 6858000"/>
              <a:gd name="connsiteX9" fmla="*/ 489186 w 8999538"/>
              <a:gd name="connsiteY9" fmla="*/ 0 h 6858000"/>
              <a:gd name="connsiteX10" fmla="*/ 610982 w 8999538"/>
              <a:gd name="connsiteY10" fmla="*/ 0 h 6858000"/>
              <a:gd name="connsiteX11" fmla="*/ 751481 w 8999538"/>
              <a:gd name="connsiteY11" fmla="*/ 0 h 6858000"/>
              <a:gd name="connsiteX12" fmla="*/ 912020 w 8999538"/>
              <a:gd name="connsiteY12" fmla="*/ 0 h 6858000"/>
              <a:gd name="connsiteX13" fmla="*/ 1093934 w 8999538"/>
              <a:gd name="connsiteY13" fmla="*/ 0 h 6858000"/>
              <a:gd name="connsiteX14" fmla="*/ 1298559 w 8999538"/>
              <a:gd name="connsiteY14" fmla="*/ 0 h 6858000"/>
              <a:gd name="connsiteX15" fmla="*/ 1527232 w 8999538"/>
              <a:gd name="connsiteY15" fmla="*/ 0 h 6858000"/>
              <a:gd name="connsiteX16" fmla="*/ 1781288 w 8999538"/>
              <a:gd name="connsiteY16" fmla="*/ 0 h 6858000"/>
              <a:gd name="connsiteX17" fmla="*/ 2062064 w 8999538"/>
              <a:gd name="connsiteY17" fmla="*/ 0 h 6858000"/>
              <a:gd name="connsiteX18" fmla="*/ 2370894 w 8999538"/>
              <a:gd name="connsiteY18" fmla="*/ 0 h 6858000"/>
              <a:gd name="connsiteX19" fmla="*/ 2709117 w 8999538"/>
              <a:gd name="connsiteY19" fmla="*/ 0 h 6858000"/>
              <a:gd name="connsiteX20" fmla="*/ 3078066 w 8999538"/>
              <a:gd name="connsiteY20" fmla="*/ 0 h 6858000"/>
              <a:gd name="connsiteX21" fmla="*/ 3479078 w 8999538"/>
              <a:gd name="connsiteY21" fmla="*/ 0 h 6858000"/>
              <a:gd name="connsiteX22" fmla="*/ 3913490 w 8999538"/>
              <a:gd name="connsiteY22" fmla="*/ 0 h 6858000"/>
              <a:gd name="connsiteX23" fmla="*/ 4382637 w 8999538"/>
              <a:gd name="connsiteY23" fmla="*/ 0 h 6858000"/>
              <a:gd name="connsiteX24" fmla="*/ 4887855 w 8999538"/>
              <a:gd name="connsiteY24" fmla="*/ 0 h 6858000"/>
              <a:gd name="connsiteX25" fmla="*/ 5430479 w 8999538"/>
              <a:gd name="connsiteY25" fmla="*/ 0 h 6858000"/>
              <a:gd name="connsiteX26" fmla="*/ 6011847 w 8999538"/>
              <a:gd name="connsiteY26" fmla="*/ 0 h 6858000"/>
              <a:gd name="connsiteX27" fmla="*/ 6633294 w 8999538"/>
              <a:gd name="connsiteY27" fmla="*/ 0 h 6858000"/>
              <a:gd name="connsiteX28" fmla="*/ 7296156 w 8999538"/>
              <a:gd name="connsiteY28" fmla="*/ 0 h 6858000"/>
              <a:gd name="connsiteX29" fmla="*/ 7296156 w 8999538"/>
              <a:gd name="connsiteY29" fmla="*/ 4806315 h 6858000"/>
              <a:gd name="connsiteX30" fmla="*/ 8999538 w 8999538"/>
              <a:gd name="connsiteY30" fmla="*/ 6858000 h 6858000"/>
              <a:gd name="connsiteX31" fmla="*/ 8997341 w 8999538"/>
              <a:gd name="connsiteY31" fmla="*/ 6858000 h 6858000"/>
              <a:gd name="connsiteX32" fmla="*/ 8981961 w 8999538"/>
              <a:gd name="connsiteY32" fmla="*/ 6858000 h 6858000"/>
              <a:gd name="connsiteX33" fmla="*/ 8940215 w 8999538"/>
              <a:gd name="connsiteY33" fmla="*/ 6858000 h 6858000"/>
              <a:gd name="connsiteX34" fmla="*/ 8858920 w 8999538"/>
              <a:gd name="connsiteY34" fmla="*/ 6858000 h 6858000"/>
              <a:gd name="connsiteX35" fmla="*/ 8799322 w 8999538"/>
              <a:gd name="connsiteY35" fmla="*/ 6858000 h 6858000"/>
              <a:gd name="connsiteX36" fmla="*/ 8724894 w 8999538"/>
              <a:gd name="connsiteY36" fmla="*/ 6858000 h 6858000"/>
              <a:gd name="connsiteX37" fmla="*/ 8633987 w 8999538"/>
              <a:gd name="connsiteY37" fmla="*/ 6858000 h 6858000"/>
              <a:gd name="connsiteX38" fmla="*/ 8524953 w 8999538"/>
              <a:gd name="connsiteY38" fmla="*/ 6858000 h 6858000"/>
              <a:gd name="connsiteX39" fmla="*/ 8396145 w 8999538"/>
              <a:gd name="connsiteY39" fmla="*/ 6858000 h 6858000"/>
              <a:gd name="connsiteX40" fmla="*/ 8245915 w 8999538"/>
              <a:gd name="connsiteY40" fmla="*/ 6858000 h 6858000"/>
              <a:gd name="connsiteX41" fmla="*/ 8072615 w 8999538"/>
              <a:gd name="connsiteY41" fmla="*/ 6858000 h 6858000"/>
              <a:gd name="connsiteX42" fmla="*/ 7874596 w 8999538"/>
              <a:gd name="connsiteY42" fmla="*/ 6858000 h 6858000"/>
              <a:gd name="connsiteX43" fmla="*/ 7650212 w 8999538"/>
              <a:gd name="connsiteY43" fmla="*/ 6858000 h 6858000"/>
              <a:gd name="connsiteX44" fmla="*/ 7397814 w 8999538"/>
              <a:gd name="connsiteY44" fmla="*/ 6858000 h 6858000"/>
              <a:gd name="connsiteX45" fmla="*/ 7115755 w 8999538"/>
              <a:gd name="connsiteY45" fmla="*/ 6858000 h 6858000"/>
              <a:gd name="connsiteX46" fmla="*/ 6802386 w 8999538"/>
              <a:gd name="connsiteY46" fmla="*/ 6858000 h 6858000"/>
              <a:gd name="connsiteX47" fmla="*/ 6456059 w 8999538"/>
              <a:gd name="connsiteY47" fmla="*/ 6858000 h 6858000"/>
              <a:gd name="connsiteX48" fmla="*/ 6075128 w 8999538"/>
              <a:gd name="connsiteY48" fmla="*/ 6858000 h 6858000"/>
              <a:gd name="connsiteX49" fmla="*/ 5657944 w 8999538"/>
              <a:gd name="connsiteY49" fmla="*/ 6858000 h 6858000"/>
              <a:gd name="connsiteX50" fmla="*/ 5202858 w 8999538"/>
              <a:gd name="connsiteY50" fmla="*/ 6858000 h 6858000"/>
              <a:gd name="connsiteX51" fmla="*/ 4708224 w 8999538"/>
              <a:gd name="connsiteY51" fmla="*/ 6858000 h 6858000"/>
              <a:gd name="connsiteX52" fmla="*/ 4172394 w 8999538"/>
              <a:gd name="connsiteY52" fmla="*/ 6858000 h 6858000"/>
              <a:gd name="connsiteX53" fmla="*/ 3593718 w 8999538"/>
              <a:gd name="connsiteY53" fmla="*/ 6858000 h 6858000"/>
              <a:gd name="connsiteX54" fmla="*/ 2970551 w 8999538"/>
              <a:gd name="connsiteY54" fmla="*/ 6858000 h 6858000"/>
              <a:gd name="connsiteX55" fmla="*/ 2301243 w 8999538"/>
              <a:gd name="connsiteY55" fmla="*/ 6858000 h 6858000"/>
              <a:gd name="connsiteX56" fmla="*/ 1584147 w 8999538"/>
              <a:gd name="connsiteY56" fmla="*/ 6858000 h 6858000"/>
              <a:gd name="connsiteX57" fmla="*/ 817616 w 8999538"/>
              <a:gd name="connsiteY57" fmla="*/ 6858000 h 6858000"/>
              <a:gd name="connsiteX58" fmla="*/ 0 w 8999538"/>
              <a:gd name="connsiteY58" fmla="*/ 6858000 h 6858000"/>
              <a:gd name="connsiteX59" fmla="*/ 0 w 8999538"/>
              <a:gd name="connsiteY59" fmla="*/ 6856326 h 6858000"/>
              <a:gd name="connsiteX60" fmla="*/ 0 w 8999538"/>
              <a:gd name="connsiteY60" fmla="*/ 6844606 h 6858000"/>
              <a:gd name="connsiteX61" fmla="*/ 0 w 8999538"/>
              <a:gd name="connsiteY61" fmla="*/ 6831839 h 6858000"/>
              <a:gd name="connsiteX62" fmla="*/ 0 w 8999538"/>
              <a:gd name="connsiteY62" fmla="*/ 6812794 h 6858000"/>
              <a:gd name="connsiteX63" fmla="*/ 0 w 8999538"/>
              <a:gd name="connsiteY63" fmla="*/ 6786214 h 6858000"/>
              <a:gd name="connsiteX64" fmla="*/ 0 w 8999538"/>
              <a:gd name="connsiteY64" fmla="*/ 6750844 h 6858000"/>
              <a:gd name="connsiteX65" fmla="*/ 0 w 8999538"/>
              <a:gd name="connsiteY65" fmla="*/ 6705428 h 6858000"/>
              <a:gd name="connsiteX66" fmla="*/ 0 w 8999538"/>
              <a:gd name="connsiteY66" fmla="*/ 6648711 h 6858000"/>
              <a:gd name="connsiteX67" fmla="*/ 0 w 8999538"/>
              <a:gd name="connsiteY67" fmla="*/ 6579436 h 6858000"/>
              <a:gd name="connsiteX68" fmla="*/ 0 w 8999538"/>
              <a:gd name="connsiteY68" fmla="*/ 6496348 h 6858000"/>
              <a:gd name="connsiteX69" fmla="*/ 0 w 8999538"/>
              <a:gd name="connsiteY69" fmla="*/ 6398191 h 6858000"/>
              <a:gd name="connsiteX70" fmla="*/ 0 w 8999538"/>
              <a:gd name="connsiteY70" fmla="*/ 6283710 h 6858000"/>
              <a:gd name="connsiteX71" fmla="*/ 0 w 8999538"/>
              <a:gd name="connsiteY71" fmla="*/ 6151648 h 6858000"/>
              <a:gd name="connsiteX72" fmla="*/ 0 w 8999538"/>
              <a:gd name="connsiteY72" fmla="*/ 6000750 h 6858000"/>
              <a:gd name="connsiteX73" fmla="*/ 0 w 8999538"/>
              <a:gd name="connsiteY73" fmla="*/ 5829761 h 6858000"/>
              <a:gd name="connsiteX74" fmla="*/ 0 w 8999538"/>
              <a:gd name="connsiteY74" fmla="*/ 5637424 h 6858000"/>
              <a:gd name="connsiteX75" fmla="*/ 0 w 8999538"/>
              <a:gd name="connsiteY75" fmla="*/ 5422483 h 6858000"/>
              <a:gd name="connsiteX76" fmla="*/ 0 w 8999538"/>
              <a:gd name="connsiteY76" fmla="*/ 5183684 h 6858000"/>
              <a:gd name="connsiteX77" fmla="*/ 0 w 8999538"/>
              <a:gd name="connsiteY77" fmla="*/ 4919770 h 6858000"/>
              <a:gd name="connsiteX78" fmla="*/ 0 w 8999538"/>
              <a:gd name="connsiteY78" fmla="*/ 4629485 h 6858000"/>
              <a:gd name="connsiteX79" fmla="*/ 0 w 8999538"/>
              <a:gd name="connsiteY79" fmla="*/ 4311574 h 6858000"/>
              <a:gd name="connsiteX80" fmla="*/ 0 w 8999538"/>
              <a:gd name="connsiteY80" fmla="*/ 4141866 h 6858000"/>
              <a:gd name="connsiteX81" fmla="*/ 0 w 8999538"/>
              <a:gd name="connsiteY81" fmla="*/ 3964781 h 6858000"/>
              <a:gd name="connsiteX82" fmla="*/ 0 w 8999538"/>
              <a:gd name="connsiteY82" fmla="*/ 3780162 h 6858000"/>
              <a:gd name="connsiteX83" fmla="*/ 0 w 8999538"/>
              <a:gd name="connsiteY83" fmla="*/ 3587851 h 6858000"/>
              <a:gd name="connsiteX84" fmla="*/ 0 w 8999538"/>
              <a:gd name="connsiteY84" fmla="*/ 3387692 h 6858000"/>
              <a:gd name="connsiteX85" fmla="*/ 0 w 8999538"/>
              <a:gd name="connsiteY85" fmla="*/ 3179527 h 6858000"/>
              <a:gd name="connsiteX86" fmla="*/ 0 w 8999538"/>
              <a:gd name="connsiteY86" fmla="*/ 2963200 h 6858000"/>
              <a:gd name="connsiteX87" fmla="*/ 0 w 8999538"/>
              <a:gd name="connsiteY87" fmla="*/ 2738554 h 6858000"/>
              <a:gd name="connsiteX88" fmla="*/ 0 w 8999538"/>
              <a:gd name="connsiteY88" fmla="*/ 2505432 h 6858000"/>
              <a:gd name="connsiteX89" fmla="*/ 0 w 8999538"/>
              <a:gd name="connsiteY89" fmla="*/ 2263676 h 6858000"/>
              <a:gd name="connsiteX90" fmla="*/ 0 w 8999538"/>
              <a:gd name="connsiteY90" fmla="*/ 2013130 h 6858000"/>
              <a:gd name="connsiteX91" fmla="*/ 0 w 8999538"/>
              <a:gd name="connsiteY91" fmla="*/ 1753637 h 6858000"/>
              <a:gd name="connsiteX92" fmla="*/ 0 w 8999538"/>
              <a:gd name="connsiteY92" fmla="*/ 1485040 h 6858000"/>
              <a:gd name="connsiteX93" fmla="*/ 0 w 8999538"/>
              <a:gd name="connsiteY93" fmla="*/ 1207182 h 6858000"/>
              <a:gd name="connsiteX94" fmla="*/ 0 w 8999538"/>
              <a:gd name="connsiteY94" fmla="*/ 919906 h 6858000"/>
              <a:gd name="connsiteX95" fmla="*/ 0 w 8999538"/>
              <a:gd name="connsiteY95" fmla="*/ 623055 h 6858000"/>
              <a:gd name="connsiteX96" fmla="*/ 0 w 8999538"/>
              <a:gd name="connsiteY96" fmla="*/ 3164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8999538" h="6858000">
                <a:moveTo>
                  <a:pt x="0" y="0"/>
                </a:moveTo>
                <a:lnTo>
                  <a:pt x="1782" y="0"/>
                </a:lnTo>
                <a:lnTo>
                  <a:pt x="14251" y="0"/>
                </a:lnTo>
                <a:lnTo>
                  <a:pt x="48095" y="0"/>
                </a:lnTo>
                <a:lnTo>
                  <a:pt x="114003" y="0"/>
                </a:lnTo>
                <a:lnTo>
                  <a:pt x="162320" y="0"/>
                </a:lnTo>
                <a:lnTo>
                  <a:pt x="222661" y="0"/>
                </a:lnTo>
                <a:lnTo>
                  <a:pt x="296362" y="0"/>
                </a:lnTo>
                <a:lnTo>
                  <a:pt x="384758" y="0"/>
                </a:lnTo>
                <a:lnTo>
                  <a:pt x="489186" y="0"/>
                </a:lnTo>
                <a:lnTo>
                  <a:pt x="610982" y="0"/>
                </a:lnTo>
                <a:lnTo>
                  <a:pt x="751481" y="0"/>
                </a:lnTo>
                <a:lnTo>
                  <a:pt x="912020" y="0"/>
                </a:lnTo>
                <a:lnTo>
                  <a:pt x="1093934" y="0"/>
                </a:lnTo>
                <a:lnTo>
                  <a:pt x="1298559" y="0"/>
                </a:lnTo>
                <a:lnTo>
                  <a:pt x="1527232" y="0"/>
                </a:lnTo>
                <a:lnTo>
                  <a:pt x="1781288" y="0"/>
                </a:lnTo>
                <a:lnTo>
                  <a:pt x="2062064" y="0"/>
                </a:lnTo>
                <a:lnTo>
                  <a:pt x="2370894" y="0"/>
                </a:lnTo>
                <a:lnTo>
                  <a:pt x="2709117" y="0"/>
                </a:lnTo>
                <a:lnTo>
                  <a:pt x="3078066" y="0"/>
                </a:lnTo>
                <a:lnTo>
                  <a:pt x="3479078" y="0"/>
                </a:lnTo>
                <a:lnTo>
                  <a:pt x="3913490" y="0"/>
                </a:lnTo>
                <a:lnTo>
                  <a:pt x="4382637" y="0"/>
                </a:lnTo>
                <a:lnTo>
                  <a:pt x="4887855" y="0"/>
                </a:lnTo>
                <a:lnTo>
                  <a:pt x="5430479" y="0"/>
                </a:lnTo>
                <a:lnTo>
                  <a:pt x="6011847" y="0"/>
                </a:lnTo>
                <a:lnTo>
                  <a:pt x="6633294" y="0"/>
                </a:lnTo>
                <a:lnTo>
                  <a:pt x="7296156" y="0"/>
                </a:lnTo>
                <a:cubicBezTo>
                  <a:pt x="7296156" y="0"/>
                  <a:pt x="7296156" y="0"/>
                  <a:pt x="7296156" y="4806315"/>
                </a:cubicBezTo>
                <a:cubicBezTo>
                  <a:pt x="7296156" y="5783580"/>
                  <a:pt x="8028610" y="6669405"/>
                  <a:pt x="8999538" y="6858000"/>
                </a:cubicBezTo>
                <a:lnTo>
                  <a:pt x="8997341" y="6858000"/>
                </a:lnTo>
                <a:lnTo>
                  <a:pt x="8981961" y="6858000"/>
                </a:lnTo>
                <a:lnTo>
                  <a:pt x="8940215" y="6858000"/>
                </a:lnTo>
                <a:lnTo>
                  <a:pt x="8858920" y="6858000"/>
                </a:lnTo>
                <a:lnTo>
                  <a:pt x="8799322" y="6858000"/>
                </a:lnTo>
                <a:lnTo>
                  <a:pt x="8724894" y="6858000"/>
                </a:lnTo>
                <a:lnTo>
                  <a:pt x="8633987" y="6858000"/>
                </a:lnTo>
                <a:lnTo>
                  <a:pt x="8524953" y="6858000"/>
                </a:lnTo>
                <a:lnTo>
                  <a:pt x="8396145" y="6858000"/>
                </a:lnTo>
                <a:lnTo>
                  <a:pt x="8245915" y="6858000"/>
                </a:lnTo>
                <a:lnTo>
                  <a:pt x="8072615" y="6858000"/>
                </a:lnTo>
                <a:lnTo>
                  <a:pt x="7874596" y="6858000"/>
                </a:lnTo>
                <a:lnTo>
                  <a:pt x="7650212" y="6858000"/>
                </a:lnTo>
                <a:lnTo>
                  <a:pt x="7397814" y="6858000"/>
                </a:lnTo>
                <a:lnTo>
                  <a:pt x="7115755" y="6858000"/>
                </a:lnTo>
                <a:lnTo>
                  <a:pt x="6802386" y="6858000"/>
                </a:lnTo>
                <a:lnTo>
                  <a:pt x="6456059" y="6858000"/>
                </a:lnTo>
                <a:lnTo>
                  <a:pt x="6075128" y="6858000"/>
                </a:lnTo>
                <a:lnTo>
                  <a:pt x="5657944" y="6858000"/>
                </a:lnTo>
                <a:lnTo>
                  <a:pt x="5202858" y="6858000"/>
                </a:lnTo>
                <a:lnTo>
                  <a:pt x="4708224" y="6858000"/>
                </a:lnTo>
                <a:lnTo>
                  <a:pt x="4172394" y="6858000"/>
                </a:lnTo>
                <a:lnTo>
                  <a:pt x="3593718" y="6858000"/>
                </a:lnTo>
                <a:lnTo>
                  <a:pt x="2970551" y="6858000"/>
                </a:lnTo>
                <a:lnTo>
                  <a:pt x="2301243" y="6858000"/>
                </a:lnTo>
                <a:lnTo>
                  <a:pt x="1584147" y="6858000"/>
                </a:lnTo>
                <a:lnTo>
                  <a:pt x="817616" y="6858000"/>
                </a:lnTo>
                <a:lnTo>
                  <a:pt x="0" y="6858000"/>
                </a:lnTo>
                <a:lnTo>
                  <a:pt x="0" y="6856326"/>
                </a:lnTo>
                <a:lnTo>
                  <a:pt x="0" y="6844606"/>
                </a:lnTo>
                <a:lnTo>
                  <a:pt x="0" y="6831839"/>
                </a:lnTo>
                <a:lnTo>
                  <a:pt x="0" y="6812794"/>
                </a:lnTo>
                <a:lnTo>
                  <a:pt x="0" y="6786214"/>
                </a:lnTo>
                <a:lnTo>
                  <a:pt x="0" y="6750844"/>
                </a:lnTo>
                <a:lnTo>
                  <a:pt x="0" y="6705428"/>
                </a:lnTo>
                <a:lnTo>
                  <a:pt x="0" y="6648711"/>
                </a:lnTo>
                <a:lnTo>
                  <a:pt x="0" y="6579436"/>
                </a:lnTo>
                <a:lnTo>
                  <a:pt x="0" y="6496348"/>
                </a:lnTo>
                <a:lnTo>
                  <a:pt x="0" y="6398191"/>
                </a:lnTo>
                <a:lnTo>
                  <a:pt x="0" y="6283710"/>
                </a:lnTo>
                <a:lnTo>
                  <a:pt x="0" y="6151648"/>
                </a:lnTo>
                <a:lnTo>
                  <a:pt x="0" y="6000750"/>
                </a:lnTo>
                <a:lnTo>
                  <a:pt x="0" y="5829761"/>
                </a:lnTo>
                <a:lnTo>
                  <a:pt x="0" y="5637424"/>
                </a:lnTo>
                <a:lnTo>
                  <a:pt x="0" y="5422483"/>
                </a:lnTo>
                <a:lnTo>
                  <a:pt x="0" y="5183684"/>
                </a:lnTo>
                <a:lnTo>
                  <a:pt x="0" y="4919770"/>
                </a:lnTo>
                <a:lnTo>
                  <a:pt x="0" y="4629485"/>
                </a:lnTo>
                <a:lnTo>
                  <a:pt x="0" y="4311574"/>
                </a:lnTo>
                <a:lnTo>
                  <a:pt x="0" y="4141866"/>
                </a:lnTo>
                <a:lnTo>
                  <a:pt x="0" y="3964781"/>
                </a:lnTo>
                <a:lnTo>
                  <a:pt x="0" y="3780162"/>
                </a:lnTo>
                <a:lnTo>
                  <a:pt x="0" y="3587851"/>
                </a:lnTo>
                <a:lnTo>
                  <a:pt x="0" y="3387692"/>
                </a:lnTo>
                <a:lnTo>
                  <a:pt x="0" y="3179527"/>
                </a:lnTo>
                <a:lnTo>
                  <a:pt x="0" y="2963200"/>
                </a:lnTo>
                <a:lnTo>
                  <a:pt x="0" y="2738554"/>
                </a:lnTo>
                <a:lnTo>
                  <a:pt x="0" y="2505432"/>
                </a:lnTo>
                <a:lnTo>
                  <a:pt x="0" y="2263676"/>
                </a:lnTo>
                <a:lnTo>
                  <a:pt x="0" y="2013130"/>
                </a:lnTo>
                <a:lnTo>
                  <a:pt x="0" y="1753637"/>
                </a:lnTo>
                <a:lnTo>
                  <a:pt x="0" y="1485040"/>
                </a:lnTo>
                <a:lnTo>
                  <a:pt x="0" y="1207182"/>
                </a:lnTo>
                <a:lnTo>
                  <a:pt x="0" y="919906"/>
                </a:lnTo>
                <a:lnTo>
                  <a:pt x="0" y="623055"/>
                </a:lnTo>
                <a:lnTo>
                  <a:pt x="0" y="316472"/>
                </a:lnTo>
                <a:close/>
              </a:path>
            </a:pathLst>
          </a:custGeom>
          <a:solidFill>
            <a:schemeClr val="bg1"/>
          </a:solidFill>
        </p:spPr>
        <p:txBody>
          <a:bodyPr wrap="square">
            <a:noAutofit/>
          </a:bodyPr>
          <a:lstStyle/>
          <a:p>
            <a:endParaRPr lang="en-US" dirty="0"/>
          </a:p>
        </p:txBody>
      </p:sp>
      <p:sp>
        <p:nvSpPr>
          <p:cNvPr id="5" name="Text Placeholder 2">
            <a:extLst>
              <a:ext uri="{FF2B5EF4-FFF2-40B4-BE49-F238E27FC236}">
                <a16:creationId xmlns:a16="http://schemas.microsoft.com/office/drawing/2014/main" id="{44CE8B03-2855-0A45-BC98-F8C190206620}"/>
              </a:ext>
            </a:extLst>
          </p:cNvPr>
          <p:cNvSpPr>
            <a:spLocks noGrp="1"/>
          </p:cNvSpPr>
          <p:nvPr>
            <p:ph type="body" sz="quarter" idx="13"/>
          </p:nvPr>
        </p:nvSpPr>
        <p:spPr>
          <a:xfrm>
            <a:off x="7760597" y="609600"/>
            <a:ext cx="3998111" cy="4597400"/>
          </a:xfrm>
        </p:spPr>
        <p:txBody>
          <a:bodyPr anchor="ctr"/>
          <a:lstStyle>
            <a:lvl1pPr>
              <a:defRPr>
                <a:solidFill>
                  <a:schemeClr val="tx1"/>
                </a:solidFill>
              </a:defRPr>
            </a:lvl1pPr>
            <a:lvl2pPr>
              <a:defRPr>
                <a:solidFill>
                  <a:schemeClr val="tx1"/>
                </a:solidFill>
              </a:defRPr>
            </a:lvl2pPr>
            <a:lvl3pPr>
              <a:buClr>
                <a:schemeClr val="accent1"/>
              </a:buClr>
              <a:defRPr>
                <a:solidFill>
                  <a:schemeClr val="tx1"/>
                </a:solidFill>
              </a:defRPr>
            </a:lvl3pP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56438245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SECTION - DARK GREEN (V2)">
    <p:bg>
      <p:bgPr>
        <a:solidFill>
          <a:schemeClr val="accent2"/>
        </a:solidFill>
        <a:effectLst/>
      </p:bgPr>
    </p:bg>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0"/>
            <a:ext cx="8999539" cy="6858000"/>
          </a:xfrm>
          <a:custGeom>
            <a:avLst/>
            <a:gdLst>
              <a:gd name="connsiteX0" fmla="*/ 0 w 8999538"/>
              <a:gd name="connsiteY0" fmla="*/ 0 h 6858000"/>
              <a:gd name="connsiteX1" fmla="*/ 1782 w 8999538"/>
              <a:gd name="connsiteY1" fmla="*/ 0 h 6858000"/>
              <a:gd name="connsiteX2" fmla="*/ 14251 w 8999538"/>
              <a:gd name="connsiteY2" fmla="*/ 0 h 6858000"/>
              <a:gd name="connsiteX3" fmla="*/ 48095 w 8999538"/>
              <a:gd name="connsiteY3" fmla="*/ 0 h 6858000"/>
              <a:gd name="connsiteX4" fmla="*/ 114003 w 8999538"/>
              <a:gd name="connsiteY4" fmla="*/ 0 h 6858000"/>
              <a:gd name="connsiteX5" fmla="*/ 162320 w 8999538"/>
              <a:gd name="connsiteY5" fmla="*/ 0 h 6858000"/>
              <a:gd name="connsiteX6" fmla="*/ 222661 w 8999538"/>
              <a:gd name="connsiteY6" fmla="*/ 0 h 6858000"/>
              <a:gd name="connsiteX7" fmla="*/ 296362 w 8999538"/>
              <a:gd name="connsiteY7" fmla="*/ 0 h 6858000"/>
              <a:gd name="connsiteX8" fmla="*/ 384758 w 8999538"/>
              <a:gd name="connsiteY8" fmla="*/ 0 h 6858000"/>
              <a:gd name="connsiteX9" fmla="*/ 489186 w 8999538"/>
              <a:gd name="connsiteY9" fmla="*/ 0 h 6858000"/>
              <a:gd name="connsiteX10" fmla="*/ 610982 w 8999538"/>
              <a:gd name="connsiteY10" fmla="*/ 0 h 6858000"/>
              <a:gd name="connsiteX11" fmla="*/ 751481 w 8999538"/>
              <a:gd name="connsiteY11" fmla="*/ 0 h 6858000"/>
              <a:gd name="connsiteX12" fmla="*/ 912020 w 8999538"/>
              <a:gd name="connsiteY12" fmla="*/ 0 h 6858000"/>
              <a:gd name="connsiteX13" fmla="*/ 1093934 w 8999538"/>
              <a:gd name="connsiteY13" fmla="*/ 0 h 6858000"/>
              <a:gd name="connsiteX14" fmla="*/ 1298559 w 8999538"/>
              <a:gd name="connsiteY14" fmla="*/ 0 h 6858000"/>
              <a:gd name="connsiteX15" fmla="*/ 1527232 w 8999538"/>
              <a:gd name="connsiteY15" fmla="*/ 0 h 6858000"/>
              <a:gd name="connsiteX16" fmla="*/ 1781288 w 8999538"/>
              <a:gd name="connsiteY16" fmla="*/ 0 h 6858000"/>
              <a:gd name="connsiteX17" fmla="*/ 2062064 w 8999538"/>
              <a:gd name="connsiteY17" fmla="*/ 0 h 6858000"/>
              <a:gd name="connsiteX18" fmla="*/ 2370894 w 8999538"/>
              <a:gd name="connsiteY18" fmla="*/ 0 h 6858000"/>
              <a:gd name="connsiteX19" fmla="*/ 2709117 w 8999538"/>
              <a:gd name="connsiteY19" fmla="*/ 0 h 6858000"/>
              <a:gd name="connsiteX20" fmla="*/ 3078066 w 8999538"/>
              <a:gd name="connsiteY20" fmla="*/ 0 h 6858000"/>
              <a:gd name="connsiteX21" fmla="*/ 3479078 w 8999538"/>
              <a:gd name="connsiteY21" fmla="*/ 0 h 6858000"/>
              <a:gd name="connsiteX22" fmla="*/ 3913490 w 8999538"/>
              <a:gd name="connsiteY22" fmla="*/ 0 h 6858000"/>
              <a:gd name="connsiteX23" fmla="*/ 4382637 w 8999538"/>
              <a:gd name="connsiteY23" fmla="*/ 0 h 6858000"/>
              <a:gd name="connsiteX24" fmla="*/ 4887855 w 8999538"/>
              <a:gd name="connsiteY24" fmla="*/ 0 h 6858000"/>
              <a:gd name="connsiteX25" fmla="*/ 5430479 w 8999538"/>
              <a:gd name="connsiteY25" fmla="*/ 0 h 6858000"/>
              <a:gd name="connsiteX26" fmla="*/ 6011847 w 8999538"/>
              <a:gd name="connsiteY26" fmla="*/ 0 h 6858000"/>
              <a:gd name="connsiteX27" fmla="*/ 6633294 w 8999538"/>
              <a:gd name="connsiteY27" fmla="*/ 0 h 6858000"/>
              <a:gd name="connsiteX28" fmla="*/ 7296156 w 8999538"/>
              <a:gd name="connsiteY28" fmla="*/ 0 h 6858000"/>
              <a:gd name="connsiteX29" fmla="*/ 7296156 w 8999538"/>
              <a:gd name="connsiteY29" fmla="*/ 4806315 h 6858000"/>
              <a:gd name="connsiteX30" fmla="*/ 8999538 w 8999538"/>
              <a:gd name="connsiteY30" fmla="*/ 6858000 h 6858000"/>
              <a:gd name="connsiteX31" fmla="*/ 8997341 w 8999538"/>
              <a:gd name="connsiteY31" fmla="*/ 6858000 h 6858000"/>
              <a:gd name="connsiteX32" fmla="*/ 8981961 w 8999538"/>
              <a:gd name="connsiteY32" fmla="*/ 6858000 h 6858000"/>
              <a:gd name="connsiteX33" fmla="*/ 8940215 w 8999538"/>
              <a:gd name="connsiteY33" fmla="*/ 6858000 h 6858000"/>
              <a:gd name="connsiteX34" fmla="*/ 8858920 w 8999538"/>
              <a:gd name="connsiteY34" fmla="*/ 6858000 h 6858000"/>
              <a:gd name="connsiteX35" fmla="*/ 8799322 w 8999538"/>
              <a:gd name="connsiteY35" fmla="*/ 6858000 h 6858000"/>
              <a:gd name="connsiteX36" fmla="*/ 8724894 w 8999538"/>
              <a:gd name="connsiteY36" fmla="*/ 6858000 h 6858000"/>
              <a:gd name="connsiteX37" fmla="*/ 8633987 w 8999538"/>
              <a:gd name="connsiteY37" fmla="*/ 6858000 h 6858000"/>
              <a:gd name="connsiteX38" fmla="*/ 8524953 w 8999538"/>
              <a:gd name="connsiteY38" fmla="*/ 6858000 h 6858000"/>
              <a:gd name="connsiteX39" fmla="*/ 8396145 w 8999538"/>
              <a:gd name="connsiteY39" fmla="*/ 6858000 h 6858000"/>
              <a:gd name="connsiteX40" fmla="*/ 8245915 w 8999538"/>
              <a:gd name="connsiteY40" fmla="*/ 6858000 h 6858000"/>
              <a:gd name="connsiteX41" fmla="*/ 8072615 w 8999538"/>
              <a:gd name="connsiteY41" fmla="*/ 6858000 h 6858000"/>
              <a:gd name="connsiteX42" fmla="*/ 7874596 w 8999538"/>
              <a:gd name="connsiteY42" fmla="*/ 6858000 h 6858000"/>
              <a:gd name="connsiteX43" fmla="*/ 7650212 w 8999538"/>
              <a:gd name="connsiteY43" fmla="*/ 6858000 h 6858000"/>
              <a:gd name="connsiteX44" fmla="*/ 7397814 w 8999538"/>
              <a:gd name="connsiteY44" fmla="*/ 6858000 h 6858000"/>
              <a:gd name="connsiteX45" fmla="*/ 7115755 w 8999538"/>
              <a:gd name="connsiteY45" fmla="*/ 6858000 h 6858000"/>
              <a:gd name="connsiteX46" fmla="*/ 6802386 w 8999538"/>
              <a:gd name="connsiteY46" fmla="*/ 6858000 h 6858000"/>
              <a:gd name="connsiteX47" fmla="*/ 6456059 w 8999538"/>
              <a:gd name="connsiteY47" fmla="*/ 6858000 h 6858000"/>
              <a:gd name="connsiteX48" fmla="*/ 6075128 w 8999538"/>
              <a:gd name="connsiteY48" fmla="*/ 6858000 h 6858000"/>
              <a:gd name="connsiteX49" fmla="*/ 5657944 w 8999538"/>
              <a:gd name="connsiteY49" fmla="*/ 6858000 h 6858000"/>
              <a:gd name="connsiteX50" fmla="*/ 5202858 w 8999538"/>
              <a:gd name="connsiteY50" fmla="*/ 6858000 h 6858000"/>
              <a:gd name="connsiteX51" fmla="*/ 4708224 w 8999538"/>
              <a:gd name="connsiteY51" fmla="*/ 6858000 h 6858000"/>
              <a:gd name="connsiteX52" fmla="*/ 4172394 w 8999538"/>
              <a:gd name="connsiteY52" fmla="*/ 6858000 h 6858000"/>
              <a:gd name="connsiteX53" fmla="*/ 3593718 w 8999538"/>
              <a:gd name="connsiteY53" fmla="*/ 6858000 h 6858000"/>
              <a:gd name="connsiteX54" fmla="*/ 2970551 w 8999538"/>
              <a:gd name="connsiteY54" fmla="*/ 6858000 h 6858000"/>
              <a:gd name="connsiteX55" fmla="*/ 2301243 w 8999538"/>
              <a:gd name="connsiteY55" fmla="*/ 6858000 h 6858000"/>
              <a:gd name="connsiteX56" fmla="*/ 1584147 w 8999538"/>
              <a:gd name="connsiteY56" fmla="*/ 6858000 h 6858000"/>
              <a:gd name="connsiteX57" fmla="*/ 817616 w 8999538"/>
              <a:gd name="connsiteY57" fmla="*/ 6858000 h 6858000"/>
              <a:gd name="connsiteX58" fmla="*/ 0 w 8999538"/>
              <a:gd name="connsiteY58" fmla="*/ 6858000 h 6858000"/>
              <a:gd name="connsiteX59" fmla="*/ 0 w 8999538"/>
              <a:gd name="connsiteY59" fmla="*/ 6856326 h 6858000"/>
              <a:gd name="connsiteX60" fmla="*/ 0 w 8999538"/>
              <a:gd name="connsiteY60" fmla="*/ 6844606 h 6858000"/>
              <a:gd name="connsiteX61" fmla="*/ 0 w 8999538"/>
              <a:gd name="connsiteY61" fmla="*/ 6831839 h 6858000"/>
              <a:gd name="connsiteX62" fmla="*/ 0 w 8999538"/>
              <a:gd name="connsiteY62" fmla="*/ 6812794 h 6858000"/>
              <a:gd name="connsiteX63" fmla="*/ 0 w 8999538"/>
              <a:gd name="connsiteY63" fmla="*/ 6786214 h 6858000"/>
              <a:gd name="connsiteX64" fmla="*/ 0 w 8999538"/>
              <a:gd name="connsiteY64" fmla="*/ 6750844 h 6858000"/>
              <a:gd name="connsiteX65" fmla="*/ 0 w 8999538"/>
              <a:gd name="connsiteY65" fmla="*/ 6705428 h 6858000"/>
              <a:gd name="connsiteX66" fmla="*/ 0 w 8999538"/>
              <a:gd name="connsiteY66" fmla="*/ 6648711 h 6858000"/>
              <a:gd name="connsiteX67" fmla="*/ 0 w 8999538"/>
              <a:gd name="connsiteY67" fmla="*/ 6579436 h 6858000"/>
              <a:gd name="connsiteX68" fmla="*/ 0 w 8999538"/>
              <a:gd name="connsiteY68" fmla="*/ 6496348 h 6858000"/>
              <a:gd name="connsiteX69" fmla="*/ 0 w 8999538"/>
              <a:gd name="connsiteY69" fmla="*/ 6398191 h 6858000"/>
              <a:gd name="connsiteX70" fmla="*/ 0 w 8999538"/>
              <a:gd name="connsiteY70" fmla="*/ 6283710 h 6858000"/>
              <a:gd name="connsiteX71" fmla="*/ 0 w 8999538"/>
              <a:gd name="connsiteY71" fmla="*/ 6151648 h 6858000"/>
              <a:gd name="connsiteX72" fmla="*/ 0 w 8999538"/>
              <a:gd name="connsiteY72" fmla="*/ 6000750 h 6858000"/>
              <a:gd name="connsiteX73" fmla="*/ 0 w 8999538"/>
              <a:gd name="connsiteY73" fmla="*/ 5829761 h 6858000"/>
              <a:gd name="connsiteX74" fmla="*/ 0 w 8999538"/>
              <a:gd name="connsiteY74" fmla="*/ 5637424 h 6858000"/>
              <a:gd name="connsiteX75" fmla="*/ 0 w 8999538"/>
              <a:gd name="connsiteY75" fmla="*/ 5422483 h 6858000"/>
              <a:gd name="connsiteX76" fmla="*/ 0 w 8999538"/>
              <a:gd name="connsiteY76" fmla="*/ 5183684 h 6858000"/>
              <a:gd name="connsiteX77" fmla="*/ 0 w 8999538"/>
              <a:gd name="connsiteY77" fmla="*/ 4919770 h 6858000"/>
              <a:gd name="connsiteX78" fmla="*/ 0 w 8999538"/>
              <a:gd name="connsiteY78" fmla="*/ 4629485 h 6858000"/>
              <a:gd name="connsiteX79" fmla="*/ 0 w 8999538"/>
              <a:gd name="connsiteY79" fmla="*/ 4311574 h 6858000"/>
              <a:gd name="connsiteX80" fmla="*/ 0 w 8999538"/>
              <a:gd name="connsiteY80" fmla="*/ 4141866 h 6858000"/>
              <a:gd name="connsiteX81" fmla="*/ 0 w 8999538"/>
              <a:gd name="connsiteY81" fmla="*/ 3964781 h 6858000"/>
              <a:gd name="connsiteX82" fmla="*/ 0 w 8999538"/>
              <a:gd name="connsiteY82" fmla="*/ 3780162 h 6858000"/>
              <a:gd name="connsiteX83" fmla="*/ 0 w 8999538"/>
              <a:gd name="connsiteY83" fmla="*/ 3587851 h 6858000"/>
              <a:gd name="connsiteX84" fmla="*/ 0 w 8999538"/>
              <a:gd name="connsiteY84" fmla="*/ 3387692 h 6858000"/>
              <a:gd name="connsiteX85" fmla="*/ 0 w 8999538"/>
              <a:gd name="connsiteY85" fmla="*/ 3179527 h 6858000"/>
              <a:gd name="connsiteX86" fmla="*/ 0 w 8999538"/>
              <a:gd name="connsiteY86" fmla="*/ 2963200 h 6858000"/>
              <a:gd name="connsiteX87" fmla="*/ 0 w 8999538"/>
              <a:gd name="connsiteY87" fmla="*/ 2738554 h 6858000"/>
              <a:gd name="connsiteX88" fmla="*/ 0 w 8999538"/>
              <a:gd name="connsiteY88" fmla="*/ 2505432 h 6858000"/>
              <a:gd name="connsiteX89" fmla="*/ 0 w 8999538"/>
              <a:gd name="connsiteY89" fmla="*/ 2263676 h 6858000"/>
              <a:gd name="connsiteX90" fmla="*/ 0 w 8999538"/>
              <a:gd name="connsiteY90" fmla="*/ 2013130 h 6858000"/>
              <a:gd name="connsiteX91" fmla="*/ 0 w 8999538"/>
              <a:gd name="connsiteY91" fmla="*/ 1753637 h 6858000"/>
              <a:gd name="connsiteX92" fmla="*/ 0 w 8999538"/>
              <a:gd name="connsiteY92" fmla="*/ 1485040 h 6858000"/>
              <a:gd name="connsiteX93" fmla="*/ 0 w 8999538"/>
              <a:gd name="connsiteY93" fmla="*/ 1207182 h 6858000"/>
              <a:gd name="connsiteX94" fmla="*/ 0 w 8999538"/>
              <a:gd name="connsiteY94" fmla="*/ 919906 h 6858000"/>
              <a:gd name="connsiteX95" fmla="*/ 0 w 8999538"/>
              <a:gd name="connsiteY95" fmla="*/ 623055 h 6858000"/>
              <a:gd name="connsiteX96" fmla="*/ 0 w 8999538"/>
              <a:gd name="connsiteY96" fmla="*/ 3164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8999538" h="6858000">
                <a:moveTo>
                  <a:pt x="0" y="0"/>
                </a:moveTo>
                <a:lnTo>
                  <a:pt x="1782" y="0"/>
                </a:lnTo>
                <a:lnTo>
                  <a:pt x="14251" y="0"/>
                </a:lnTo>
                <a:lnTo>
                  <a:pt x="48095" y="0"/>
                </a:lnTo>
                <a:lnTo>
                  <a:pt x="114003" y="0"/>
                </a:lnTo>
                <a:lnTo>
                  <a:pt x="162320" y="0"/>
                </a:lnTo>
                <a:lnTo>
                  <a:pt x="222661" y="0"/>
                </a:lnTo>
                <a:lnTo>
                  <a:pt x="296362" y="0"/>
                </a:lnTo>
                <a:lnTo>
                  <a:pt x="384758" y="0"/>
                </a:lnTo>
                <a:lnTo>
                  <a:pt x="489186" y="0"/>
                </a:lnTo>
                <a:lnTo>
                  <a:pt x="610982" y="0"/>
                </a:lnTo>
                <a:lnTo>
                  <a:pt x="751481" y="0"/>
                </a:lnTo>
                <a:lnTo>
                  <a:pt x="912020" y="0"/>
                </a:lnTo>
                <a:lnTo>
                  <a:pt x="1093934" y="0"/>
                </a:lnTo>
                <a:lnTo>
                  <a:pt x="1298559" y="0"/>
                </a:lnTo>
                <a:lnTo>
                  <a:pt x="1527232" y="0"/>
                </a:lnTo>
                <a:lnTo>
                  <a:pt x="1781288" y="0"/>
                </a:lnTo>
                <a:lnTo>
                  <a:pt x="2062064" y="0"/>
                </a:lnTo>
                <a:lnTo>
                  <a:pt x="2370894" y="0"/>
                </a:lnTo>
                <a:lnTo>
                  <a:pt x="2709117" y="0"/>
                </a:lnTo>
                <a:lnTo>
                  <a:pt x="3078066" y="0"/>
                </a:lnTo>
                <a:lnTo>
                  <a:pt x="3479078" y="0"/>
                </a:lnTo>
                <a:lnTo>
                  <a:pt x="3913490" y="0"/>
                </a:lnTo>
                <a:lnTo>
                  <a:pt x="4382637" y="0"/>
                </a:lnTo>
                <a:lnTo>
                  <a:pt x="4887855" y="0"/>
                </a:lnTo>
                <a:lnTo>
                  <a:pt x="5430479" y="0"/>
                </a:lnTo>
                <a:lnTo>
                  <a:pt x="6011847" y="0"/>
                </a:lnTo>
                <a:lnTo>
                  <a:pt x="6633294" y="0"/>
                </a:lnTo>
                <a:lnTo>
                  <a:pt x="7296156" y="0"/>
                </a:lnTo>
                <a:cubicBezTo>
                  <a:pt x="7296156" y="0"/>
                  <a:pt x="7296156" y="0"/>
                  <a:pt x="7296156" y="4806315"/>
                </a:cubicBezTo>
                <a:cubicBezTo>
                  <a:pt x="7296156" y="5783580"/>
                  <a:pt x="8028610" y="6669405"/>
                  <a:pt x="8999538" y="6858000"/>
                </a:cubicBezTo>
                <a:lnTo>
                  <a:pt x="8997341" y="6858000"/>
                </a:lnTo>
                <a:lnTo>
                  <a:pt x="8981961" y="6858000"/>
                </a:lnTo>
                <a:lnTo>
                  <a:pt x="8940215" y="6858000"/>
                </a:lnTo>
                <a:lnTo>
                  <a:pt x="8858920" y="6858000"/>
                </a:lnTo>
                <a:lnTo>
                  <a:pt x="8799322" y="6858000"/>
                </a:lnTo>
                <a:lnTo>
                  <a:pt x="8724894" y="6858000"/>
                </a:lnTo>
                <a:lnTo>
                  <a:pt x="8633987" y="6858000"/>
                </a:lnTo>
                <a:lnTo>
                  <a:pt x="8524953" y="6858000"/>
                </a:lnTo>
                <a:lnTo>
                  <a:pt x="8396145" y="6858000"/>
                </a:lnTo>
                <a:lnTo>
                  <a:pt x="8245915" y="6858000"/>
                </a:lnTo>
                <a:lnTo>
                  <a:pt x="8072615" y="6858000"/>
                </a:lnTo>
                <a:lnTo>
                  <a:pt x="7874596" y="6858000"/>
                </a:lnTo>
                <a:lnTo>
                  <a:pt x="7650212" y="6858000"/>
                </a:lnTo>
                <a:lnTo>
                  <a:pt x="7397814" y="6858000"/>
                </a:lnTo>
                <a:lnTo>
                  <a:pt x="7115755" y="6858000"/>
                </a:lnTo>
                <a:lnTo>
                  <a:pt x="6802386" y="6858000"/>
                </a:lnTo>
                <a:lnTo>
                  <a:pt x="6456059" y="6858000"/>
                </a:lnTo>
                <a:lnTo>
                  <a:pt x="6075128" y="6858000"/>
                </a:lnTo>
                <a:lnTo>
                  <a:pt x="5657944" y="6858000"/>
                </a:lnTo>
                <a:lnTo>
                  <a:pt x="5202858" y="6858000"/>
                </a:lnTo>
                <a:lnTo>
                  <a:pt x="4708224" y="6858000"/>
                </a:lnTo>
                <a:lnTo>
                  <a:pt x="4172394" y="6858000"/>
                </a:lnTo>
                <a:lnTo>
                  <a:pt x="3593718" y="6858000"/>
                </a:lnTo>
                <a:lnTo>
                  <a:pt x="2970551" y="6858000"/>
                </a:lnTo>
                <a:lnTo>
                  <a:pt x="2301243" y="6858000"/>
                </a:lnTo>
                <a:lnTo>
                  <a:pt x="1584147" y="6858000"/>
                </a:lnTo>
                <a:lnTo>
                  <a:pt x="817616" y="6858000"/>
                </a:lnTo>
                <a:lnTo>
                  <a:pt x="0" y="6858000"/>
                </a:lnTo>
                <a:lnTo>
                  <a:pt x="0" y="6856326"/>
                </a:lnTo>
                <a:lnTo>
                  <a:pt x="0" y="6844606"/>
                </a:lnTo>
                <a:lnTo>
                  <a:pt x="0" y="6831839"/>
                </a:lnTo>
                <a:lnTo>
                  <a:pt x="0" y="6812794"/>
                </a:lnTo>
                <a:lnTo>
                  <a:pt x="0" y="6786214"/>
                </a:lnTo>
                <a:lnTo>
                  <a:pt x="0" y="6750844"/>
                </a:lnTo>
                <a:lnTo>
                  <a:pt x="0" y="6705428"/>
                </a:lnTo>
                <a:lnTo>
                  <a:pt x="0" y="6648711"/>
                </a:lnTo>
                <a:lnTo>
                  <a:pt x="0" y="6579436"/>
                </a:lnTo>
                <a:lnTo>
                  <a:pt x="0" y="6496348"/>
                </a:lnTo>
                <a:lnTo>
                  <a:pt x="0" y="6398191"/>
                </a:lnTo>
                <a:lnTo>
                  <a:pt x="0" y="6283710"/>
                </a:lnTo>
                <a:lnTo>
                  <a:pt x="0" y="6151648"/>
                </a:lnTo>
                <a:lnTo>
                  <a:pt x="0" y="6000750"/>
                </a:lnTo>
                <a:lnTo>
                  <a:pt x="0" y="5829761"/>
                </a:lnTo>
                <a:lnTo>
                  <a:pt x="0" y="5637424"/>
                </a:lnTo>
                <a:lnTo>
                  <a:pt x="0" y="5422483"/>
                </a:lnTo>
                <a:lnTo>
                  <a:pt x="0" y="5183684"/>
                </a:lnTo>
                <a:lnTo>
                  <a:pt x="0" y="4919770"/>
                </a:lnTo>
                <a:lnTo>
                  <a:pt x="0" y="4629485"/>
                </a:lnTo>
                <a:lnTo>
                  <a:pt x="0" y="4311574"/>
                </a:lnTo>
                <a:lnTo>
                  <a:pt x="0" y="4141866"/>
                </a:lnTo>
                <a:lnTo>
                  <a:pt x="0" y="3964781"/>
                </a:lnTo>
                <a:lnTo>
                  <a:pt x="0" y="3780162"/>
                </a:lnTo>
                <a:lnTo>
                  <a:pt x="0" y="3587851"/>
                </a:lnTo>
                <a:lnTo>
                  <a:pt x="0" y="3387692"/>
                </a:lnTo>
                <a:lnTo>
                  <a:pt x="0" y="3179527"/>
                </a:lnTo>
                <a:lnTo>
                  <a:pt x="0" y="2963200"/>
                </a:lnTo>
                <a:lnTo>
                  <a:pt x="0" y="2738554"/>
                </a:lnTo>
                <a:lnTo>
                  <a:pt x="0" y="2505432"/>
                </a:lnTo>
                <a:lnTo>
                  <a:pt x="0" y="2263676"/>
                </a:lnTo>
                <a:lnTo>
                  <a:pt x="0" y="2013130"/>
                </a:lnTo>
                <a:lnTo>
                  <a:pt x="0" y="1753637"/>
                </a:lnTo>
                <a:lnTo>
                  <a:pt x="0" y="1485040"/>
                </a:lnTo>
                <a:lnTo>
                  <a:pt x="0" y="1207182"/>
                </a:lnTo>
                <a:lnTo>
                  <a:pt x="0" y="919906"/>
                </a:lnTo>
                <a:lnTo>
                  <a:pt x="0" y="623055"/>
                </a:lnTo>
                <a:lnTo>
                  <a:pt x="0" y="316472"/>
                </a:lnTo>
                <a:close/>
              </a:path>
            </a:pathLst>
          </a:custGeom>
          <a:solidFill>
            <a:schemeClr val="bg1"/>
          </a:solidFill>
        </p:spPr>
        <p:txBody>
          <a:bodyPr wrap="square">
            <a:noAutofit/>
          </a:bodyPr>
          <a:lstStyle/>
          <a:p>
            <a:endParaRPr lang="en-US" dirty="0"/>
          </a:p>
        </p:txBody>
      </p:sp>
      <p:sp>
        <p:nvSpPr>
          <p:cNvPr id="3" name="Text Placeholder 2">
            <a:extLst>
              <a:ext uri="{FF2B5EF4-FFF2-40B4-BE49-F238E27FC236}">
                <a16:creationId xmlns:a16="http://schemas.microsoft.com/office/drawing/2014/main" id="{76AA94CC-2714-A04B-A2D5-15FD6313F9A4}"/>
              </a:ext>
            </a:extLst>
          </p:cNvPr>
          <p:cNvSpPr>
            <a:spLocks noGrp="1"/>
          </p:cNvSpPr>
          <p:nvPr>
            <p:ph type="body" sz="quarter" idx="13"/>
          </p:nvPr>
        </p:nvSpPr>
        <p:spPr>
          <a:xfrm>
            <a:off x="7760597" y="609600"/>
            <a:ext cx="3998111" cy="4597400"/>
          </a:xfrm>
        </p:spPr>
        <p:txBody>
          <a:bodyPr anchor="ct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240068595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SECTION - TEAL (V2)">
    <p:bg>
      <p:bgPr>
        <a:solidFill>
          <a:schemeClr val="accent4"/>
        </a:solidFill>
        <a:effectLst/>
      </p:bgPr>
    </p:bg>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0"/>
            <a:ext cx="8999539" cy="6858000"/>
          </a:xfrm>
          <a:custGeom>
            <a:avLst/>
            <a:gdLst>
              <a:gd name="connsiteX0" fmla="*/ 0 w 8999538"/>
              <a:gd name="connsiteY0" fmla="*/ 0 h 6858000"/>
              <a:gd name="connsiteX1" fmla="*/ 1782 w 8999538"/>
              <a:gd name="connsiteY1" fmla="*/ 0 h 6858000"/>
              <a:gd name="connsiteX2" fmla="*/ 14251 w 8999538"/>
              <a:gd name="connsiteY2" fmla="*/ 0 h 6858000"/>
              <a:gd name="connsiteX3" fmla="*/ 48095 w 8999538"/>
              <a:gd name="connsiteY3" fmla="*/ 0 h 6858000"/>
              <a:gd name="connsiteX4" fmla="*/ 114003 w 8999538"/>
              <a:gd name="connsiteY4" fmla="*/ 0 h 6858000"/>
              <a:gd name="connsiteX5" fmla="*/ 162320 w 8999538"/>
              <a:gd name="connsiteY5" fmla="*/ 0 h 6858000"/>
              <a:gd name="connsiteX6" fmla="*/ 222661 w 8999538"/>
              <a:gd name="connsiteY6" fmla="*/ 0 h 6858000"/>
              <a:gd name="connsiteX7" fmla="*/ 296362 w 8999538"/>
              <a:gd name="connsiteY7" fmla="*/ 0 h 6858000"/>
              <a:gd name="connsiteX8" fmla="*/ 384758 w 8999538"/>
              <a:gd name="connsiteY8" fmla="*/ 0 h 6858000"/>
              <a:gd name="connsiteX9" fmla="*/ 489186 w 8999538"/>
              <a:gd name="connsiteY9" fmla="*/ 0 h 6858000"/>
              <a:gd name="connsiteX10" fmla="*/ 610982 w 8999538"/>
              <a:gd name="connsiteY10" fmla="*/ 0 h 6858000"/>
              <a:gd name="connsiteX11" fmla="*/ 751481 w 8999538"/>
              <a:gd name="connsiteY11" fmla="*/ 0 h 6858000"/>
              <a:gd name="connsiteX12" fmla="*/ 912020 w 8999538"/>
              <a:gd name="connsiteY12" fmla="*/ 0 h 6858000"/>
              <a:gd name="connsiteX13" fmla="*/ 1093934 w 8999538"/>
              <a:gd name="connsiteY13" fmla="*/ 0 h 6858000"/>
              <a:gd name="connsiteX14" fmla="*/ 1298559 w 8999538"/>
              <a:gd name="connsiteY14" fmla="*/ 0 h 6858000"/>
              <a:gd name="connsiteX15" fmla="*/ 1527232 w 8999538"/>
              <a:gd name="connsiteY15" fmla="*/ 0 h 6858000"/>
              <a:gd name="connsiteX16" fmla="*/ 1781288 w 8999538"/>
              <a:gd name="connsiteY16" fmla="*/ 0 h 6858000"/>
              <a:gd name="connsiteX17" fmla="*/ 2062064 w 8999538"/>
              <a:gd name="connsiteY17" fmla="*/ 0 h 6858000"/>
              <a:gd name="connsiteX18" fmla="*/ 2370894 w 8999538"/>
              <a:gd name="connsiteY18" fmla="*/ 0 h 6858000"/>
              <a:gd name="connsiteX19" fmla="*/ 2709117 w 8999538"/>
              <a:gd name="connsiteY19" fmla="*/ 0 h 6858000"/>
              <a:gd name="connsiteX20" fmla="*/ 3078066 w 8999538"/>
              <a:gd name="connsiteY20" fmla="*/ 0 h 6858000"/>
              <a:gd name="connsiteX21" fmla="*/ 3479078 w 8999538"/>
              <a:gd name="connsiteY21" fmla="*/ 0 h 6858000"/>
              <a:gd name="connsiteX22" fmla="*/ 3913490 w 8999538"/>
              <a:gd name="connsiteY22" fmla="*/ 0 h 6858000"/>
              <a:gd name="connsiteX23" fmla="*/ 4382637 w 8999538"/>
              <a:gd name="connsiteY23" fmla="*/ 0 h 6858000"/>
              <a:gd name="connsiteX24" fmla="*/ 4887855 w 8999538"/>
              <a:gd name="connsiteY24" fmla="*/ 0 h 6858000"/>
              <a:gd name="connsiteX25" fmla="*/ 5430479 w 8999538"/>
              <a:gd name="connsiteY25" fmla="*/ 0 h 6858000"/>
              <a:gd name="connsiteX26" fmla="*/ 6011847 w 8999538"/>
              <a:gd name="connsiteY26" fmla="*/ 0 h 6858000"/>
              <a:gd name="connsiteX27" fmla="*/ 6633294 w 8999538"/>
              <a:gd name="connsiteY27" fmla="*/ 0 h 6858000"/>
              <a:gd name="connsiteX28" fmla="*/ 7296156 w 8999538"/>
              <a:gd name="connsiteY28" fmla="*/ 0 h 6858000"/>
              <a:gd name="connsiteX29" fmla="*/ 7296156 w 8999538"/>
              <a:gd name="connsiteY29" fmla="*/ 4806315 h 6858000"/>
              <a:gd name="connsiteX30" fmla="*/ 8999538 w 8999538"/>
              <a:gd name="connsiteY30" fmla="*/ 6858000 h 6858000"/>
              <a:gd name="connsiteX31" fmla="*/ 8997341 w 8999538"/>
              <a:gd name="connsiteY31" fmla="*/ 6858000 h 6858000"/>
              <a:gd name="connsiteX32" fmla="*/ 8981961 w 8999538"/>
              <a:gd name="connsiteY32" fmla="*/ 6858000 h 6858000"/>
              <a:gd name="connsiteX33" fmla="*/ 8940215 w 8999538"/>
              <a:gd name="connsiteY33" fmla="*/ 6858000 h 6858000"/>
              <a:gd name="connsiteX34" fmla="*/ 8858920 w 8999538"/>
              <a:gd name="connsiteY34" fmla="*/ 6858000 h 6858000"/>
              <a:gd name="connsiteX35" fmla="*/ 8799322 w 8999538"/>
              <a:gd name="connsiteY35" fmla="*/ 6858000 h 6858000"/>
              <a:gd name="connsiteX36" fmla="*/ 8724894 w 8999538"/>
              <a:gd name="connsiteY36" fmla="*/ 6858000 h 6858000"/>
              <a:gd name="connsiteX37" fmla="*/ 8633987 w 8999538"/>
              <a:gd name="connsiteY37" fmla="*/ 6858000 h 6858000"/>
              <a:gd name="connsiteX38" fmla="*/ 8524953 w 8999538"/>
              <a:gd name="connsiteY38" fmla="*/ 6858000 h 6858000"/>
              <a:gd name="connsiteX39" fmla="*/ 8396145 w 8999538"/>
              <a:gd name="connsiteY39" fmla="*/ 6858000 h 6858000"/>
              <a:gd name="connsiteX40" fmla="*/ 8245915 w 8999538"/>
              <a:gd name="connsiteY40" fmla="*/ 6858000 h 6858000"/>
              <a:gd name="connsiteX41" fmla="*/ 8072615 w 8999538"/>
              <a:gd name="connsiteY41" fmla="*/ 6858000 h 6858000"/>
              <a:gd name="connsiteX42" fmla="*/ 7874596 w 8999538"/>
              <a:gd name="connsiteY42" fmla="*/ 6858000 h 6858000"/>
              <a:gd name="connsiteX43" fmla="*/ 7650212 w 8999538"/>
              <a:gd name="connsiteY43" fmla="*/ 6858000 h 6858000"/>
              <a:gd name="connsiteX44" fmla="*/ 7397814 w 8999538"/>
              <a:gd name="connsiteY44" fmla="*/ 6858000 h 6858000"/>
              <a:gd name="connsiteX45" fmla="*/ 7115755 w 8999538"/>
              <a:gd name="connsiteY45" fmla="*/ 6858000 h 6858000"/>
              <a:gd name="connsiteX46" fmla="*/ 6802386 w 8999538"/>
              <a:gd name="connsiteY46" fmla="*/ 6858000 h 6858000"/>
              <a:gd name="connsiteX47" fmla="*/ 6456059 w 8999538"/>
              <a:gd name="connsiteY47" fmla="*/ 6858000 h 6858000"/>
              <a:gd name="connsiteX48" fmla="*/ 6075128 w 8999538"/>
              <a:gd name="connsiteY48" fmla="*/ 6858000 h 6858000"/>
              <a:gd name="connsiteX49" fmla="*/ 5657944 w 8999538"/>
              <a:gd name="connsiteY49" fmla="*/ 6858000 h 6858000"/>
              <a:gd name="connsiteX50" fmla="*/ 5202858 w 8999538"/>
              <a:gd name="connsiteY50" fmla="*/ 6858000 h 6858000"/>
              <a:gd name="connsiteX51" fmla="*/ 4708224 w 8999538"/>
              <a:gd name="connsiteY51" fmla="*/ 6858000 h 6858000"/>
              <a:gd name="connsiteX52" fmla="*/ 4172394 w 8999538"/>
              <a:gd name="connsiteY52" fmla="*/ 6858000 h 6858000"/>
              <a:gd name="connsiteX53" fmla="*/ 3593718 w 8999538"/>
              <a:gd name="connsiteY53" fmla="*/ 6858000 h 6858000"/>
              <a:gd name="connsiteX54" fmla="*/ 2970551 w 8999538"/>
              <a:gd name="connsiteY54" fmla="*/ 6858000 h 6858000"/>
              <a:gd name="connsiteX55" fmla="*/ 2301243 w 8999538"/>
              <a:gd name="connsiteY55" fmla="*/ 6858000 h 6858000"/>
              <a:gd name="connsiteX56" fmla="*/ 1584147 w 8999538"/>
              <a:gd name="connsiteY56" fmla="*/ 6858000 h 6858000"/>
              <a:gd name="connsiteX57" fmla="*/ 817616 w 8999538"/>
              <a:gd name="connsiteY57" fmla="*/ 6858000 h 6858000"/>
              <a:gd name="connsiteX58" fmla="*/ 0 w 8999538"/>
              <a:gd name="connsiteY58" fmla="*/ 6858000 h 6858000"/>
              <a:gd name="connsiteX59" fmla="*/ 0 w 8999538"/>
              <a:gd name="connsiteY59" fmla="*/ 6856326 h 6858000"/>
              <a:gd name="connsiteX60" fmla="*/ 0 w 8999538"/>
              <a:gd name="connsiteY60" fmla="*/ 6844606 h 6858000"/>
              <a:gd name="connsiteX61" fmla="*/ 0 w 8999538"/>
              <a:gd name="connsiteY61" fmla="*/ 6831839 h 6858000"/>
              <a:gd name="connsiteX62" fmla="*/ 0 w 8999538"/>
              <a:gd name="connsiteY62" fmla="*/ 6812794 h 6858000"/>
              <a:gd name="connsiteX63" fmla="*/ 0 w 8999538"/>
              <a:gd name="connsiteY63" fmla="*/ 6786214 h 6858000"/>
              <a:gd name="connsiteX64" fmla="*/ 0 w 8999538"/>
              <a:gd name="connsiteY64" fmla="*/ 6750844 h 6858000"/>
              <a:gd name="connsiteX65" fmla="*/ 0 w 8999538"/>
              <a:gd name="connsiteY65" fmla="*/ 6705428 h 6858000"/>
              <a:gd name="connsiteX66" fmla="*/ 0 w 8999538"/>
              <a:gd name="connsiteY66" fmla="*/ 6648711 h 6858000"/>
              <a:gd name="connsiteX67" fmla="*/ 0 w 8999538"/>
              <a:gd name="connsiteY67" fmla="*/ 6579436 h 6858000"/>
              <a:gd name="connsiteX68" fmla="*/ 0 w 8999538"/>
              <a:gd name="connsiteY68" fmla="*/ 6496348 h 6858000"/>
              <a:gd name="connsiteX69" fmla="*/ 0 w 8999538"/>
              <a:gd name="connsiteY69" fmla="*/ 6398191 h 6858000"/>
              <a:gd name="connsiteX70" fmla="*/ 0 w 8999538"/>
              <a:gd name="connsiteY70" fmla="*/ 6283710 h 6858000"/>
              <a:gd name="connsiteX71" fmla="*/ 0 w 8999538"/>
              <a:gd name="connsiteY71" fmla="*/ 6151648 h 6858000"/>
              <a:gd name="connsiteX72" fmla="*/ 0 w 8999538"/>
              <a:gd name="connsiteY72" fmla="*/ 6000750 h 6858000"/>
              <a:gd name="connsiteX73" fmla="*/ 0 w 8999538"/>
              <a:gd name="connsiteY73" fmla="*/ 5829761 h 6858000"/>
              <a:gd name="connsiteX74" fmla="*/ 0 w 8999538"/>
              <a:gd name="connsiteY74" fmla="*/ 5637424 h 6858000"/>
              <a:gd name="connsiteX75" fmla="*/ 0 w 8999538"/>
              <a:gd name="connsiteY75" fmla="*/ 5422483 h 6858000"/>
              <a:gd name="connsiteX76" fmla="*/ 0 w 8999538"/>
              <a:gd name="connsiteY76" fmla="*/ 5183684 h 6858000"/>
              <a:gd name="connsiteX77" fmla="*/ 0 w 8999538"/>
              <a:gd name="connsiteY77" fmla="*/ 4919770 h 6858000"/>
              <a:gd name="connsiteX78" fmla="*/ 0 w 8999538"/>
              <a:gd name="connsiteY78" fmla="*/ 4629485 h 6858000"/>
              <a:gd name="connsiteX79" fmla="*/ 0 w 8999538"/>
              <a:gd name="connsiteY79" fmla="*/ 4311574 h 6858000"/>
              <a:gd name="connsiteX80" fmla="*/ 0 w 8999538"/>
              <a:gd name="connsiteY80" fmla="*/ 4141866 h 6858000"/>
              <a:gd name="connsiteX81" fmla="*/ 0 w 8999538"/>
              <a:gd name="connsiteY81" fmla="*/ 3964781 h 6858000"/>
              <a:gd name="connsiteX82" fmla="*/ 0 w 8999538"/>
              <a:gd name="connsiteY82" fmla="*/ 3780162 h 6858000"/>
              <a:gd name="connsiteX83" fmla="*/ 0 w 8999538"/>
              <a:gd name="connsiteY83" fmla="*/ 3587851 h 6858000"/>
              <a:gd name="connsiteX84" fmla="*/ 0 w 8999538"/>
              <a:gd name="connsiteY84" fmla="*/ 3387692 h 6858000"/>
              <a:gd name="connsiteX85" fmla="*/ 0 w 8999538"/>
              <a:gd name="connsiteY85" fmla="*/ 3179527 h 6858000"/>
              <a:gd name="connsiteX86" fmla="*/ 0 w 8999538"/>
              <a:gd name="connsiteY86" fmla="*/ 2963200 h 6858000"/>
              <a:gd name="connsiteX87" fmla="*/ 0 w 8999538"/>
              <a:gd name="connsiteY87" fmla="*/ 2738554 h 6858000"/>
              <a:gd name="connsiteX88" fmla="*/ 0 w 8999538"/>
              <a:gd name="connsiteY88" fmla="*/ 2505432 h 6858000"/>
              <a:gd name="connsiteX89" fmla="*/ 0 w 8999538"/>
              <a:gd name="connsiteY89" fmla="*/ 2263676 h 6858000"/>
              <a:gd name="connsiteX90" fmla="*/ 0 w 8999538"/>
              <a:gd name="connsiteY90" fmla="*/ 2013130 h 6858000"/>
              <a:gd name="connsiteX91" fmla="*/ 0 w 8999538"/>
              <a:gd name="connsiteY91" fmla="*/ 1753637 h 6858000"/>
              <a:gd name="connsiteX92" fmla="*/ 0 w 8999538"/>
              <a:gd name="connsiteY92" fmla="*/ 1485040 h 6858000"/>
              <a:gd name="connsiteX93" fmla="*/ 0 w 8999538"/>
              <a:gd name="connsiteY93" fmla="*/ 1207182 h 6858000"/>
              <a:gd name="connsiteX94" fmla="*/ 0 w 8999538"/>
              <a:gd name="connsiteY94" fmla="*/ 919906 h 6858000"/>
              <a:gd name="connsiteX95" fmla="*/ 0 w 8999538"/>
              <a:gd name="connsiteY95" fmla="*/ 623055 h 6858000"/>
              <a:gd name="connsiteX96" fmla="*/ 0 w 8999538"/>
              <a:gd name="connsiteY96" fmla="*/ 3164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8999538" h="6858000">
                <a:moveTo>
                  <a:pt x="0" y="0"/>
                </a:moveTo>
                <a:lnTo>
                  <a:pt x="1782" y="0"/>
                </a:lnTo>
                <a:lnTo>
                  <a:pt x="14251" y="0"/>
                </a:lnTo>
                <a:lnTo>
                  <a:pt x="48095" y="0"/>
                </a:lnTo>
                <a:lnTo>
                  <a:pt x="114003" y="0"/>
                </a:lnTo>
                <a:lnTo>
                  <a:pt x="162320" y="0"/>
                </a:lnTo>
                <a:lnTo>
                  <a:pt x="222661" y="0"/>
                </a:lnTo>
                <a:lnTo>
                  <a:pt x="296362" y="0"/>
                </a:lnTo>
                <a:lnTo>
                  <a:pt x="384758" y="0"/>
                </a:lnTo>
                <a:lnTo>
                  <a:pt x="489186" y="0"/>
                </a:lnTo>
                <a:lnTo>
                  <a:pt x="610982" y="0"/>
                </a:lnTo>
                <a:lnTo>
                  <a:pt x="751481" y="0"/>
                </a:lnTo>
                <a:lnTo>
                  <a:pt x="912020" y="0"/>
                </a:lnTo>
                <a:lnTo>
                  <a:pt x="1093934" y="0"/>
                </a:lnTo>
                <a:lnTo>
                  <a:pt x="1298559" y="0"/>
                </a:lnTo>
                <a:lnTo>
                  <a:pt x="1527232" y="0"/>
                </a:lnTo>
                <a:lnTo>
                  <a:pt x="1781288" y="0"/>
                </a:lnTo>
                <a:lnTo>
                  <a:pt x="2062064" y="0"/>
                </a:lnTo>
                <a:lnTo>
                  <a:pt x="2370894" y="0"/>
                </a:lnTo>
                <a:lnTo>
                  <a:pt x="2709117" y="0"/>
                </a:lnTo>
                <a:lnTo>
                  <a:pt x="3078066" y="0"/>
                </a:lnTo>
                <a:lnTo>
                  <a:pt x="3479078" y="0"/>
                </a:lnTo>
                <a:lnTo>
                  <a:pt x="3913490" y="0"/>
                </a:lnTo>
                <a:lnTo>
                  <a:pt x="4382637" y="0"/>
                </a:lnTo>
                <a:lnTo>
                  <a:pt x="4887855" y="0"/>
                </a:lnTo>
                <a:lnTo>
                  <a:pt x="5430479" y="0"/>
                </a:lnTo>
                <a:lnTo>
                  <a:pt x="6011847" y="0"/>
                </a:lnTo>
                <a:lnTo>
                  <a:pt x="6633294" y="0"/>
                </a:lnTo>
                <a:lnTo>
                  <a:pt x="7296156" y="0"/>
                </a:lnTo>
                <a:cubicBezTo>
                  <a:pt x="7296156" y="0"/>
                  <a:pt x="7296156" y="0"/>
                  <a:pt x="7296156" y="4806315"/>
                </a:cubicBezTo>
                <a:cubicBezTo>
                  <a:pt x="7296156" y="5783580"/>
                  <a:pt x="8028610" y="6669405"/>
                  <a:pt x="8999538" y="6858000"/>
                </a:cubicBezTo>
                <a:lnTo>
                  <a:pt x="8997341" y="6858000"/>
                </a:lnTo>
                <a:lnTo>
                  <a:pt x="8981961" y="6858000"/>
                </a:lnTo>
                <a:lnTo>
                  <a:pt x="8940215" y="6858000"/>
                </a:lnTo>
                <a:lnTo>
                  <a:pt x="8858920" y="6858000"/>
                </a:lnTo>
                <a:lnTo>
                  <a:pt x="8799322" y="6858000"/>
                </a:lnTo>
                <a:lnTo>
                  <a:pt x="8724894" y="6858000"/>
                </a:lnTo>
                <a:lnTo>
                  <a:pt x="8633987" y="6858000"/>
                </a:lnTo>
                <a:lnTo>
                  <a:pt x="8524953" y="6858000"/>
                </a:lnTo>
                <a:lnTo>
                  <a:pt x="8396145" y="6858000"/>
                </a:lnTo>
                <a:lnTo>
                  <a:pt x="8245915" y="6858000"/>
                </a:lnTo>
                <a:lnTo>
                  <a:pt x="8072615" y="6858000"/>
                </a:lnTo>
                <a:lnTo>
                  <a:pt x="7874596" y="6858000"/>
                </a:lnTo>
                <a:lnTo>
                  <a:pt x="7650212" y="6858000"/>
                </a:lnTo>
                <a:lnTo>
                  <a:pt x="7397814" y="6858000"/>
                </a:lnTo>
                <a:lnTo>
                  <a:pt x="7115755" y="6858000"/>
                </a:lnTo>
                <a:lnTo>
                  <a:pt x="6802386" y="6858000"/>
                </a:lnTo>
                <a:lnTo>
                  <a:pt x="6456059" y="6858000"/>
                </a:lnTo>
                <a:lnTo>
                  <a:pt x="6075128" y="6858000"/>
                </a:lnTo>
                <a:lnTo>
                  <a:pt x="5657944" y="6858000"/>
                </a:lnTo>
                <a:lnTo>
                  <a:pt x="5202858" y="6858000"/>
                </a:lnTo>
                <a:lnTo>
                  <a:pt x="4708224" y="6858000"/>
                </a:lnTo>
                <a:lnTo>
                  <a:pt x="4172394" y="6858000"/>
                </a:lnTo>
                <a:lnTo>
                  <a:pt x="3593718" y="6858000"/>
                </a:lnTo>
                <a:lnTo>
                  <a:pt x="2970551" y="6858000"/>
                </a:lnTo>
                <a:lnTo>
                  <a:pt x="2301243" y="6858000"/>
                </a:lnTo>
                <a:lnTo>
                  <a:pt x="1584147" y="6858000"/>
                </a:lnTo>
                <a:lnTo>
                  <a:pt x="817616" y="6858000"/>
                </a:lnTo>
                <a:lnTo>
                  <a:pt x="0" y="6858000"/>
                </a:lnTo>
                <a:lnTo>
                  <a:pt x="0" y="6856326"/>
                </a:lnTo>
                <a:lnTo>
                  <a:pt x="0" y="6844606"/>
                </a:lnTo>
                <a:lnTo>
                  <a:pt x="0" y="6831839"/>
                </a:lnTo>
                <a:lnTo>
                  <a:pt x="0" y="6812794"/>
                </a:lnTo>
                <a:lnTo>
                  <a:pt x="0" y="6786214"/>
                </a:lnTo>
                <a:lnTo>
                  <a:pt x="0" y="6750844"/>
                </a:lnTo>
                <a:lnTo>
                  <a:pt x="0" y="6705428"/>
                </a:lnTo>
                <a:lnTo>
                  <a:pt x="0" y="6648711"/>
                </a:lnTo>
                <a:lnTo>
                  <a:pt x="0" y="6579436"/>
                </a:lnTo>
                <a:lnTo>
                  <a:pt x="0" y="6496348"/>
                </a:lnTo>
                <a:lnTo>
                  <a:pt x="0" y="6398191"/>
                </a:lnTo>
                <a:lnTo>
                  <a:pt x="0" y="6283710"/>
                </a:lnTo>
                <a:lnTo>
                  <a:pt x="0" y="6151648"/>
                </a:lnTo>
                <a:lnTo>
                  <a:pt x="0" y="6000750"/>
                </a:lnTo>
                <a:lnTo>
                  <a:pt x="0" y="5829761"/>
                </a:lnTo>
                <a:lnTo>
                  <a:pt x="0" y="5637424"/>
                </a:lnTo>
                <a:lnTo>
                  <a:pt x="0" y="5422483"/>
                </a:lnTo>
                <a:lnTo>
                  <a:pt x="0" y="5183684"/>
                </a:lnTo>
                <a:lnTo>
                  <a:pt x="0" y="4919770"/>
                </a:lnTo>
                <a:lnTo>
                  <a:pt x="0" y="4629485"/>
                </a:lnTo>
                <a:lnTo>
                  <a:pt x="0" y="4311574"/>
                </a:lnTo>
                <a:lnTo>
                  <a:pt x="0" y="4141866"/>
                </a:lnTo>
                <a:lnTo>
                  <a:pt x="0" y="3964781"/>
                </a:lnTo>
                <a:lnTo>
                  <a:pt x="0" y="3780162"/>
                </a:lnTo>
                <a:lnTo>
                  <a:pt x="0" y="3587851"/>
                </a:lnTo>
                <a:lnTo>
                  <a:pt x="0" y="3387692"/>
                </a:lnTo>
                <a:lnTo>
                  <a:pt x="0" y="3179527"/>
                </a:lnTo>
                <a:lnTo>
                  <a:pt x="0" y="2963200"/>
                </a:lnTo>
                <a:lnTo>
                  <a:pt x="0" y="2738554"/>
                </a:lnTo>
                <a:lnTo>
                  <a:pt x="0" y="2505432"/>
                </a:lnTo>
                <a:lnTo>
                  <a:pt x="0" y="2263676"/>
                </a:lnTo>
                <a:lnTo>
                  <a:pt x="0" y="2013130"/>
                </a:lnTo>
                <a:lnTo>
                  <a:pt x="0" y="1753637"/>
                </a:lnTo>
                <a:lnTo>
                  <a:pt x="0" y="1485040"/>
                </a:lnTo>
                <a:lnTo>
                  <a:pt x="0" y="1207182"/>
                </a:lnTo>
                <a:lnTo>
                  <a:pt x="0" y="919906"/>
                </a:lnTo>
                <a:lnTo>
                  <a:pt x="0" y="623055"/>
                </a:lnTo>
                <a:lnTo>
                  <a:pt x="0" y="316472"/>
                </a:lnTo>
                <a:close/>
              </a:path>
            </a:pathLst>
          </a:custGeom>
          <a:solidFill>
            <a:schemeClr val="bg1"/>
          </a:solidFill>
        </p:spPr>
        <p:txBody>
          <a:bodyPr wrap="square">
            <a:noAutofit/>
          </a:bodyPr>
          <a:lstStyle/>
          <a:p>
            <a:endParaRPr lang="en-US" dirty="0"/>
          </a:p>
        </p:txBody>
      </p:sp>
      <p:sp>
        <p:nvSpPr>
          <p:cNvPr id="5" name="Text Placeholder 2">
            <a:extLst>
              <a:ext uri="{FF2B5EF4-FFF2-40B4-BE49-F238E27FC236}">
                <a16:creationId xmlns:a16="http://schemas.microsoft.com/office/drawing/2014/main" id="{24F20AAD-8F3F-2747-8CD2-BD59A679C750}"/>
              </a:ext>
            </a:extLst>
          </p:cNvPr>
          <p:cNvSpPr>
            <a:spLocks noGrp="1"/>
          </p:cNvSpPr>
          <p:nvPr>
            <p:ph type="body" sz="quarter" idx="13"/>
          </p:nvPr>
        </p:nvSpPr>
        <p:spPr>
          <a:xfrm>
            <a:off x="7760597" y="609600"/>
            <a:ext cx="3998111" cy="4597400"/>
          </a:xfrm>
        </p:spPr>
        <p:txBody>
          <a:bodyPr anchor="ct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330651157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SECTION - NAVY (V2)">
    <p:bg>
      <p:bgPr>
        <a:solidFill>
          <a:schemeClr val="tx2"/>
        </a:solidFill>
        <a:effectLst/>
      </p:bgPr>
    </p:bg>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0"/>
            <a:ext cx="8999539" cy="6858000"/>
          </a:xfrm>
          <a:custGeom>
            <a:avLst/>
            <a:gdLst>
              <a:gd name="connsiteX0" fmla="*/ 0 w 8999538"/>
              <a:gd name="connsiteY0" fmla="*/ 0 h 6858000"/>
              <a:gd name="connsiteX1" fmla="*/ 1782 w 8999538"/>
              <a:gd name="connsiteY1" fmla="*/ 0 h 6858000"/>
              <a:gd name="connsiteX2" fmla="*/ 14251 w 8999538"/>
              <a:gd name="connsiteY2" fmla="*/ 0 h 6858000"/>
              <a:gd name="connsiteX3" fmla="*/ 48095 w 8999538"/>
              <a:gd name="connsiteY3" fmla="*/ 0 h 6858000"/>
              <a:gd name="connsiteX4" fmla="*/ 114003 w 8999538"/>
              <a:gd name="connsiteY4" fmla="*/ 0 h 6858000"/>
              <a:gd name="connsiteX5" fmla="*/ 162320 w 8999538"/>
              <a:gd name="connsiteY5" fmla="*/ 0 h 6858000"/>
              <a:gd name="connsiteX6" fmla="*/ 222661 w 8999538"/>
              <a:gd name="connsiteY6" fmla="*/ 0 h 6858000"/>
              <a:gd name="connsiteX7" fmla="*/ 296362 w 8999538"/>
              <a:gd name="connsiteY7" fmla="*/ 0 h 6858000"/>
              <a:gd name="connsiteX8" fmla="*/ 384758 w 8999538"/>
              <a:gd name="connsiteY8" fmla="*/ 0 h 6858000"/>
              <a:gd name="connsiteX9" fmla="*/ 489186 w 8999538"/>
              <a:gd name="connsiteY9" fmla="*/ 0 h 6858000"/>
              <a:gd name="connsiteX10" fmla="*/ 610982 w 8999538"/>
              <a:gd name="connsiteY10" fmla="*/ 0 h 6858000"/>
              <a:gd name="connsiteX11" fmla="*/ 751481 w 8999538"/>
              <a:gd name="connsiteY11" fmla="*/ 0 h 6858000"/>
              <a:gd name="connsiteX12" fmla="*/ 912020 w 8999538"/>
              <a:gd name="connsiteY12" fmla="*/ 0 h 6858000"/>
              <a:gd name="connsiteX13" fmla="*/ 1093934 w 8999538"/>
              <a:gd name="connsiteY13" fmla="*/ 0 h 6858000"/>
              <a:gd name="connsiteX14" fmla="*/ 1298559 w 8999538"/>
              <a:gd name="connsiteY14" fmla="*/ 0 h 6858000"/>
              <a:gd name="connsiteX15" fmla="*/ 1527232 w 8999538"/>
              <a:gd name="connsiteY15" fmla="*/ 0 h 6858000"/>
              <a:gd name="connsiteX16" fmla="*/ 1781288 w 8999538"/>
              <a:gd name="connsiteY16" fmla="*/ 0 h 6858000"/>
              <a:gd name="connsiteX17" fmla="*/ 2062064 w 8999538"/>
              <a:gd name="connsiteY17" fmla="*/ 0 h 6858000"/>
              <a:gd name="connsiteX18" fmla="*/ 2370894 w 8999538"/>
              <a:gd name="connsiteY18" fmla="*/ 0 h 6858000"/>
              <a:gd name="connsiteX19" fmla="*/ 2709117 w 8999538"/>
              <a:gd name="connsiteY19" fmla="*/ 0 h 6858000"/>
              <a:gd name="connsiteX20" fmla="*/ 3078066 w 8999538"/>
              <a:gd name="connsiteY20" fmla="*/ 0 h 6858000"/>
              <a:gd name="connsiteX21" fmla="*/ 3479078 w 8999538"/>
              <a:gd name="connsiteY21" fmla="*/ 0 h 6858000"/>
              <a:gd name="connsiteX22" fmla="*/ 3913490 w 8999538"/>
              <a:gd name="connsiteY22" fmla="*/ 0 h 6858000"/>
              <a:gd name="connsiteX23" fmla="*/ 4382637 w 8999538"/>
              <a:gd name="connsiteY23" fmla="*/ 0 h 6858000"/>
              <a:gd name="connsiteX24" fmla="*/ 4887855 w 8999538"/>
              <a:gd name="connsiteY24" fmla="*/ 0 h 6858000"/>
              <a:gd name="connsiteX25" fmla="*/ 5430479 w 8999538"/>
              <a:gd name="connsiteY25" fmla="*/ 0 h 6858000"/>
              <a:gd name="connsiteX26" fmla="*/ 6011847 w 8999538"/>
              <a:gd name="connsiteY26" fmla="*/ 0 h 6858000"/>
              <a:gd name="connsiteX27" fmla="*/ 6633294 w 8999538"/>
              <a:gd name="connsiteY27" fmla="*/ 0 h 6858000"/>
              <a:gd name="connsiteX28" fmla="*/ 7296156 w 8999538"/>
              <a:gd name="connsiteY28" fmla="*/ 0 h 6858000"/>
              <a:gd name="connsiteX29" fmla="*/ 7296156 w 8999538"/>
              <a:gd name="connsiteY29" fmla="*/ 4806315 h 6858000"/>
              <a:gd name="connsiteX30" fmla="*/ 8999538 w 8999538"/>
              <a:gd name="connsiteY30" fmla="*/ 6858000 h 6858000"/>
              <a:gd name="connsiteX31" fmla="*/ 8997341 w 8999538"/>
              <a:gd name="connsiteY31" fmla="*/ 6858000 h 6858000"/>
              <a:gd name="connsiteX32" fmla="*/ 8981961 w 8999538"/>
              <a:gd name="connsiteY32" fmla="*/ 6858000 h 6858000"/>
              <a:gd name="connsiteX33" fmla="*/ 8940215 w 8999538"/>
              <a:gd name="connsiteY33" fmla="*/ 6858000 h 6858000"/>
              <a:gd name="connsiteX34" fmla="*/ 8858920 w 8999538"/>
              <a:gd name="connsiteY34" fmla="*/ 6858000 h 6858000"/>
              <a:gd name="connsiteX35" fmla="*/ 8799322 w 8999538"/>
              <a:gd name="connsiteY35" fmla="*/ 6858000 h 6858000"/>
              <a:gd name="connsiteX36" fmla="*/ 8724894 w 8999538"/>
              <a:gd name="connsiteY36" fmla="*/ 6858000 h 6858000"/>
              <a:gd name="connsiteX37" fmla="*/ 8633987 w 8999538"/>
              <a:gd name="connsiteY37" fmla="*/ 6858000 h 6858000"/>
              <a:gd name="connsiteX38" fmla="*/ 8524953 w 8999538"/>
              <a:gd name="connsiteY38" fmla="*/ 6858000 h 6858000"/>
              <a:gd name="connsiteX39" fmla="*/ 8396145 w 8999538"/>
              <a:gd name="connsiteY39" fmla="*/ 6858000 h 6858000"/>
              <a:gd name="connsiteX40" fmla="*/ 8245915 w 8999538"/>
              <a:gd name="connsiteY40" fmla="*/ 6858000 h 6858000"/>
              <a:gd name="connsiteX41" fmla="*/ 8072615 w 8999538"/>
              <a:gd name="connsiteY41" fmla="*/ 6858000 h 6858000"/>
              <a:gd name="connsiteX42" fmla="*/ 7874596 w 8999538"/>
              <a:gd name="connsiteY42" fmla="*/ 6858000 h 6858000"/>
              <a:gd name="connsiteX43" fmla="*/ 7650212 w 8999538"/>
              <a:gd name="connsiteY43" fmla="*/ 6858000 h 6858000"/>
              <a:gd name="connsiteX44" fmla="*/ 7397814 w 8999538"/>
              <a:gd name="connsiteY44" fmla="*/ 6858000 h 6858000"/>
              <a:gd name="connsiteX45" fmla="*/ 7115755 w 8999538"/>
              <a:gd name="connsiteY45" fmla="*/ 6858000 h 6858000"/>
              <a:gd name="connsiteX46" fmla="*/ 6802386 w 8999538"/>
              <a:gd name="connsiteY46" fmla="*/ 6858000 h 6858000"/>
              <a:gd name="connsiteX47" fmla="*/ 6456059 w 8999538"/>
              <a:gd name="connsiteY47" fmla="*/ 6858000 h 6858000"/>
              <a:gd name="connsiteX48" fmla="*/ 6075128 w 8999538"/>
              <a:gd name="connsiteY48" fmla="*/ 6858000 h 6858000"/>
              <a:gd name="connsiteX49" fmla="*/ 5657944 w 8999538"/>
              <a:gd name="connsiteY49" fmla="*/ 6858000 h 6858000"/>
              <a:gd name="connsiteX50" fmla="*/ 5202858 w 8999538"/>
              <a:gd name="connsiteY50" fmla="*/ 6858000 h 6858000"/>
              <a:gd name="connsiteX51" fmla="*/ 4708224 w 8999538"/>
              <a:gd name="connsiteY51" fmla="*/ 6858000 h 6858000"/>
              <a:gd name="connsiteX52" fmla="*/ 4172394 w 8999538"/>
              <a:gd name="connsiteY52" fmla="*/ 6858000 h 6858000"/>
              <a:gd name="connsiteX53" fmla="*/ 3593718 w 8999538"/>
              <a:gd name="connsiteY53" fmla="*/ 6858000 h 6858000"/>
              <a:gd name="connsiteX54" fmla="*/ 2970551 w 8999538"/>
              <a:gd name="connsiteY54" fmla="*/ 6858000 h 6858000"/>
              <a:gd name="connsiteX55" fmla="*/ 2301243 w 8999538"/>
              <a:gd name="connsiteY55" fmla="*/ 6858000 h 6858000"/>
              <a:gd name="connsiteX56" fmla="*/ 1584147 w 8999538"/>
              <a:gd name="connsiteY56" fmla="*/ 6858000 h 6858000"/>
              <a:gd name="connsiteX57" fmla="*/ 817616 w 8999538"/>
              <a:gd name="connsiteY57" fmla="*/ 6858000 h 6858000"/>
              <a:gd name="connsiteX58" fmla="*/ 0 w 8999538"/>
              <a:gd name="connsiteY58" fmla="*/ 6858000 h 6858000"/>
              <a:gd name="connsiteX59" fmla="*/ 0 w 8999538"/>
              <a:gd name="connsiteY59" fmla="*/ 6856326 h 6858000"/>
              <a:gd name="connsiteX60" fmla="*/ 0 w 8999538"/>
              <a:gd name="connsiteY60" fmla="*/ 6844606 h 6858000"/>
              <a:gd name="connsiteX61" fmla="*/ 0 w 8999538"/>
              <a:gd name="connsiteY61" fmla="*/ 6831839 h 6858000"/>
              <a:gd name="connsiteX62" fmla="*/ 0 w 8999538"/>
              <a:gd name="connsiteY62" fmla="*/ 6812794 h 6858000"/>
              <a:gd name="connsiteX63" fmla="*/ 0 w 8999538"/>
              <a:gd name="connsiteY63" fmla="*/ 6786214 h 6858000"/>
              <a:gd name="connsiteX64" fmla="*/ 0 w 8999538"/>
              <a:gd name="connsiteY64" fmla="*/ 6750844 h 6858000"/>
              <a:gd name="connsiteX65" fmla="*/ 0 w 8999538"/>
              <a:gd name="connsiteY65" fmla="*/ 6705428 h 6858000"/>
              <a:gd name="connsiteX66" fmla="*/ 0 w 8999538"/>
              <a:gd name="connsiteY66" fmla="*/ 6648711 h 6858000"/>
              <a:gd name="connsiteX67" fmla="*/ 0 w 8999538"/>
              <a:gd name="connsiteY67" fmla="*/ 6579436 h 6858000"/>
              <a:gd name="connsiteX68" fmla="*/ 0 w 8999538"/>
              <a:gd name="connsiteY68" fmla="*/ 6496348 h 6858000"/>
              <a:gd name="connsiteX69" fmla="*/ 0 w 8999538"/>
              <a:gd name="connsiteY69" fmla="*/ 6398191 h 6858000"/>
              <a:gd name="connsiteX70" fmla="*/ 0 w 8999538"/>
              <a:gd name="connsiteY70" fmla="*/ 6283710 h 6858000"/>
              <a:gd name="connsiteX71" fmla="*/ 0 w 8999538"/>
              <a:gd name="connsiteY71" fmla="*/ 6151648 h 6858000"/>
              <a:gd name="connsiteX72" fmla="*/ 0 w 8999538"/>
              <a:gd name="connsiteY72" fmla="*/ 6000750 h 6858000"/>
              <a:gd name="connsiteX73" fmla="*/ 0 w 8999538"/>
              <a:gd name="connsiteY73" fmla="*/ 5829761 h 6858000"/>
              <a:gd name="connsiteX74" fmla="*/ 0 w 8999538"/>
              <a:gd name="connsiteY74" fmla="*/ 5637424 h 6858000"/>
              <a:gd name="connsiteX75" fmla="*/ 0 w 8999538"/>
              <a:gd name="connsiteY75" fmla="*/ 5422483 h 6858000"/>
              <a:gd name="connsiteX76" fmla="*/ 0 w 8999538"/>
              <a:gd name="connsiteY76" fmla="*/ 5183684 h 6858000"/>
              <a:gd name="connsiteX77" fmla="*/ 0 w 8999538"/>
              <a:gd name="connsiteY77" fmla="*/ 4919770 h 6858000"/>
              <a:gd name="connsiteX78" fmla="*/ 0 w 8999538"/>
              <a:gd name="connsiteY78" fmla="*/ 4629485 h 6858000"/>
              <a:gd name="connsiteX79" fmla="*/ 0 w 8999538"/>
              <a:gd name="connsiteY79" fmla="*/ 4311574 h 6858000"/>
              <a:gd name="connsiteX80" fmla="*/ 0 w 8999538"/>
              <a:gd name="connsiteY80" fmla="*/ 4141866 h 6858000"/>
              <a:gd name="connsiteX81" fmla="*/ 0 w 8999538"/>
              <a:gd name="connsiteY81" fmla="*/ 3964781 h 6858000"/>
              <a:gd name="connsiteX82" fmla="*/ 0 w 8999538"/>
              <a:gd name="connsiteY82" fmla="*/ 3780162 h 6858000"/>
              <a:gd name="connsiteX83" fmla="*/ 0 w 8999538"/>
              <a:gd name="connsiteY83" fmla="*/ 3587851 h 6858000"/>
              <a:gd name="connsiteX84" fmla="*/ 0 w 8999538"/>
              <a:gd name="connsiteY84" fmla="*/ 3387692 h 6858000"/>
              <a:gd name="connsiteX85" fmla="*/ 0 w 8999538"/>
              <a:gd name="connsiteY85" fmla="*/ 3179527 h 6858000"/>
              <a:gd name="connsiteX86" fmla="*/ 0 w 8999538"/>
              <a:gd name="connsiteY86" fmla="*/ 2963200 h 6858000"/>
              <a:gd name="connsiteX87" fmla="*/ 0 w 8999538"/>
              <a:gd name="connsiteY87" fmla="*/ 2738554 h 6858000"/>
              <a:gd name="connsiteX88" fmla="*/ 0 w 8999538"/>
              <a:gd name="connsiteY88" fmla="*/ 2505432 h 6858000"/>
              <a:gd name="connsiteX89" fmla="*/ 0 w 8999538"/>
              <a:gd name="connsiteY89" fmla="*/ 2263676 h 6858000"/>
              <a:gd name="connsiteX90" fmla="*/ 0 w 8999538"/>
              <a:gd name="connsiteY90" fmla="*/ 2013130 h 6858000"/>
              <a:gd name="connsiteX91" fmla="*/ 0 w 8999538"/>
              <a:gd name="connsiteY91" fmla="*/ 1753637 h 6858000"/>
              <a:gd name="connsiteX92" fmla="*/ 0 w 8999538"/>
              <a:gd name="connsiteY92" fmla="*/ 1485040 h 6858000"/>
              <a:gd name="connsiteX93" fmla="*/ 0 w 8999538"/>
              <a:gd name="connsiteY93" fmla="*/ 1207182 h 6858000"/>
              <a:gd name="connsiteX94" fmla="*/ 0 w 8999538"/>
              <a:gd name="connsiteY94" fmla="*/ 919906 h 6858000"/>
              <a:gd name="connsiteX95" fmla="*/ 0 w 8999538"/>
              <a:gd name="connsiteY95" fmla="*/ 623055 h 6858000"/>
              <a:gd name="connsiteX96" fmla="*/ 0 w 8999538"/>
              <a:gd name="connsiteY96" fmla="*/ 3164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8999538" h="6858000">
                <a:moveTo>
                  <a:pt x="0" y="0"/>
                </a:moveTo>
                <a:lnTo>
                  <a:pt x="1782" y="0"/>
                </a:lnTo>
                <a:lnTo>
                  <a:pt x="14251" y="0"/>
                </a:lnTo>
                <a:lnTo>
                  <a:pt x="48095" y="0"/>
                </a:lnTo>
                <a:lnTo>
                  <a:pt x="114003" y="0"/>
                </a:lnTo>
                <a:lnTo>
                  <a:pt x="162320" y="0"/>
                </a:lnTo>
                <a:lnTo>
                  <a:pt x="222661" y="0"/>
                </a:lnTo>
                <a:lnTo>
                  <a:pt x="296362" y="0"/>
                </a:lnTo>
                <a:lnTo>
                  <a:pt x="384758" y="0"/>
                </a:lnTo>
                <a:lnTo>
                  <a:pt x="489186" y="0"/>
                </a:lnTo>
                <a:lnTo>
                  <a:pt x="610982" y="0"/>
                </a:lnTo>
                <a:lnTo>
                  <a:pt x="751481" y="0"/>
                </a:lnTo>
                <a:lnTo>
                  <a:pt x="912020" y="0"/>
                </a:lnTo>
                <a:lnTo>
                  <a:pt x="1093934" y="0"/>
                </a:lnTo>
                <a:lnTo>
                  <a:pt x="1298559" y="0"/>
                </a:lnTo>
                <a:lnTo>
                  <a:pt x="1527232" y="0"/>
                </a:lnTo>
                <a:lnTo>
                  <a:pt x="1781288" y="0"/>
                </a:lnTo>
                <a:lnTo>
                  <a:pt x="2062064" y="0"/>
                </a:lnTo>
                <a:lnTo>
                  <a:pt x="2370894" y="0"/>
                </a:lnTo>
                <a:lnTo>
                  <a:pt x="2709117" y="0"/>
                </a:lnTo>
                <a:lnTo>
                  <a:pt x="3078066" y="0"/>
                </a:lnTo>
                <a:lnTo>
                  <a:pt x="3479078" y="0"/>
                </a:lnTo>
                <a:lnTo>
                  <a:pt x="3913490" y="0"/>
                </a:lnTo>
                <a:lnTo>
                  <a:pt x="4382637" y="0"/>
                </a:lnTo>
                <a:lnTo>
                  <a:pt x="4887855" y="0"/>
                </a:lnTo>
                <a:lnTo>
                  <a:pt x="5430479" y="0"/>
                </a:lnTo>
                <a:lnTo>
                  <a:pt x="6011847" y="0"/>
                </a:lnTo>
                <a:lnTo>
                  <a:pt x="6633294" y="0"/>
                </a:lnTo>
                <a:lnTo>
                  <a:pt x="7296156" y="0"/>
                </a:lnTo>
                <a:cubicBezTo>
                  <a:pt x="7296156" y="0"/>
                  <a:pt x="7296156" y="0"/>
                  <a:pt x="7296156" y="4806315"/>
                </a:cubicBezTo>
                <a:cubicBezTo>
                  <a:pt x="7296156" y="5783580"/>
                  <a:pt x="8028610" y="6669405"/>
                  <a:pt x="8999538" y="6858000"/>
                </a:cubicBezTo>
                <a:lnTo>
                  <a:pt x="8997341" y="6858000"/>
                </a:lnTo>
                <a:lnTo>
                  <a:pt x="8981961" y="6858000"/>
                </a:lnTo>
                <a:lnTo>
                  <a:pt x="8940215" y="6858000"/>
                </a:lnTo>
                <a:lnTo>
                  <a:pt x="8858920" y="6858000"/>
                </a:lnTo>
                <a:lnTo>
                  <a:pt x="8799322" y="6858000"/>
                </a:lnTo>
                <a:lnTo>
                  <a:pt x="8724894" y="6858000"/>
                </a:lnTo>
                <a:lnTo>
                  <a:pt x="8633987" y="6858000"/>
                </a:lnTo>
                <a:lnTo>
                  <a:pt x="8524953" y="6858000"/>
                </a:lnTo>
                <a:lnTo>
                  <a:pt x="8396145" y="6858000"/>
                </a:lnTo>
                <a:lnTo>
                  <a:pt x="8245915" y="6858000"/>
                </a:lnTo>
                <a:lnTo>
                  <a:pt x="8072615" y="6858000"/>
                </a:lnTo>
                <a:lnTo>
                  <a:pt x="7874596" y="6858000"/>
                </a:lnTo>
                <a:lnTo>
                  <a:pt x="7650212" y="6858000"/>
                </a:lnTo>
                <a:lnTo>
                  <a:pt x="7397814" y="6858000"/>
                </a:lnTo>
                <a:lnTo>
                  <a:pt x="7115755" y="6858000"/>
                </a:lnTo>
                <a:lnTo>
                  <a:pt x="6802386" y="6858000"/>
                </a:lnTo>
                <a:lnTo>
                  <a:pt x="6456059" y="6858000"/>
                </a:lnTo>
                <a:lnTo>
                  <a:pt x="6075128" y="6858000"/>
                </a:lnTo>
                <a:lnTo>
                  <a:pt x="5657944" y="6858000"/>
                </a:lnTo>
                <a:lnTo>
                  <a:pt x="5202858" y="6858000"/>
                </a:lnTo>
                <a:lnTo>
                  <a:pt x="4708224" y="6858000"/>
                </a:lnTo>
                <a:lnTo>
                  <a:pt x="4172394" y="6858000"/>
                </a:lnTo>
                <a:lnTo>
                  <a:pt x="3593718" y="6858000"/>
                </a:lnTo>
                <a:lnTo>
                  <a:pt x="2970551" y="6858000"/>
                </a:lnTo>
                <a:lnTo>
                  <a:pt x="2301243" y="6858000"/>
                </a:lnTo>
                <a:lnTo>
                  <a:pt x="1584147" y="6858000"/>
                </a:lnTo>
                <a:lnTo>
                  <a:pt x="817616" y="6858000"/>
                </a:lnTo>
                <a:lnTo>
                  <a:pt x="0" y="6858000"/>
                </a:lnTo>
                <a:lnTo>
                  <a:pt x="0" y="6856326"/>
                </a:lnTo>
                <a:lnTo>
                  <a:pt x="0" y="6844606"/>
                </a:lnTo>
                <a:lnTo>
                  <a:pt x="0" y="6831839"/>
                </a:lnTo>
                <a:lnTo>
                  <a:pt x="0" y="6812794"/>
                </a:lnTo>
                <a:lnTo>
                  <a:pt x="0" y="6786214"/>
                </a:lnTo>
                <a:lnTo>
                  <a:pt x="0" y="6750844"/>
                </a:lnTo>
                <a:lnTo>
                  <a:pt x="0" y="6705428"/>
                </a:lnTo>
                <a:lnTo>
                  <a:pt x="0" y="6648711"/>
                </a:lnTo>
                <a:lnTo>
                  <a:pt x="0" y="6579436"/>
                </a:lnTo>
                <a:lnTo>
                  <a:pt x="0" y="6496348"/>
                </a:lnTo>
                <a:lnTo>
                  <a:pt x="0" y="6398191"/>
                </a:lnTo>
                <a:lnTo>
                  <a:pt x="0" y="6283710"/>
                </a:lnTo>
                <a:lnTo>
                  <a:pt x="0" y="6151648"/>
                </a:lnTo>
                <a:lnTo>
                  <a:pt x="0" y="6000750"/>
                </a:lnTo>
                <a:lnTo>
                  <a:pt x="0" y="5829761"/>
                </a:lnTo>
                <a:lnTo>
                  <a:pt x="0" y="5637424"/>
                </a:lnTo>
                <a:lnTo>
                  <a:pt x="0" y="5422483"/>
                </a:lnTo>
                <a:lnTo>
                  <a:pt x="0" y="5183684"/>
                </a:lnTo>
                <a:lnTo>
                  <a:pt x="0" y="4919770"/>
                </a:lnTo>
                <a:lnTo>
                  <a:pt x="0" y="4629485"/>
                </a:lnTo>
                <a:lnTo>
                  <a:pt x="0" y="4311574"/>
                </a:lnTo>
                <a:lnTo>
                  <a:pt x="0" y="4141866"/>
                </a:lnTo>
                <a:lnTo>
                  <a:pt x="0" y="3964781"/>
                </a:lnTo>
                <a:lnTo>
                  <a:pt x="0" y="3780162"/>
                </a:lnTo>
                <a:lnTo>
                  <a:pt x="0" y="3587851"/>
                </a:lnTo>
                <a:lnTo>
                  <a:pt x="0" y="3387692"/>
                </a:lnTo>
                <a:lnTo>
                  <a:pt x="0" y="3179527"/>
                </a:lnTo>
                <a:lnTo>
                  <a:pt x="0" y="2963200"/>
                </a:lnTo>
                <a:lnTo>
                  <a:pt x="0" y="2738554"/>
                </a:lnTo>
                <a:lnTo>
                  <a:pt x="0" y="2505432"/>
                </a:lnTo>
                <a:lnTo>
                  <a:pt x="0" y="2263676"/>
                </a:lnTo>
                <a:lnTo>
                  <a:pt x="0" y="2013130"/>
                </a:lnTo>
                <a:lnTo>
                  <a:pt x="0" y="1753637"/>
                </a:lnTo>
                <a:lnTo>
                  <a:pt x="0" y="1485040"/>
                </a:lnTo>
                <a:lnTo>
                  <a:pt x="0" y="1207182"/>
                </a:lnTo>
                <a:lnTo>
                  <a:pt x="0" y="919906"/>
                </a:lnTo>
                <a:lnTo>
                  <a:pt x="0" y="623055"/>
                </a:lnTo>
                <a:lnTo>
                  <a:pt x="0" y="316472"/>
                </a:lnTo>
                <a:close/>
              </a:path>
            </a:pathLst>
          </a:custGeom>
          <a:solidFill>
            <a:schemeClr val="bg1"/>
          </a:solidFill>
        </p:spPr>
        <p:txBody>
          <a:bodyPr wrap="square">
            <a:noAutofit/>
          </a:bodyPr>
          <a:lstStyle/>
          <a:p>
            <a:endParaRPr lang="en-US" dirty="0"/>
          </a:p>
        </p:txBody>
      </p:sp>
      <p:sp>
        <p:nvSpPr>
          <p:cNvPr id="5" name="Text Placeholder 2">
            <a:extLst>
              <a:ext uri="{FF2B5EF4-FFF2-40B4-BE49-F238E27FC236}">
                <a16:creationId xmlns:a16="http://schemas.microsoft.com/office/drawing/2014/main" id="{795692E4-DAF0-2E41-A068-46EEB53C714E}"/>
              </a:ext>
            </a:extLst>
          </p:cNvPr>
          <p:cNvSpPr>
            <a:spLocks noGrp="1"/>
          </p:cNvSpPr>
          <p:nvPr>
            <p:ph type="body" sz="quarter" idx="13"/>
          </p:nvPr>
        </p:nvSpPr>
        <p:spPr>
          <a:xfrm>
            <a:off x="7760597" y="609600"/>
            <a:ext cx="3998111" cy="4597400"/>
          </a:xfrm>
        </p:spPr>
        <p:txBody>
          <a:bodyPr anchor="ct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99164857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SECTION - PLUM (V2)">
    <p:bg>
      <p:bgPr>
        <a:solidFill>
          <a:schemeClr val="accent6"/>
        </a:solidFill>
        <a:effectLst/>
      </p:bgPr>
    </p:bg>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0"/>
            <a:ext cx="8999539" cy="6858000"/>
          </a:xfrm>
          <a:custGeom>
            <a:avLst/>
            <a:gdLst>
              <a:gd name="connsiteX0" fmla="*/ 0 w 8999538"/>
              <a:gd name="connsiteY0" fmla="*/ 0 h 6858000"/>
              <a:gd name="connsiteX1" fmla="*/ 1782 w 8999538"/>
              <a:gd name="connsiteY1" fmla="*/ 0 h 6858000"/>
              <a:gd name="connsiteX2" fmla="*/ 14251 w 8999538"/>
              <a:gd name="connsiteY2" fmla="*/ 0 h 6858000"/>
              <a:gd name="connsiteX3" fmla="*/ 48095 w 8999538"/>
              <a:gd name="connsiteY3" fmla="*/ 0 h 6858000"/>
              <a:gd name="connsiteX4" fmla="*/ 114003 w 8999538"/>
              <a:gd name="connsiteY4" fmla="*/ 0 h 6858000"/>
              <a:gd name="connsiteX5" fmla="*/ 162320 w 8999538"/>
              <a:gd name="connsiteY5" fmla="*/ 0 h 6858000"/>
              <a:gd name="connsiteX6" fmla="*/ 222661 w 8999538"/>
              <a:gd name="connsiteY6" fmla="*/ 0 h 6858000"/>
              <a:gd name="connsiteX7" fmla="*/ 296362 w 8999538"/>
              <a:gd name="connsiteY7" fmla="*/ 0 h 6858000"/>
              <a:gd name="connsiteX8" fmla="*/ 384758 w 8999538"/>
              <a:gd name="connsiteY8" fmla="*/ 0 h 6858000"/>
              <a:gd name="connsiteX9" fmla="*/ 489186 w 8999538"/>
              <a:gd name="connsiteY9" fmla="*/ 0 h 6858000"/>
              <a:gd name="connsiteX10" fmla="*/ 610982 w 8999538"/>
              <a:gd name="connsiteY10" fmla="*/ 0 h 6858000"/>
              <a:gd name="connsiteX11" fmla="*/ 751481 w 8999538"/>
              <a:gd name="connsiteY11" fmla="*/ 0 h 6858000"/>
              <a:gd name="connsiteX12" fmla="*/ 912020 w 8999538"/>
              <a:gd name="connsiteY12" fmla="*/ 0 h 6858000"/>
              <a:gd name="connsiteX13" fmla="*/ 1093934 w 8999538"/>
              <a:gd name="connsiteY13" fmla="*/ 0 h 6858000"/>
              <a:gd name="connsiteX14" fmla="*/ 1298559 w 8999538"/>
              <a:gd name="connsiteY14" fmla="*/ 0 h 6858000"/>
              <a:gd name="connsiteX15" fmla="*/ 1527232 w 8999538"/>
              <a:gd name="connsiteY15" fmla="*/ 0 h 6858000"/>
              <a:gd name="connsiteX16" fmla="*/ 1781288 w 8999538"/>
              <a:gd name="connsiteY16" fmla="*/ 0 h 6858000"/>
              <a:gd name="connsiteX17" fmla="*/ 2062064 w 8999538"/>
              <a:gd name="connsiteY17" fmla="*/ 0 h 6858000"/>
              <a:gd name="connsiteX18" fmla="*/ 2370894 w 8999538"/>
              <a:gd name="connsiteY18" fmla="*/ 0 h 6858000"/>
              <a:gd name="connsiteX19" fmla="*/ 2709117 w 8999538"/>
              <a:gd name="connsiteY19" fmla="*/ 0 h 6858000"/>
              <a:gd name="connsiteX20" fmla="*/ 3078066 w 8999538"/>
              <a:gd name="connsiteY20" fmla="*/ 0 h 6858000"/>
              <a:gd name="connsiteX21" fmla="*/ 3479078 w 8999538"/>
              <a:gd name="connsiteY21" fmla="*/ 0 h 6858000"/>
              <a:gd name="connsiteX22" fmla="*/ 3913490 w 8999538"/>
              <a:gd name="connsiteY22" fmla="*/ 0 h 6858000"/>
              <a:gd name="connsiteX23" fmla="*/ 4382637 w 8999538"/>
              <a:gd name="connsiteY23" fmla="*/ 0 h 6858000"/>
              <a:gd name="connsiteX24" fmla="*/ 4887855 w 8999538"/>
              <a:gd name="connsiteY24" fmla="*/ 0 h 6858000"/>
              <a:gd name="connsiteX25" fmla="*/ 5430479 w 8999538"/>
              <a:gd name="connsiteY25" fmla="*/ 0 h 6858000"/>
              <a:gd name="connsiteX26" fmla="*/ 6011847 w 8999538"/>
              <a:gd name="connsiteY26" fmla="*/ 0 h 6858000"/>
              <a:gd name="connsiteX27" fmla="*/ 6633294 w 8999538"/>
              <a:gd name="connsiteY27" fmla="*/ 0 h 6858000"/>
              <a:gd name="connsiteX28" fmla="*/ 7296156 w 8999538"/>
              <a:gd name="connsiteY28" fmla="*/ 0 h 6858000"/>
              <a:gd name="connsiteX29" fmla="*/ 7296156 w 8999538"/>
              <a:gd name="connsiteY29" fmla="*/ 4806315 h 6858000"/>
              <a:gd name="connsiteX30" fmla="*/ 8999538 w 8999538"/>
              <a:gd name="connsiteY30" fmla="*/ 6858000 h 6858000"/>
              <a:gd name="connsiteX31" fmla="*/ 8997341 w 8999538"/>
              <a:gd name="connsiteY31" fmla="*/ 6858000 h 6858000"/>
              <a:gd name="connsiteX32" fmla="*/ 8981961 w 8999538"/>
              <a:gd name="connsiteY32" fmla="*/ 6858000 h 6858000"/>
              <a:gd name="connsiteX33" fmla="*/ 8940215 w 8999538"/>
              <a:gd name="connsiteY33" fmla="*/ 6858000 h 6858000"/>
              <a:gd name="connsiteX34" fmla="*/ 8858920 w 8999538"/>
              <a:gd name="connsiteY34" fmla="*/ 6858000 h 6858000"/>
              <a:gd name="connsiteX35" fmla="*/ 8799322 w 8999538"/>
              <a:gd name="connsiteY35" fmla="*/ 6858000 h 6858000"/>
              <a:gd name="connsiteX36" fmla="*/ 8724894 w 8999538"/>
              <a:gd name="connsiteY36" fmla="*/ 6858000 h 6858000"/>
              <a:gd name="connsiteX37" fmla="*/ 8633987 w 8999538"/>
              <a:gd name="connsiteY37" fmla="*/ 6858000 h 6858000"/>
              <a:gd name="connsiteX38" fmla="*/ 8524953 w 8999538"/>
              <a:gd name="connsiteY38" fmla="*/ 6858000 h 6858000"/>
              <a:gd name="connsiteX39" fmla="*/ 8396145 w 8999538"/>
              <a:gd name="connsiteY39" fmla="*/ 6858000 h 6858000"/>
              <a:gd name="connsiteX40" fmla="*/ 8245915 w 8999538"/>
              <a:gd name="connsiteY40" fmla="*/ 6858000 h 6858000"/>
              <a:gd name="connsiteX41" fmla="*/ 8072615 w 8999538"/>
              <a:gd name="connsiteY41" fmla="*/ 6858000 h 6858000"/>
              <a:gd name="connsiteX42" fmla="*/ 7874596 w 8999538"/>
              <a:gd name="connsiteY42" fmla="*/ 6858000 h 6858000"/>
              <a:gd name="connsiteX43" fmla="*/ 7650212 w 8999538"/>
              <a:gd name="connsiteY43" fmla="*/ 6858000 h 6858000"/>
              <a:gd name="connsiteX44" fmla="*/ 7397814 w 8999538"/>
              <a:gd name="connsiteY44" fmla="*/ 6858000 h 6858000"/>
              <a:gd name="connsiteX45" fmla="*/ 7115755 w 8999538"/>
              <a:gd name="connsiteY45" fmla="*/ 6858000 h 6858000"/>
              <a:gd name="connsiteX46" fmla="*/ 6802386 w 8999538"/>
              <a:gd name="connsiteY46" fmla="*/ 6858000 h 6858000"/>
              <a:gd name="connsiteX47" fmla="*/ 6456059 w 8999538"/>
              <a:gd name="connsiteY47" fmla="*/ 6858000 h 6858000"/>
              <a:gd name="connsiteX48" fmla="*/ 6075128 w 8999538"/>
              <a:gd name="connsiteY48" fmla="*/ 6858000 h 6858000"/>
              <a:gd name="connsiteX49" fmla="*/ 5657944 w 8999538"/>
              <a:gd name="connsiteY49" fmla="*/ 6858000 h 6858000"/>
              <a:gd name="connsiteX50" fmla="*/ 5202858 w 8999538"/>
              <a:gd name="connsiteY50" fmla="*/ 6858000 h 6858000"/>
              <a:gd name="connsiteX51" fmla="*/ 4708224 w 8999538"/>
              <a:gd name="connsiteY51" fmla="*/ 6858000 h 6858000"/>
              <a:gd name="connsiteX52" fmla="*/ 4172394 w 8999538"/>
              <a:gd name="connsiteY52" fmla="*/ 6858000 h 6858000"/>
              <a:gd name="connsiteX53" fmla="*/ 3593718 w 8999538"/>
              <a:gd name="connsiteY53" fmla="*/ 6858000 h 6858000"/>
              <a:gd name="connsiteX54" fmla="*/ 2970551 w 8999538"/>
              <a:gd name="connsiteY54" fmla="*/ 6858000 h 6858000"/>
              <a:gd name="connsiteX55" fmla="*/ 2301243 w 8999538"/>
              <a:gd name="connsiteY55" fmla="*/ 6858000 h 6858000"/>
              <a:gd name="connsiteX56" fmla="*/ 1584147 w 8999538"/>
              <a:gd name="connsiteY56" fmla="*/ 6858000 h 6858000"/>
              <a:gd name="connsiteX57" fmla="*/ 817616 w 8999538"/>
              <a:gd name="connsiteY57" fmla="*/ 6858000 h 6858000"/>
              <a:gd name="connsiteX58" fmla="*/ 0 w 8999538"/>
              <a:gd name="connsiteY58" fmla="*/ 6858000 h 6858000"/>
              <a:gd name="connsiteX59" fmla="*/ 0 w 8999538"/>
              <a:gd name="connsiteY59" fmla="*/ 6856326 h 6858000"/>
              <a:gd name="connsiteX60" fmla="*/ 0 w 8999538"/>
              <a:gd name="connsiteY60" fmla="*/ 6844606 h 6858000"/>
              <a:gd name="connsiteX61" fmla="*/ 0 w 8999538"/>
              <a:gd name="connsiteY61" fmla="*/ 6831839 h 6858000"/>
              <a:gd name="connsiteX62" fmla="*/ 0 w 8999538"/>
              <a:gd name="connsiteY62" fmla="*/ 6812794 h 6858000"/>
              <a:gd name="connsiteX63" fmla="*/ 0 w 8999538"/>
              <a:gd name="connsiteY63" fmla="*/ 6786214 h 6858000"/>
              <a:gd name="connsiteX64" fmla="*/ 0 w 8999538"/>
              <a:gd name="connsiteY64" fmla="*/ 6750844 h 6858000"/>
              <a:gd name="connsiteX65" fmla="*/ 0 w 8999538"/>
              <a:gd name="connsiteY65" fmla="*/ 6705428 h 6858000"/>
              <a:gd name="connsiteX66" fmla="*/ 0 w 8999538"/>
              <a:gd name="connsiteY66" fmla="*/ 6648711 h 6858000"/>
              <a:gd name="connsiteX67" fmla="*/ 0 w 8999538"/>
              <a:gd name="connsiteY67" fmla="*/ 6579436 h 6858000"/>
              <a:gd name="connsiteX68" fmla="*/ 0 w 8999538"/>
              <a:gd name="connsiteY68" fmla="*/ 6496348 h 6858000"/>
              <a:gd name="connsiteX69" fmla="*/ 0 w 8999538"/>
              <a:gd name="connsiteY69" fmla="*/ 6398191 h 6858000"/>
              <a:gd name="connsiteX70" fmla="*/ 0 w 8999538"/>
              <a:gd name="connsiteY70" fmla="*/ 6283710 h 6858000"/>
              <a:gd name="connsiteX71" fmla="*/ 0 w 8999538"/>
              <a:gd name="connsiteY71" fmla="*/ 6151648 h 6858000"/>
              <a:gd name="connsiteX72" fmla="*/ 0 w 8999538"/>
              <a:gd name="connsiteY72" fmla="*/ 6000750 h 6858000"/>
              <a:gd name="connsiteX73" fmla="*/ 0 w 8999538"/>
              <a:gd name="connsiteY73" fmla="*/ 5829761 h 6858000"/>
              <a:gd name="connsiteX74" fmla="*/ 0 w 8999538"/>
              <a:gd name="connsiteY74" fmla="*/ 5637424 h 6858000"/>
              <a:gd name="connsiteX75" fmla="*/ 0 w 8999538"/>
              <a:gd name="connsiteY75" fmla="*/ 5422483 h 6858000"/>
              <a:gd name="connsiteX76" fmla="*/ 0 w 8999538"/>
              <a:gd name="connsiteY76" fmla="*/ 5183684 h 6858000"/>
              <a:gd name="connsiteX77" fmla="*/ 0 w 8999538"/>
              <a:gd name="connsiteY77" fmla="*/ 4919770 h 6858000"/>
              <a:gd name="connsiteX78" fmla="*/ 0 w 8999538"/>
              <a:gd name="connsiteY78" fmla="*/ 4629485 h 6858000"/>
              <a:gd name="connsiteX79" fmla="*/ 0 w 8999538"/>
              <a:gd name="connsiteY79" fmla="*/ 4311574 h 6858000"/>
              <a:gd name="connsiteX80" fmla="*/ 0 w 8999538"/>
              <a:gd name="connsiteY80" fmla="*/ 4141866 h 6858000"/>
              <a:gd name="connsiteX81" fmla="*/ 0 w 8999538"/>
              <a:gd name="connsiteY81" fmla="*/ 3964781 h 6858000"/>
              <a:gd name="connsiteX82" fmla="*/ 0 w 8999538"/>
              <a:gd name="connsiteY82" fmla="*/ 3780162 h 6858000"/>
              <a:gd name="connsiteX83" fmla="*/ 0 w 8999538"/>
              <a:gd name="connsiteY83" fmla="*/ 3587851 h 6858000"/>
              <a:gd name="connsiteX84" fmla="*/ 0 w 8999538"/>
              <a:gd name="connsiteY84" fmla="*/ 3387692 h 6858000"/>
              <a:gd name="connsiteX85" fmla="*/ 0 w 8999538"/>
              <a:gd name="connsiteY85" fmla="*/ 3179527 h 6858000"/>
              <a:gd name="connsiteX86" fmla="*/ 0 w 8999538"/>
              <a:gd name="connsiteY86" fmla="*/ 2963200 h 6858000"/>
              <a:gd name="connsiteX87" fmla="*/ 0 w 8999538"/>
              <a:gd name="connsiteY87" fmla="*/ 2738554 h 6858000"/>
              <a:gd name="connsiteX88" fmla="*/ 0 w 8999538"/>
              <a:gd name="connsiteY88" fmla="*/ 2505432 h 6858000"/>
              <a:gd name="connsiteX89" fmla="*/ 0 w 8999538"/>
              <a:gd name="connsiteY89" fmla="*/ 2263676 h 6858000"/>
              <a:gd name="connsiteX90" fmla="*/ 0 w 8999538"/>
              <a:gd name="connsiteY90" fmla="*/ 2013130 h 6858000"/>
              <a:gd name="connsiteX91" fmla="*/ 0 w 8999538"/>
              <a:gd name="connsiteY91" fmla="*/ 1753637 h 6858000"/>
              <a:gd name="connsiteX92" fmla="*/ 0 w 8999538"/>
              <a:gd name="connsiteY92" fmla="*/ 1485040 h 6858000"/>
              <a:gd name="connsiteX93" fmla="*/ 0 w 8999538"/>
              <a:gd name="connsiteY93" fmla="*/ 1207182 h 6858000"/>
              <a:gd name="connsiteX94" fmla="*/ 0 w 8999538"/>
              <a:gd name="connsiteY94" fmla="*/ 919906 h 6858000"/>
              <a:gd name="connsiteX95" fmla="*/ 0 w 8999538"/>
              <a:gd name="connsiteY95" fmla="*/ 623055 h 6858000"/>
              <a:gd name="connsiteX96" fmla="*/ 0 w 8999538"/>
              <a:gd name="connsiteY96" fmla="*/ 3164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8999538" h="6858000">
                <a:moveTo>
                  <a:pt x="0" y="0"/>
                </a:moveTo>
                <a:lnTo>
                  <a:pt x="1782" y="0"/>
                </a:lnTo>
                <a:lnTo>
                  <a:pt x="14251" y="0"/>
                </a:lnTo>
                <a:lnTo>
                  <a:pt x="48095" y="0"/>
                </a:lnTo>
                <a:lnTo>
                  <a:pt x="114003" y="0"/>
                </a:lnTo>
                <a:lnTo>
                  <a:pt x="162320" y="0"/>
                </a:lnTo>
                <a:lnTo>
                  <a:pt x="222661" y="0"/>
                </a:lnTo>
                <a:lnTo>
                  <a:pt x="296362" y="0"/>
                </a:lnTo>
                <a:lnTo>
                  <a:pt x="384758" y="0"/>
                </a:lnTo>
                <a:lnTo>
                  <a:pt x="489186" y="0"/>
                </a:lnTo>
                <a:lnTo>
                  <a:pt x="610982" y="0"/>
                </a:lnTo>
                <a:lnTo>
                  <a:pt x="751481" y="0"/>
                </a:lnTo>
                <a:lnTo>
                  <a:pt x="912020" y="0"/>
                </a:lnTo>
                <a:lnTo>
                  <a:pt x="1093934" y="0"/>
                </a:lnTo>
                <a:lnTo>
                  <a:pt x="1298559" y="0"/>
                </a:lnTo>
                <a:lnTo>
                  <a:pt x="1527232" y="0"/>
                </a:lnTo>
                <a:lnTo>
                  <a:pt x="1781288" y="0"/>
                </a:lnTo>
                <a:lnTo>
                  <a:pt x="2062064" y="0"/>
                </a:lnTo>
                <a:lnTo>
                  <a:pt x="2370894" y="0"/>
                </a:lnTo>
                <a:lnTo>
                  <a:pt x="2709117" y="0"/>
                </a:lnTo>
                <a:lnTo>
                  <a:pt x="3078066" y="0"/>
                </a:lnTo>
                <a:lnTo>
                  <a:pt x="3479078" y="0"/>
                </a:lnTo>
                <a:lnTo>
                  <a:pt x="3913490" y="0"/>
                </a:lnTo>
                <a:lnTo>
                  <a:pt x="4382637" y="0"/>
                </a:lnTo>
                <a:lnTo>
                  <a:pt x="4887855" y="0"/>
                </a:lnTo>
                <a:lnTo>
                  <a:pt x="5430479" y="0"/>
                </a:lnTo>
                <a:lnTo>
                  <a:pt x="6011847" y="0"/>
                </a:lnTo>
                <a:lnTo>
                  <a:pt x="6633294" y="0"/>
                </a:lnTo>
                <a:lnTo>
                  <a:pt x="7296156" y="0"/>
                </a:lnTo>
                <a:cubicBezTo>
                  <a:pt x="7296156" y="0"/>
                  <a:pt x="7296156" y="0"/>
                  <a:pt x="7296156" y="4806315"/>
                </a:cubicBezTo>
                <a:cubicBezTo>
                  <a:pt x="7296156" y="5783580"/>
                  <a:pt x="8028610" y="6669405"/>
                  <a:pt x="8999538" y="6858000"/>
                </a:cubicBezTo>
                <a:lnTo>
                  <a:pt x="8997341" y="6858000"/>
                </a:lnTo>
                <a:lnTo>
                  <a:pt x="8981961" y="6858000"/>
                </a:lnTo>
                <a:lnTo>
                  <a:pt x="8940215" y="6858000"/>
                </a:lnTo>
                <a:lnTo>
                  <a:pt x="8858920" y="6858000"/>
                </a:lnTo>
                <a:lnTo>
                  <a:pt x="8799322" y="6858000"/>
                </a:lnTo>
                <a:lnTo>
                  <a:pt x="8724894" y="6858000"/>
                </a:lnTo>
                <a:lnTo>
                  <a:pt x="8633987" y="6858000"/>
                </a:lnTo>
                <a:lnTo>
                  <a:pt x="8524953" y="6858000"/>
                </a:lnTo>
                <a:lnTo>
                  <a:pt x="8396145" y="6858000"/>
                </a:lnTo>
                <a:lnTo>
                  <a:pt x="8245915" y="6858000"/>
                </a:lnTo>
                <a:lnTo>
                  <a:pt x="8072615" y="6858000"/>
                </a:lnTo>
                <a:lnTo>
                  <a:pt x="7874596" y="6858000"/>
                </a:lnTo>
                <a:lnTo>
                  <a:pt x="7650212" y="6858000"/>
                </a:lnTo>
                <a:lnTo>
                  <a:pt x="7397814" y="6858000"/>
                </a:lnTo>
                <a:lnTo>
                  <a:pt x="7115755" y="6858000"/>
                </a:lnTo>
                <a:lnTo>
                  <a:pt x="6802386" y="6858000"/>
                </a:lnTo>
                <a:lnTo>
                  <a:pt x="6456059" y="6858000"/>
                </a:lnTo>
                <a:lnTo>
                  <a:pt x="6075128" y="6858000"/>
                </a:lnTo>
                <a:lnTo>
                  <a:pt x="5657944" y="6858000"/>
                </a:lnTo>
                <a:lnTo>
                  <a:pt x="5202858" y="6858000"/>
                </a:lnTo>
                <a:lnTo>
                  <a:pt x="4708224" y="6858000"/>
                </a:lnTo>
                <a:lnTo>
                  <a:pt x="4172394" y="6858000"/>
                </a:lnTo>
                <a:lnTo>
                  <a:pt x="3593718" y="6858000"/>
                </a:lnTo>
                <a:lnTo>
                  <a:pt x="2970551" y="6858000"/>
                </a:lnTo>
                <a:lnTo>
                  <a:pt x="2301243" y="6858000"/>
                </a:lnTo>
                <a:lnTo>
                  <a:pt x="1584147" y="6858000"/>
                </a:lnTo>
                <a:lnTo>
                  <a:pt x="817616" y="6858000"/>
                </a:lnTo>
                <a:lnTo>
                  <a:pt x="0" y="6858000"/>
                </a:lnTo>
                <a:lnTo>
                  <a:pt x="0" y="6856326"/>
                </a:lnTo>
                <a:lnTo>
                  <a:pt x="0" y="6844606"/>
                </a:lnTo>
                <a:lnTo>
                  <a:pt x="0" y="6831839"/>
                </a:lnTo>
                <a:lnTo>
                  <a:pt x="0" y="6812794"/>
                </a:lnTo>
                <a:lnTo>
                  <a:pt x="0" y="6786214"/>
                </a:lnTo>
                <a:lnTo>
                  <a:pt x="0" y="6750844"/>
                </a:lnTo>
                <a:lnTo>
                  <a:pt x="0" y="6705428"/>
                </a:lnTo>
                <a:lnTo>
                  <a:pt x="0" y="6648711"/>
                </a:lnTo>
                <a:lnTo>
                  <a:pt x="0" y="6579436"/>
                </a:lnTo>
                <a:lnTo>
                  <a:pt x="0" y="6496348"/>
                </a:lnTo>
                <a:lnTo>
                  <a:pt x="0" y="6398191"/>
                </a:lnTo>
                <a:lnTo>
                  <a:pt x="0" y="6283710"/>
                </a:lnTo>
                <a:lnTo>
                  <a:pt x="0" y="6151648"/>
                </a:lnTo>
                <a:lnTo>
                  <a:pt x="0" y="6000750"/>
                </a:lnTo>
                <a:lnTo>
                  <a:pt x="0" y="5829761"/>
                </a:lnTo>
                <a:lnTo>
                  <a:pt x="0" y="5637424"/>
                </a:lnTo>
                <a:lnTo>
                  <a:pt x="0" y="5422483"/>
                </a:lnTo>
                <a:lnTo>
                  <a:pt x="0" y="5183684"/>
                </a:lnTo>
                <a:lnTo>
                  <a:pt x="0" y="4919770"/>
                </a:lnTo>
                <a:lnTo>
                  <a:pt x="0" y="4629485"/>
                </a:lnTo>
                <a:lnTo>
                  <a:pt x="0" y="4311574"/>
                </a:lnTo>
                <a:lnTo>
                  <a:pt x="0" y="4141866"/>
                </a:lnTo>
                <a:lnTo>
                  <a:pt x="0" y="3964781"/>
                </a:lnTo>
                <a:lnTo>
                  <a:pt x="0" y="3780162"/>
                </a:lnTo>
                <a:lnTo>
                  <a:pt x="0" y="3587851"/>
                </a:lnTo>
                <a:lnTo>
                  <a:pt x="0" y="3387692"/>
                </a:lnTo>
                <a:lnTo>
                  <a:pt x="0" y="3179527"/>
                </a:lnTo>
                <a:lnTo>
                  <a:pt x="0" y="2963200"/>
                </a:lnTo>
                <a:lnTo>
                  <a:pt x="0" y="2738554"/>
                </a:lnTo>
                <a:lnTo>
                  <a:pt x="0" y="2505432"/>
                </a:lnTo>
                <a:lnTo>
                  <a:pt x="0" y="2263676"/>
                </a:lnTo>
                <a:lnTo>
                  <a:pt x="0" y="2013130"/>
                </a:lnTo>
                <a:lnTo>
                  <a:pt x="0" y="1753637"/>
                </a:lnTo>
                <a:lnTo>
                  <a:pt x="0" y="1485040"/>
                </a:lnTo>
                <a:lnTo>
                  <a:pt x="0" y="1207182"/>
                </a:lnTo>
                <a:lnTo>
                  <a:pt x="0" y="919906"/>
                </a:lnTo>
                <a:lnTo>
                  <a:pt x="0" y="623055"/>
                </a:lnTo>
                <a:lnTo>
                  <a:pt x="0" y="316472"/>
                </a:lnTo>
                <a:close/>
              </a:path>
            </a:pathLst>
          </a:custGeom>
          <a:solidFill>
            <a:schemeClr val="bg1"/>
          </a:solidFill>
        </p:spPr>
        <p:txBody>
          <a:bodyPr wrap="square">
            <a:noAutofit/>
          </a:bodyPr>
          <a:lstStyle/>
          <a:p>
            <a:endParaRPr lang="en-US" dirty="0"/>
          </a:p>
        </p:txBody>
      </p:sp>
      <p:sp>
        <p:nvSpPr>
          <p:cNvPr id="6" name="Text Placeholder 2">
            <a:extLst>
              <a:ext uri="{FF2B5EF4-FFF2-40B4-BE49-F238E27FC236}">
                <a16:creationId xmlns:a16="http://schemas.microsoft.com/office/drawing/2014/main" id="{E6038D92-679F-714E-89F9-BCD08FE259B9}"/>
              </a:ext>
            </a:extLst>
          </p:cNvPr>
          <p:cNvSpPr>
            <a:spLocks noGrp="1"/>
          </p:cNvSpPr>
          <p:nvPr>
            <p:ph type="body" sz="quarter" idx="13"/>
          </p:nvPr>
        </p:nvSpPr>
        <p:spPr>
          <a:xfrm>
            <a:off x="7760597" y="609600"/>
            <a:ext cx="3998111" cy="4597400"/>
          </a:xfrm>
        </p:spPr>
        <p:txBody>
          <a:bodyPr anchor="ct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350898472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SECTION - EGGPLANT (V2)">
    <p:bg>
      <p:bgPr>
        <a:solidFill>
          <a:schemeClr val="accent5"/>
        </a:solidFill>
        <a:effectLst/>
      </p:bgPr>
    </p:bg>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0"/>
            <a:ext cx="8999539" cy="6858000"/>
          </a:xfrm>
          <a:custGeom>
            <a:avLst/>
            <a:gdLst>
              <a:gd name="connsiteX0" fmla="*/ 0 w 8999538"/>
              <a:gd name="connsiteY0" fmla="*/ 0 h 6858000"/>
              <a:gd name="connsiteX1" fmla="*/ 1782 w 8999538"/>
              <a:gd name="connsiteY1" fmla="*/ 0 h 6858000"/>
              <a:gd name="connsiteX2" fmla="*/ 14251 w 8999538"/>
              <a:gd name="connsiteY2" fmla="*/ 0 h 6858000"/>
              <a:gd name="connsiteX3" fmla="*/ 48095 w 8999538"/>
              <a:gd name="connsiteY3" fmla="*/ 0 h 6858000"/>
              <a:gd name="connsiteX4" fmla="*/ 114003 w 8999538"/>
              <a:gd name="connsiteY4" fmla="*/ 0 h 6858000"/>
              <a:gd name="connsiteX5" fmla="*/ 162320 w 8999538"/>
              <a:gd name="connsiteY5" fmla="*/ 0 h 6858000"/>
              <a:gd name="connsiteX6" fmla="*/ 222661 w 8999538"/>
              <a:gd name="connsiteY6" fmla="*/ 0 h 6858000"/>
              <a:gd name="connsiteX7" fmla="*/ 296362 w 8999538"/>
              <a:gd name="connsiteY7" fmla="*/ 0 h 6858000"/>
              <a:gd name="connsiteX8" fmla="*/ 384758 w 8999538"/>
              <a:gd name="connsiteY8" fmla="*/ 0 h 6858000"/>
              <a:gd name="connsiteX9" fmla="*/ 489186 w 8999538"/>
              <a:gd name="connsiteY9" fmla="*/ 0 h 6858000"/>
              <a:gd name="connsiteX10" fmla="*/ 610982 w 8999538"/>
              <a:gd name="connsiteY10" fmla="*/ 0 h 6858000"/>
              <a:gd name="connsiteX11" fmla="*/ 751481 w 8999538"/>
              <a:gd name="connsiteY11" fmla="*/ 0 h 6858000"/>
              <a:gd name="connsiteX12" fmla="*/ 912020 w 8999538"/>
              <a:gd name="connsiteY12" fmla="*/ 0 h 6858000"/>
              <a:gd name="connsiteX13" fmla="*/ 1093934 w 8999538"/>
              <a:gd name="connsiteY13" fmla="*/ 0 h 6858000"/>
              <a:gd name="connsiteX14" fmla="*/ 1298559 w 8999538"/>
              <a:gd name="connsiteY14" fmla="*/ 0 h 6858000"/>
              <a:gd name="connsiteX15" fmla="*/ 1527232 w 8999538"/>
              <a:gd name="connsiteY15" fmla="*/ 0 h 6858000"/>
              <a:gd name="connsiteX16" fmla="*/ 1781288 w 8999538"/>
              <a:gd name="connsiteY16" fmla="*/ 0 h 6858000"/>
              <a:gd name="connsiteX17" fmla="*/ 2062064 w 8999538"/>
              <a:gd name="connsiteY17" fmla="*/ 0 h 6858000"/>
              <a:gd name="connsiteX18" fmla="*/ 2370894 w 8999538"/>
              <a:gd name="connsiteY18" fmla="*/ 0 h 6858000"/>
              <a:gd name="connsiteX19" fmla="*/ 2709117 w 8999538"/>
              <a:gd name="connsiteY19" fmla="*/ 0 h 6858000"/>
              <a:gd name="connsiteX20" fmla="*/ 3078066 w 8999538"/>
              <a:gd name="connsiteY20" fmla="*/ 0 h 6858000"/>
              <a:gd name="connsiteX21" fmla="*/ 3479078 w 8999538"/>
              <a:gd name="connsiteY21" fmla="*/ 0 h 6858000"/>
              <a:gd name="connsiteX22" fmla="*/ 3913490 w 8999538"/>
              <a:gd name="connsiteY22" fmla="*/ 0 h 6858000"/>
              <a:gd name="connsiteX23" fmla="*/ 4382637 w 8999538"/>
              <a:gd name="connsiteY23" fmla="*/ 0 h 6858000"/>
              <a:gd name="connsiteX24" fmla="*/ 4887855 w 8999538"/>
              <a:gd name="connsiteY24" fmla="*/ 0 h 6858000"/>
              <a:gd name="connsiteX25" fmla="*/ 5430479 w 8999538"/>
              <a:gd name="connsiteY25" fmla="*/ 0 h 6858000"/>
              <a:gd name="connsiteX26" fmla="*/ 6011847 w 8999538"/>
              <a:gd name="connsiteY26" fmla="*/ 0 h 6858000"/>
              <a:gd name="connsiteX27" fmla="*/ 6633294 w 8999538"/>
              <a:gd name="connsiteY27" fmla="*/ 0 h 6858000"/>
              <a:gd name="connsiteX28" fmla="*/ 7296156 w 8999538"/>
              <a:gd name="connsiteY28" fmla="*/ 0 h 6858000"/>
              <a:gd name="connsiteX29" fmla="*/ 7296156 w 8999538"/>
              <a:gd name="connsiteY29" fmla="*/ 4806315 h 6858000"/>
              <a:gd name="connsiteX30" fmla="*/ 8999538 w 8999538"/>
              <a:gd name="connsiteY30" fmla="*/ 6858000 h 6858000"/>
              <a:gd name="connsiteX31" fmla="*/ 8997341 w 8999538"/>
              <a:gd name="connsiteY31" fmla="*/ 6858000 h 6858000"/>
              <a:gd name="connsiteX32" fmla="*/ 8981961 w 8999538"/>
              <a:gd name="connsiteY32" fmla="*/ 6858000 h 6858000"/>
              <a:gd name="connsiteX33" fmla="*/ 8940215 w 8999538"/>
              <a:gd name="connsiteY33" fmla="*/ 6858000 h 6858000"/>
              <a:gd name="connsiteX34" fmla="*/ 8858920 w 8999538"/>
              <a:gd name="connsiteY34" fmla="*/ 6858000 h 6858000"/>
              <a:gd name="connsiteX35" fmla="*/ 8799322 w 8999538"/>
              <a:gd name="connsiteY35" fmla="*/ 6858000 h 6858000"/>
              <a:gd name="connsiteX36" fmla="*/ 8724894 w 8999538"/>
              <a:gd name="connsiteY36" fmla="*/ 6858000 h 6858000"/>
              <a:gd name="connsiteX37" fmla="*/ 8633987 w 8999538"/>
              <a:gd name="connsiteY37" fmla="*/ 6858000 h 6858000"/>
              <a:gd name="connsiteX38" fmla="*/ 8524953 w 8999538"/>
              <a:gd name="connsiteY38" fmla="*/ 6858000 h 6858000"/>
              <a:gd name="connsiteX39" fmla="*/ 8396145 w 8999538"/>
              <a:gd name="connsiteY39" fmla="*/ 6858000 h 6858000"/>
              <a:gd name="connsiteX40" fmla="*/ 8245915 w 8999538"/>
              <a:gd name="connsiteY40" fmla="*/ 6858000 h 6858000"/>
              <a:gd name="connsiteX41" fmla="*/ 8072615 w 8999538"/>
              <a:gd name="connsiteY41" fmla="*/ 6858000 h 6858000"/>
              <a:gd name="connsiteX42" fmla="*/ 7874596 w 8999538"/>
              <a:gd name="connsiteY42" fmla="*/ 6858000 h 6858000"/>
              <a:gd name="connsiteX43" fmla="*/ 7650212 w 8999538"/>
              <a:gd name="connsiteY43" fmla="*/ 6858000 h 6858000"/>
              <a:gd name="connsiteX44" fmla="*/ 7397814 w 8999538"/>
              <a:gd name="connsiteY44" fmla="*/ 6858000 h 6858000"/>
              <a:gd name="connsiteX45" fmla="*/ 7115755 w 8999538"/>
              <a:gd name="connsiteY45" fmla="*/ 6858000 h 6858000"/>
              <a:gd name="connsiteX46" fmla="*/ 6802386 w 8999538"/>
              <a:gd name="connsiteY46" fmla="*/ 6858000 h 6858000"/>
              <a:gd name="connsiteX47" fmla="*/ 6456059 w 8999538"/>
              <a:gd name="connsiteY47" fmla="*/ 6858000 h 6858000"/>
              <a:gd name="connsiteX48" fmla="*/ 6075128 w 8999538"/>
              <a:gd name="connsiteY48" fmla="*/ 6858000 h 6858000"/>
              <a:gd name="connsiteX49" fmla="*/ 5657944 w 8999538"/>
              <a:gd name="connsiteY49" fmla="*/ 6858000 h 6858000"/>
              <a:gd name="connsiteX50" fmla="*/ 5202858 w 8999538"/>
              <a:gd name="connsiteY50" fmla="*/ 6858000 h 6858000"/>
              <a:gd name="connsiteX51" fmla="*/ 4708224 w 8999538"/>
              <a:gd name="connsiteY51" fmla="*/ 6858000 h 6858000"/>
              <a:gd name="connsiteX52" fmla="*/ 4172394 w 8999538"/>
              <a:gd name="connsiteY52" fmla="*/ 6858000 h 6858000"/>
              <a:gd name="connsiteX53" fmla="*/ 3593718 w 8999538"/>
              <a:gd name="connsiteY53" fmla="*/ 6858000 h 6858000"/>
              <a:gd name="connsiteX54" fmla="*/ 2970551 w 8999538"/>
              <a:gd name="connsiteY54" fmla="*/ 6858000 h 6858000"/>
              <a:gd name="connsiteX55" fmla="*/ 2301243 w 8999538"/>
              <a:gd name="connsiteY55" fmla="*/ 6858000 h 6858000"/>
              <a:gd name="connsiteX56" fmla="*/ 1584147 w 8999538"/>
              <a:gd name="connsiteY56" fmla="*/ 6858000 h 6858000"/>
              <a:gd name="connsiteX57" fmla="*/ 817616 w 8999538"/>
              <a:gd name="connsiteY57" fmla="*/ 6858000 h 6858000"/>
              <a:gd name="connsiteX58" fmla="*/ 0 w 8999538"/>
              <a:gd name="connsiteY58" fmla="*/ 6858000 h 6858000"/>
              <a:gd name="connsiteX59" fmla="*/ 0 w 8999538"/>
              <a:gd name="connsiteY59" fmla="*/ 6856326 h 6858000"/>
              <a:gd name="connsiteX60" fmla="*/ 0 w 8999538"/>
              <a:gd name="connsiteY60" fmla="*/ 6844606 h 6858000"/>
              <a:gd name="connsiteX61" fmla="*/ 0 w 8999538"/>
              <a:gd name="connsiteY61" fmla="*/ 6831839 h 6858000"/>
              <a:gd name="connsiteX62" fmla="*/ 0 w 8999538"/>
              <a:gd name="connsiteY62" fmla="*/ 6812794 h 6858000"/>
              <a:gd name="connsiteX63" fmla="*/ 0 w 8999538"/>
              <a:gd name="connsiteY63" fmla="*/ 6786214 h 6858000"/>
              <a:gd name="connsiteX64" fmla="*/ 0 w 8999538"/>
              <a:gd name="connsiteY64" fmla="*/ 6750844 h 6858000"/>
              <a:gd name="connsiteX65" fmla="*/ 0 w 8999538"/>
              <a:gd name="connsiteY65" fmla="*/ 6705428 h 6858000"/>
              <a:gd name="connsiteX66" fmla="*/ 0 w 8999538"/>
              <a:gd name="connsiteY66" fmla="*/ 6648711 h 6858000"/>
              <a:gd name="connsiteX67" fmla="*/ 0 w 8999538"/>
              <a:gd name="connsiteY67" fmla="*/ 6579436 h 6858000"/>
              <a:gd name="connsiteX68" fmla="*/ 0 w 8999538"/>
              <a:gd name="connsiteY68" fmla="*/ 6496348 h 6858000"/>
              <a:gd name="connsiteX69" fmla="*/ 0 w 8999538"/>
              <a:gd name="connsiteY69" fmla="*/ 6398191 h 6858000"/>
              <a:gd name="connsiteX70" fmla="*/ 0 w 8999538"/>
              <a:gd name="connsiteY70" fmla="*/ 6283710 h 6858000"/>
              <a:gd name="connsiteX71" fmla="*/ 0 w 8999538"/>
              <a:gd name="connsiteY71" fmla="*/ 6151648 h 6858000"/>
              <a:gd name="connsiteX72" fmla="*/ 0 w 8999538"/>
              <a:gd name="connsiteY72" fmla="*/ 6000750 h 6858000"/>
              <a:gd name="connsiteX73" fmla="*/ 0 w 8999538"/>
              <a:gd name="connsiteY73" fmla="*/ 5829761 h 6858000"/>
              <a:gd name="connsiteX74" fmla="*/ 0 w 8999538"/>
              <a:gd name="connsiteY74" fmla="*/ 5637424 h 6858000"/>
              <a:gd name="connsiteX75" fmla="*/ 0 w 8999538"/>
              <a:gd name="connsiteY75" fmla="*/ 5422483 h 6858000"/>
              <a:gd name="connsiteX76" fmla="*/ 0 w 8999538"/>
              <a:gd name="connsiteY76" fmla="*/ 5183684 h 6858000"/>
              <a:gd name="connsiteX77" fmla="*/ 0 w 8999538"/>
              <a:gd name="connsiteY77" fmla="*/ 4919770 h 6858000"/>
              <a:gd name="connsiteX78" fmla="*/ 0 w 8999538"/>
              <a:gd name="connsiteY78" fmla="*/ 4629485 h 6858000"/>
              <a:gd name="connsiteX79" fmla="*/ 0 w 8999538"/>
              <a:gd name="connsiteY79" fmla="*/ 4311574 h 6858000"/>
              <a:gd name="connsiteX80" fmla="*/ 0 w 8999538"/>
              <a:gd name="connsiteY80" fmla="*/ 4141866 h 6858000"/>
              <a:gd name="connsiteX81" fmla="*/ 0 w 8999538"/>
              <a:gd name="connsiteY81" fmla="*/ 3964781 h 6858000"/>
              <a:gd name="connsiteX82" fmla="*/ 0 w 8999538"/>
              <a:gd name="connsiteY82" fmla="*/ 3780162 h 6858000"/>
              <a:gd name="connsiteX83" fmla="*/ 0 w 8999538"/>
              <a:gd name="connsiteY83" fmla="*/ 3587851 h 6858000"/>
              <a:gd name="connsiteX84" fmla="*/ 0 w 8999538"/>
              <a:gd name="connsiteY84" fmla="*/ 3387692 h 6858000"/>
              <a:gd name="connsiteX85" fmla="*/ 0 w 8999538"/>
              <a:gd name="connsiteY85" fmla="*/ 3179527 h 6858000"/>
              <a:gd name="connsiteX86" fmla="*/ 0 w 8999538"/>
              <a:gd name="connsiteY86" fmla="*/ 2963200 h 6858000"/>
              <a:gd name="connsiteX87" fmla="*/ 0 w 8999538"/>
              <a:gd name="connsiteY87" fmla="*/ 2738554 h 6858000"/>
              <a:gd name="connsiteX88" fmla="*/ 0 w 8999538"/>
              <a:gd name="connsiteY88" fmla="*/ 2505432 h 6858000"/>
              <a:gd name="connsiteX89" fmla="*/ 0 w 8999538"/>
              <a:gd name="connsiteY89" fmla="*/ 2263676 h 6858000"/>
              <a:gd name="connsiteX90" fmla="*/ 0 w 8999538"/>
              <a:gd name="connsiteY90" fmla="*/ 2013130 h 6858000"/>
              <a:gd name="connsiteX91" fmla="*/ 0 w 8999538"/>
              <a:gd name="connsiteY91" fmla="*/ 1753637 h 6858000"/>
              <a:gd name="connsiteX92" fmla="*/ 0 w 8999538"/>
              <a:gd name="connsiteY92" fmla="*/ 1485040 h 6858000"/>
              <a:gd name="connsiteX93" fmla="*/ 0 w 8999538"/>
              <a:gd name="connsiteY93" fmla="*/ 1207182 h 6858000"/>
              <a:gd name="connsiteX94" fmla="*/ 0 w 8999538"/>
              <a:gd name="connsiteY94" fmla="*/ 919906 h 6858000"/>
              <a:gd name="connsiteX95" fmla="*/ 0 w 8999538"/>
              <a:gd name="connsiteY95" fmla="*/ 623055 h 6858000"/>
              <a:gd name="connsiteX96" fmla="*/ 0 w 8999538"/>
              <a:gd name="connsiteY96" fmla="*/ 3164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8999538" h="6858000">
                <a:moveTo>
                  <a:pt x="0" y="0"/>
                </a:moveTo>
                <a:lnTo>
                  <a:pt x="1782" y="0"/>
                </a:lnTo>
                <a:lnTo>
                  <a:pt x="14251" y="0"/>
                </a:lnTo>
                <a:lnTo>
                  <a:pt x="48095" y="0"/>
                </a:lnTo>
                <a:lnTo>
                  <a:pt x="114003" y="0"/>
                </a:lnTo>
                <a:lnTo>
                  <a:pt x="162320" y="0"/>
                </a:lnTo>
                <a:lnTo>
                  <a:pt x="222661" y="0"/>
                </a:lnTo>
                <a:lnTo>
                  <a:pt x="296362" y="0"/>
                </a:lnTo>
                <a:lnTo>
                  <a:pt x="384758" y="0"/>
                </a:lnTo>
                <a:lnTo>
                  <a:pt x="489186" y="0"/>
                </a:lnTo>
                <a:lnTo>
                  <a:pt x="610982" y="0"/>
                </a:lnTo>
                <a:lnTo>
                  <a:pt x="751481" y="0"/>
                </a:lnTo>
                <a:lnTo>
                  <a:pt x="912020" y="0"/>
                </a:lnTo>
                <a:lnTo>
                  <a:pt x="1093934" y="0"/>
                </a:lnTo>
                <a:lnTo>
                  <a:pt x="1298559" y="0"/>
                </a:lnTo>
                <a:lnTo>
                  <a:pt x="1527232" y="0"/>
                </a:lnTo>
                <a:lnTo>
                  <a:pt x="1781288" y="0"/>
                </a:lnTo>
                <a:lnTo>
                  <a:pt x="2062064" y="0"/>
                </a:lnTo>
                <a:lnTo>
                  <a:pt x="2370894" y="0"/>
                </a:lnTo>
                <a:lnTo>
                  <a:pt x="2709117" y="0"/>
                </a:lnTo>
                <a:lnTo>
                  <a:pt x="3078066" y="0"/>
                </a:lnTo>
                <a:lnTo>
                  <a:pt x="3479078" y="0"/>
                </a:lnTo>
                <a:lnTo>
                  <a:pt x="3913490" y="0"/>
                </a:lnTo>
                <a:lnTo>
                  <a:pt x="4382637" y="0"/>
                </a:lnTo>
                <a:lnTo>
                  <a:pt x="4887855" y="0"/>
                </a:lnTo>
                <a:lnTo>
                  <a:pt x="5430479" y="0"/>
                </a:lnTo>
                <a:lnTo>
                  <a:pt x="6011847" y="0"/>
                </a:lnTo>
                <a:lnTo>
                  <a:pt x="6633294" y="0"/>
                </a:lnTo>
                <a:lnTo>
                  <a:pt x="7296156" y="0"/>
                </a:lnTo>
                <a:cubicBezTo>
                  <a:pt x="7296156" y="0"/>
                  <a:pt x="7296156" y="0"/>
                  <a:pt x="7296156" y="4806315"/>
                </a:cubicBezTo>
                <a:cubicBezTo>
                  <a:pt x="7296156" y="5783580"/>
                  <a:pt x="8028610" y="6669405"/>
                  <a:pt x="8999538" y="6858000"/>
                </a:cubicBezTo>
                <a:lnTo>
                  <a:pt x="8997341" y="6858000"/>
                </a:lnTo>
                <a:lnTo>
                  <a:pt x="8981961" y="6858000"/>
                </a:lnTo>
                <a:lnTo>
                  <a:pt x="8940215" y="6858000"/>
                </a:lnTo>
                <a:lnTo>
                  <a:pt x="8858920" y="6858000"/>
                </a:lnTo>
                <a:lnTo>
                  <a:pt x="8799322" y="6858000"/>
                </a:lnTo>
                <a:lnTo>
                  <a:pt x="8724894" y="6858000"/>
                </a:lnTo>
                <a:lnTo>
                  <a:pt x="8633987" y="6858000"/>
                </a:lnTo>
                <a:lnTo>
                  <a:pt x="8524953" y="6858000"/>
                </a:lnTo>
                <a:lnTo>
                  <a:pt x="8396145" y="6858000"/>
                </a:lnTo>
                <a:lnTo>
                  <a:pt x="8245915" y="6858000"/>
                </a:lnTo>
                <a:lnTo>
                  <a:pt x="8072615" y="6858000"/>
                </a:lnTo>
                <a:lnTo>
                  <a:pt x="7874596" y="6858000"/>
                </a:lnTo>
                <a:lnTo>
                  <a:pt x="7650212" y="6858000"/>
                </a:lnTo>
                <a:lnTo>
                  <a:pt x="7397814" y="6858000"/>
                </a:lnTo>
                <a:lnTo>
                  <a:pt x="7115755" y="6858000"/>
                </a:lnTo>
                <a:lnTo>
                  <a:pt x="6802386" y="6858000"/>
                </a:lnTo>
                <a:lnTo>
                  <a:pt x="6456059" y="6858000"/>
                </a:lnTo>
                <a:lnTo>
                  <a:pt x="6075128" y="6858000"/>
                </a:lnTo>
                <a:lnTo>
                  <a:pt x="5657944" y="6858000"/>
                </a:lnTo>
                <a:lnTo>
                  <a:pt x="5202858" y="6858000"/>
                </a:lnTo>
                <a:lnTo>
                  <a:pt x="4708224" y="6858000"/>
                </a:lnTo>
                <a:lnTo>
                  <a:pt x="4172394" y="6858000"/>
                </a:lnTo>
                <a:lnTo>
                  <a:pt x="3593718" y="6858000"/>
                </a:lnTo>
                <a:lnTo>
                  <a:pt x="2970551" y="6858000"/>
                </a:lnTo>
                <a:lnTo>
                  <a:pt x="2301243" y="6858000"/>
                </a:lnTo>
                <a:lnTo>
                  <a:pt x="1584147" y="6858000"/>
                </a:lnTo>
                <a:lnTo>
                  <a:pt x="817616" y="6858000"/>
                </a:lnTo>
                <a:lnTo>
                  <a:pt x="0" y="6858000"/>
                </a:lnTo>
                <a:lnTo>
                  <a:pt x="0" y="6856326"/>
                </a:lnTo>
                <a:lnTo>
                  <a:pt x="0" y="6844606"/>
                </a:lnTo>
                <a:lnTo>
                  <a:pt x="0" y="6831839"/>
                </a:lnTo>
                <a:lnTo>
                  <a:pt x="0" y="6812794"/>
                </a:lnTo>
                <a:lnTo>
                  <a:pt x="0" y="6786214"/>
                </a:lnTo>
                <a:lnTo>
                  <a:pt x="0" y="6750844"/>
                </a:lnTo>
                <a:lnTo>
                  <a:pt x="0" y="6705428"/>
                </a:lnTo>
                <a:lnTo>
                  <a:pt x="0" y="6648711"/>
                </a:lnTo>
                <a:lnTo>
                  <a:pt x="0" y="6579436"/>
                </a:lnTo>
                <a:lnTo>
                  <a:pt x="0" y="6496348"/>
                </a:lnTo>
                <a:lnTo>
                  <a:pt x="0" y="6398191"/>
                </a:lnTo>
                <a:lnTo>
                  <a:pt x="0" y="6283710"/>
                </a:lnTo>
                <a:lnTo>
                  <a:pt x="0" y="6151648"/>
                </a:lnTo>
                <a:lnTo>
                  <a:pt x="0" y="6000750"/>
                </a:lnTo>
                <a:lnTo>
                  <a:pt x="0" y="5829761"/>
                </a:lnTo>
                <a:lnTo>
                  <a:pt x="0" y="5637424"/>
                </a:lnTo>
                <a:lnTo>
                  <a:pt x="0" y="5422483"/>
                </a:lnTo>
                <a:lnTo>
                  <a:pt x="0" y="5183684"/>
                </a:lnTo>
                <a:lnTo>
                  <a:pt x="0" y="4919770"/>
                </a:lnTo>
                <a:lnTo>
                  <a:pt x="0" y="4629485"/>
                </a:lnTo>
                <a:lnTo>
                  <a:pt x="0" y="4311574"/>
                </a:lnTo>
                <a:lnTo>
                  <a:pt x="0" y="4141866"/>
                </a:lnTo>
                <a:lnTo>
                  <a:pt x="0" y="3964781"/>
                </a:lnTo>
                <a:lnTo>
                  <a:pt x="0" y="3780162"/>
                </a:lnTo>
                <a:lnTo>
                  <a:pt x="0" y="3587851"/>
                </a:lnTo>
                <a:lnTo>
                  <a:pt x="0" y="3387692"/>
                </a:lnTo>
                <a:lnTo>
                  <a:pt x="0" y="3179527"/>
                </a:lnTo>
                <a:lnTo>
                  <a:pt x="0" y="2963200"/>
                </a:lnTo>
                <a:lnTo>
                  <a:pt x="0" y="2738554"/>
                </a:lnTo>
                <a:lnTo>
                  <a:pt x="0" y="2505432"/>
                </a:lnTo>
                <a:lnTo>
                  <a:pt x="0" y="2263676"/>
                </a:lnTo>
                <a:lnTo>
                  <a:pt x="0" y="2013130"/>
                </a:lnTo>
                <a:lnTo>
                  <a:pt x="0" y="1753637"/>
                </a:lnTo>
                <a:lnTo>
                  <a:pt x="0" y="1485040"/>
                </a:lnTo>
                <a:lnTo>
                  <a:pt x="0" y="1207182"/>
                </a:lnTo>
                <a:lnTo>
                  <a:pt x="0" y="919906"/>
                </a:lnTo>
                <a:lnTo>
                  <a:pt x="0" y="623055"/>
                </a:lnTo>
                <a:lnTo>
                  <a:pt x="0" y="316472"/>
                </a:lnTo>
                <a:close/>
              </a:path>
            </a:pathLst>
          </a:custGeom>
          <a:solidFill>
            <a:schemeClr val="bg1"/>
          </a:solidFill>
        </p:spPr>
        <p:txBody>
          <a:bodyPr wrap="square">
            <a:noAutofit/>
          </a:bodyPr>
          <a:lstStyle/>
          <a:p>
            <a:endParaRPr lang="en-US" dirty="0"/>
          </a:p>
        </p:txBody>
      </p:sp>
      <p:sp>
        <p:nvSpPr>
          <p:cNvPr id="6" name="Text Placeholder 2">
            <a:extLst>
              <a:ext uri="{FF2B5EF4-FFF2-40B4-BE49-F238E27FC236}">
                <a16:creationId xmlns:a16="http://schemas.microsoft.com/office/drawing/2014/main" id="{E6038D92-679F-714E-89F9-BCD08FE259B9}"/>
              </a:ext>
            </a:extLst>
          </p:cNvPr>
          <p:cNvSpPr>
            <a:spLocks noGrp="1"/>
          </p:cNvSpPr>
          <p:nvPr>
            <p:ph type="body" sz="quarter" idx="13"/>
          </p:nvPr>
        </p:nvSpPr>
        <p:spPr>
          <a:xfrm>
            <a:off x="7760597" y="609600"/>
            <a:ext cx="3998111" cy="4597400"/>
          </a:xfrm>
        </p:spPr>
        <p:txBody>
          <a:bodyPr anchor="ct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56706752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SECTION - BASIC">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D2736CC-7768-CD43-A94C-626FED5A8BB3}"/>
              </a:ext>
            </a:extLst>
          </p:cNvPr>
          <p:cNvSpPr>
            <a:spLocks noGrp="1"/>
          </p:cNvSpPr>
          <p:nvPr>
            <p:ph type="body" sz="quarter" idx="10" hasCustomPrompt="1"/>
          </p:nvPr>
        </p:nvSpPr>
        <p:spPr>
          <a:xfrm>
            <a:off x="5181600" y="1143000"/>
            <a:ext cx="6400800" cy="4318000"/>
          </a:xfrm>
          <a:ln>
            <a:noFill/>
          </a:ln>
        </p:spPr>
        <p:txBody>
          <a:bodyPr anchor="ctr"/>
          <a:lstStyle>
            <a:lvl1pPr>
              <a:spcBef>
                <a:spcPts val="0"/>
              </a:spcBef>
              <a:defRPr>
                <a:solidFill>
                  <a:schemeClr val="tx1"/>
                </a:solidFill>
              </a:defRPr>
            </a:lvl1pPr>
          </a:lstStyle>
          <a:p>
            <a:pPr lvl="0"/>
            <a:r>
              <a:rPr lang="en-US" dirty="0"/>
              <a:t>Click to edit</a:t>
            </a:r>
          </a:p>
          <a:p>
            <a:pPr lvl="0"/>
            <a:r>
              <a:rPr lang="en-US" dirty="0"/>
              <a:t>Master text styles</a:t>
            </a:r>
          </a:p>
        </p:txBody>
      </p:sp>
      <p:pic>
        <p:nvPicPr>
          <p:cNvPr id="3" name="Picture 2">
            <a:extLst>
              <a:ext uri="{FF2B5EF4-FFF2-40B4-BE49-F238E27FC236}">
                <a16:creationId xmlns:a16="http://schemas.microsoft.com/office/drawing/2014/main" id="{D3F7F2DF-50BB-3D42-9D90-F311DC6C90F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3001" y="1320802"/>
            <a:ext cx="2740659" cy="3962399"/>
          </a:xfrm>
          <a:prstGeom prst="rect">
            <a:avLst/>
          </a:prstGeom>
        </p:spPr>
      </p:pic>
    </p:spTree>
    <p:extLst>
      <p:ext uri="{BB962C8B-B14F-4D97-AF65-F5344CB8AC3E}">
        <p14:creationId xmlns:p14="http://schemas.microsoft.com/office/powerpoint/2010/main" val="81003946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3_SECTION - BASIC">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D2736CC-7768-CD43-A94C-626FED5A8BB3}"/>
              </a:ext>
            </a:extLst>
          </p:cNvPr>
          <p:cNvSpPr>
            <a:spLocks noGrp="1"/>
          </p:cNvSpPr>
          <p:nvPr>
            <p:ph type="body" sz="quarter" idx="10" hasCustomPrompt="1"/>
          </p:nvPr>
        </p:nvSpPr>
        <p:spPr>
          <a:xfrm>
            <a:off x="5181600" y="1143000"/>
            <a:ext cx="6400800" cy="4318000"/>
          </a:xfrm>
          <a:ln>
            <a:noFill/>
          </a:ln>
        </p:spPr>
        <p:txBody>
          <a:bodyPr anchor="ctr"/>
          <a:lstStyle>
            <a:lvl1pPr>
              <a:spcBef>
                <a:spcPts val="0"/>
              </a:spcBef>
              <a:defRPr>
                <a:solidFill>
                  <a:schemeClr val="tx1"/>
                </a:solidFill>
              </a:defRPr>
            </a:lvl1pPr>
          </a:lstStyle>
          <a:p>
            <a:pPr lvl="0"/>
            <a:r>
              <a:rPr lang="en-US" dirty="0"/>
              <a:t>Click to edit</a:t>
            </a:r>
          </a:p>
          <a:p>
            <a:pPr lvl="0"/>
            <a:r>
              <a:rPr lang="en-US" dirty="0"/>
              <a:t>Master text styles</a:t>
            </a:r>
          </a:p>
        </p:txBody>
      </p:sp>
      <p:pic>
        <p:nvPicPr>
          <p:cNvPr id="3" name="Picture 2">
            <a:extLst>
              <a:ext uri="{FF2B5EF4-FFF2-40B4-BE49-F238E27FC236}">
                <a16:creationId xmlns:a16="http://schemas.microsoft.com/office/drawing/2014/main" id="{D3F7F2DF-50BB-3D42-9D90-F311DC6C90F2}"/>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143000" y="1316736"/>
            <a:ext cx="2743200" cy="3959352"/>
          </a:xfrm>
          <a:prstGeom prst="rect">
            <a:avLst/>
          </a:prstGeom>
        </p:spPr>
      </p:pic>
    </p:spTree>
    <p:extLst>
      <p:ext uri="{BB962C8B-B14F-4D97-AF65-F5344CB8AC3E}">
        <p14:creationId xmlns:p14="http://schemas.microsoft.com/office/powerpoint/2010/main" val="74760804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_SECTION - BASIC">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D2736CC-7768-CD43-A94C-626FED5A8BB3}"/>
              </a:ext>
            </a:extLst>
          </p:cNvPr>
          <p:cNvSpPr>
            <a:spLocks noGrp="1"/>
          </p:cNvSpPr>
          <p:nvPr>
            <p:ph type="body" sz="quarter" idx="10" hasCustomPrompt="1"/>
          </p:nvPr>
        </p:nvSpPr>
        <p:spPr>
          <a:xfrm>
            <a:off x="5181600" y="1143000"/>
            <a:ext cx="6400800" cy="4318000"/>
          </a:xfrm>
          <a:ln>
            <a:noFill/>
          </a:ln>
        </p:spPr>
        <p:txBody>
          <a:bodyPr anchor="ctr"/>
          <a:lstStyle>
            <a:lvl1pPr>
              <a:spcBef>
                <a:spcPts val="0"/>
              </a:spcBef>
              <a:defRPr>
                <a:solidFill>
                  <a:schemeClr val="tx1"/>
                </a:solidFill>
              </a:defRPr>
            </a:lvl1pPr>
          </a:lstStyle>
          <a:p>
            <a:pPr lvl="0"/>
            <a:r>
              <a:rPr lang="en-US" dirty="0"/>
              <a:t>Click to edit</a:t>
            </a:r>
          </a:p>
          <a:p>
            <a:pPr lvl="0"/>
            <a:r>
              <a:rPr lang="en-US" dirty="0"/>
              <a:t>Master text styles</a:t>
            </a:r>
          </a:p>
        </p:txBody>
      </p:sp>
      <p:pic>
        <p:nvPicPr>
          <p:cNvPr id="5" name="Picture 4">
            <a:extLst>
              <a:ext uri="{FF2B5EF4-FFF2-40B4-BE49-F238E27FC236}">
                <a16:creationId xmlns:a16="http://schemas.microsoft.com/office/drawing/2014/main" id="{7A4A49C7-D69B-AE4C-BB38-CAFFA3CEDB3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7479" y="1322326"/>
            <a:ext cx="2746180" cy="3959351"/>
          </a:xfrm>
          <a:prstGeom prst="rect">
            <a:avLst/>
          </a:prstGeom>
        </p:spPr>
      </p:pic>
    </p:spTree>
    <p:extLst>
      <p:ext uri="{BB962C8B-B14F-4D97-AF65-F5344CB8AC3E}">
        <p14:creationId xmlns:p14="http://schemas.microsoft.com/office/powerpoint/2010/main" val="551677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1925D7-C5CF-4574-9446-2AA0327C58B7}"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F6AD487-62B3-49ED-8281-4376369FB0A9}" type="slidenum">
              <a:rPr lang="en-US"/>
              <a:pPr>
                <a:defRPr/>
              </a:pPr>
              <a:t>‹#›</a:t>
            </a:fld>
            <a:endParaRPr lang="en-US" dirty="0"/>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2_SECTION - BASIC">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D2736CC-7768-CD43-A94C-626FED5A8BB3}"/>
              </a:ext>
            </a:extLst>
          </p:cNvPr>
          <p:cNvSpPr>
            <a:spLocks noGrp="1"/>
          </p:cNvSpPr>
          <p:nvPr>
            <p:ph type="body" sz="quarter" idx="10" hasCustomPrompt="1"/>
          </p:nvPr>
        </p:nvSpPr>
        <p:spPr>
          <a:xfrm>
            <a:off x="3124200" y="1143000"/>
            <a:ext cx="8458200" cy="4318000"/>
          </a:xfrm>
          <a:ln>
            <a:noFill/>
          </a:ln>
        </p:spPr>
        <p:txBody>
          <a:bodyPr anchor="ctr"/>
          <a:lstStyle>
            <a:lvl1pPr>
              <a:spcBef>
                <a:spcPts val="0"/>
              </a:spcBef>
              <a:defRPr>
                <a:solidFill>
                  <a:schemeClr val="tx1"/>
                </a:solidFill>
              </a:defRPr>
            </a:lvl1pPr>
          </a:lstStyle>
          <a:p>
            <a:pPr lvl="0"/>
            <a:r>
              <a:rPr lang="en-US" dirty="0"/>
              <a:t>Click to edit</a:t>
            </a:r>
          </a:p>
          <a:p>
            <a:pPr lvl="0"/>
            <a:r>
              <a:rPr lang="en-US" dirty="0"/>
              <a:t>Master text styles</a:t>
            </a:r>
          </a:p>
        </p:txBody>
      </p:sp>
      <p:pic>
        <p:nvPicPr>
          <p:cNvPr id="3" name="Picture 2">
            <a:extLst>
              <a:ext uri="{FF2B5EF4-FFF2-40B4-BE49-F238E27FC236}">
                <a16:creationId xmlns:a16="http://schemas.microsoft.com/office/drawing/2014/main" id="{E311D2DD-04A1-9E46-B431-7F38BE5A7F3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7101" b="11111"/>
          <a:stretch/>
        </p:blipFill>
        <p:spPr>
          <a:xfrm>
            <a:off x="2" y="762000"/>
            <a:ext cx="5540799" cy="6096000"/>
          </a:xfrm>
          <a:prstGeom prst="rect">
            <a:avLst/>
          </a:prstGeom>
        </p:spPr>
      </p:pic>
    </p:spTree>
    <p:extLst>
      <p:ext uri="{BB962C8B-B14F-4D97-AF65-F5344CB8AC3E}">
        <p14:creationId xmlns:p14="http://schemas.microsoft.com/office/powerpoint/2010/main" val="365743855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4_SECTION - BASIC">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D2736CC-7768-CD43-A94C-626FED5A8BB3}"/>
              </a:ext>
            </a:extLst>
          </p:cNvPr>
          <p:cNvSpPr>
            <a:spLocks noGrp="1"/>
          </p:cNvSpPr>
          <p:nvPr>
            <p:ph type="body" sz="quarter" idx="10" hasCustomPrompt="1"/>
          </p:nvPr>
        </p:nvSpPr>
        <p:spPr>
          <a:xfrm>
            <a:off x="685800" y="2743203"/>
            <a:ext cx="11137392" cy="1326091"/>
          </a:xfrm>
          <a:ln>
            <a:noFill/>
          </a:ln>
        </p:spPr>
        <p:txBody>
          <a:bodyPr anchor="ctr"/>
          <a:lstStyle>
            <a:lvl1pPr>
              <a:spcBef>
                <a:spcPts val="0"/>
              </a:spcBef>
              <a:defRPr>
                <a:solidFill>
                  <a:schemeClr val="accent2"/>
                </a:solidFill>
              </a:defRPr>
            </a:lvl1pPr>
          </a:lstStyle>
          <a:p>
            <a:pPr lvl="0"/>
            <a:r>
              <a:rPr lang="en-US" dirty="0"/>
              <a:t>Click to edit</a:t>
            </a:r>
          </a:p>
          <a:p>
            <a:pPr lvl="0"/>
            <a:r>
              <a:rPr lang="en-US" dirty="0"/>
              <a:t>master text styles</a:t>
            </a:r>
          </a:p>
        </p:txBody>
      </p:sp>
    </p:spTree>
    <p:extLst>
      <p:ext uri="{BB962C8B-B14F-4D97-AF65-F5344CB8AC3E}">
        <p14:creationId xmlns:p14="http://schemas.microsoft.com/office/powerpoint/2010/main" val="6732240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SECTION - WHIT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329488" y="0"/>
            <a:ext cx="4862512" cy="6858000"/>
          </a:xfrm>
          <a:custGeom>
            <a:avLst/>
            <a:gdLst>
              <a:gd name="connsiteX0" fmla="*/ 0 w 4862512"/>
              <a:gd name="connsiteY0" fmla="*/ 0 h 6858000"/>
              <a:gd name="connsiteX1" fmla="*/ 1187 w 4862512"/>
              <a:gd name="connsiteY1" fmla="*/ 0 h 6858000"/>
              <a:gd name="connsiteX2" fmla="*/ 9497 w 4862512"/>
              <a:gd name="connsiteY2" fmla="*/ 0 h 6858000"/>
              <a:gd name="connsiteX3" fmla="*/ 32053 w 4862512"/>
              <a:gd name="connsiteY3" fmla="*/ 0 h 6858000"/>
              <a:gd name="connsiteX4" fmla="*/ 75977 w 4862512"/>
              <a:gd name="connsiteY4" fmla="*/ 0 h 6858000"/>
              <a:gd name="connsiteX5" fmla="*/ 148392 w 4862512"/>
              <a:gd name="connsiteY5" fmla="*/ 0 h 6858000"/>
              <a:gd name="connsiteX6" fmla="*/ 256422 w 4862512"/>
              <a:gd name="connsiteY6" fmla="*/ 0 h 6858000"/>
              <a:gd name="connsiteX7" fmla="*/ 407188 w 4862512"/>
              <a:gd name="connsiteY7" fmla="*/ 0 h 6858000"/>
              <a:gd name="connsiteX8" fmla="*/ 500824 w 4862512"/>
              <a:gd name="connsiteY8" fmla="*/ 0 h 6858000"/>
              <a:gd name="connsiteX9" fmla="*/ 607814 w 4862512"/>
              <a:gd name="connsiteY9" fmla="*/ 0 h 6858000"/>
              <a:gd name="connsiteX10" fmla="*/ 729051 w 4862512"/>
              <a:gd name="connsiteY10" fmla="*/ 0 h 6858000"/>
              <a:gd name="connsiteX11" fmla="*/ 865423 w 4862512"/>
              <a:gd name="connsiteY11" fmla="*/ 0 h 6858000"/>
              <a:gd name="connsiteX12" fmla="*/ 1017822 w 4862512"/>
              <a:gd name="connsiteY12" fmla="*/ 0 h 6858000"/>
              <a:gd name="connsiteX13" fmla="*/ 1187137 w 4862512"/>
              <a:gd name="connsiteY13" fmla="*/ 0 h 6858000"/>
              <a:gd name="connsiteX14" fmla="*/ 1374259 w 4862512"/>
              <a:gd name="connsiteY14" fmla="*/ 0 h 6858000"/>
              <a:gd name="connsiteX15" fmla="*/ 1580079 w 4862512"/>
              <a:gd name="connsiteY15" fmla="*/ 0 h 6858000"/>
              <a:gd name="connsiteX16" fmla="*/ 1805487 w 4862512"/>
              <a:gd name="connsiteY16" fmla="*/ 0 h 6858000"/>
              <a:gd name="connsiteX17" fmla="*/ 2051372 w 4862512"/>
              <a:gd name="connsiteY17" fmla="*/ 0 h 6858000"/>
              <a:gd name="connsiteX18" fmla="*/ 2318626 w 4862512"/>
              <a:gd name="connsiteY18" fmla="*/ 0 h 6858000"/>
              <a:gd name="connsiteX19" fmla="*/ 2608139 w 4862512"/>
              <a:gd name="connsiteY19" fmla="*/ 0 h 6858000"/>
              <a:gd name="connsiteX20" fmla="*/ 2920801 w 4862512"/>
              <a:gd name="connsiteY20" fmla="*/ 0 h 6858000"/>
              <a:gd name="connsiteX21" fmla="*/ 3257503 w 4862512"/>
              <a:gd name="connsiteY21" fmla="*/ 0 h 6858000"/>
              <a:gd name="connsiteX22" fmla="*/ 3619135 w 4862512"/>
              <a:gd name="connsiteY22" fmla="*/ 0 h 6858000"/>
              <a:gd name="connsiteX23" fmla="*/ 4006586 w 4862512"/>
              <a:gd name="connsiteY23" fmla="*/ 0 h 6858000"/>
              <a:gd name="connsiteX24" fmla="*/ 4420749 w 4862512"/>
              <a:gd name="connsiteY24" fmla="*/ 0 h 6858000"/>
              <a:gd name="connsiteX25" fmla="*/ 4862512 w 4862512"/>
              <a:gd name="connsiteY25" fmla="*/ 0 h 6858000"/>
              <a:gd name="connsiteX26" fmla="*/ 4862512 w 4862512"/>
              <a:gd name="connsiteY26" fmla="*/ 1675 h 6858000"/>
              <a:gd name="connsiteX27" fmla="*/ 4862512 w 4862512"/>
              <a:gd name="connsiteY27" fmla="*/ 13395 h 6858000"/>
              <a:gd name="connsiteX28" fmla="*/ 4862512 w 4862512"/>
              <a:gd name="connsiteY28" fmla="*/ 26161 h 6858000"/>
              <a:gd name="connsiteX29" fmla="*/ 4862512 w 4862512"/>
              <a:gd name="connsiteY29" fmla="*/ 45207 h 6858000"/>
              <a:gd name="connsiteX30" fmla="*/ 4862512 w 4862512"/>
              <a:gd name="connsiteY30" fmla="*/ 71787 h 6858000"/>
              <a:gd name="connsiteX31" fmla="*/ 4862512 w 4862512"/>
              <a:gd name="connsiteY31" fmla="*/ 107156 h 6858000"/>
              <a:gd name="connsiteX32" fmla="*/ 4862512 w 4862512"/>
              <a:gd name="connsiteY32" fmla="*/ 152572 h 6858000"/>
              <a:gd name="connsiteX33" fmla="*/ 4862512 w 4862512"/>
              <a:gd name="connsiteY33" fmla="*/ 209290 h 6858000"/>
              <a:gd name="connsiteX34" fmla="*/ 4862512 w 4862512"/>
              <a:gd name="connsiteY34" fmla="*/ 278565 h 6858000"/>
              <a:gd name="connsiteX35" fmla="*/ 4862512 w 4862512"/>
              <a:gd name="connsiteY35" fmla="*/ 361653 h 6858000"/>
              <a:gd name="connsiteX36" fmla="*/ 4862512 w 4862512"/>
              <a:gd name="connsiteY36" fmla="*/ 459809 h 6858000"/>
              <a:gd name="connsiteX37" fmla="*/ 4862512 w 4862512"/>
              <a:gd name="connsiteY37" fmla="*/ 574291 h 6858000"/>
              <a:gd name="connsiteX38" fmla="*/ 4862512 w 4862512"/>
              <a:gd name="connsiteY38" fmla="*/ 706352 h 6858000"/>
              <a:gd name="connsiteX39" fmla="*/ 4862512 w 4862512"/>
              <a:gd name="connsiteY39" fmla="*/ 857250 h 6858000"/>
              <a:gd name="connsiteX40" fmla="*/ 4862512 w 4862512"/>
              <a:gd name="connsiteY40" fmla="*/ 1028240 h 6858000"/>
              <a:gd name="connsiteX41" fmla="*/ 4862512 w 4862512"/>
              <a:gd name="connsiteY41" fmla="*/ 1220577 h 6858000"/>
              <a:gd name="connsiteX42" fmla="*/ 4862512 w 4862512"/>
              <a:gd name="connsiteY42" fmla="*/ 1435517 h 6858000"/>
              <a:gd name="connsiteX43" fmla="*/ 4862512 w 4862512"/>
              <a:gd name="connsiteY43" fmla="*/ 1674317 h 6858000"/>
              <a:gd name="connsiteX44" fmla="*/ 4862512 w 4862512"/>
              <a:gd name="connsiteY44" fmla="*/ 1938231 h 6858000"/>
              <a:gd name="connsiteX45" fmla="*/ 4862512 w 4862512"/>
              <a:gd name="connsiteY45" fmla="*/ 2228515 h 6858000"/>
              <a:gd name="connsiteX46" fmla="*/ 4862512 w 4862512"/>
              <a:gd name="connsiteY46" fmla="*/ 2546426 h 6858000"/>
              <a:gd name="connsiteX47" fmla="*/ 4862512 w 4862512"/>
              <a:gd name="connsiteY47" fmla="*/ 2716134 h 6858000"/>
              <a:gd name="connsiteX48" fmla="*/ 4862512 w 4862512"/>
              <a:gd name="connsiteY48" fmla="*/ 2893219 h 6858000"/>
              <a:gd name="connsiteX49" fmla="*/ 4862512 w 4862512"/>
              <a:gd name="connsiteY49" fmla="*/ 3077839 h 6858000"/>
              <a:gd name="connsiteX50" fmla="*/ 4862512 w 4862512"/>
              <a:gd name="connsiteY50" fmla="*/ 3270149 h 6858000"/>
              <a:gd name="connsiteX51" fmla="*/ 4862512 w 4862512"/>
              <a:gd name="connsiteY51" fmla="*/ 3470309 h 6858000"/>
              <a:gd name="connsiteX52" fmla="*/ 4862512 w 4862512"/>
              <a:gd name="connsiteY52" fmla="*/ 3678473 h 6858000"/>
              <a:gd name="connsiteX53" fmla="*/ 4862512 w 4862512"/>
              <a:gd name="connsiteY53" fmla="*/ 3894800 h 6858000"/>
              <a:gd name="connsiteX54" fmla="*/ 4862512 w 4862512"/>
              <a:gd name="connsiteY54" fmla="*/ 4119446 h 6858000"/>
              <a:gd name="connsiteX55" fmla="*/ 4862512 w 4862512"/>
              <a:gd name="connsiteY55" fmla="*/ 4352569 h 6858000"/>
              <a:gd name="connsiteX56" fmla="*/ 4862512 w 4862512"/>
              <a:gd name="connsiteY56" fmla="*/ 4594324 h 6858000"/>
              <a:gd name="connsiteX57" fmla="*/ 4862512 w 4862512"/>
              <a:gd name="connsiteY57" fmla="*/ 4844870 h 6858000"/>
              <a:gd name="connsiteX58" fmla="*/ 4862512 w 4862512"/>
              <a:gd name="connsiteY58" fmla="*/ 5104363 h 6858000"/>
              <a:gd name="connsiteX59" fmla="*/ 4862512 w 4862512"/>
              <a:gd name="connsiteY59" fmla="*/ 5372960 h 6858000"/>
              <a:gd name="connsiteX60" fmla="*/ 4862512 w 4862512"/>
              <a:gd name="connsiteY60" fmla="*/ 5650818 h 6858000"/>
              <a:gd name="connsiteX61" fmla="*/ 4862512 w 4862512"/>
              <a:gd name="connsiteY61" fmla="*/ 5938094 h 6858000"/>
              <a:gd name="connsiteX62" fmla="*/ 4862512 w 4862512"/>
              <a:gd name="connsiteY62" fmla="*/ 6234945 h 6858000"/>
              <a:gd name="connsiteX63" fmla="*/ 4862512 w 4862512"/>
              <a:gd name="connsiteY63" fmla="*/ 6541528 h 6858000"/>
              <a:gd name="connsiteX64" fmla="*/ 4862512 w 4862512"/>
              <a:gd name="connsiteY64" fmla="*/ 6858000 h 6858000"/>
              <a:gd name="connsiteX65" fmla="*/ 4856343 w 4862512"/>
              <a:gd name="connsiteY65" fmla="*/ 6858000 h 6858000"/>
              <a:gd name="connsiteX66" fmla="*/ 4841693 w 4862512"/>
              <a:gd name="connsiteY66" fmla="*/ 6858000 h 6858000"/>
              <a:gd name="connsiteX67" fmla="*/ 4813163 w 4862512"/>
              <a:gd name="connsiteY67" fmla="*/ 6858000 h 6858000"/>
              <a:gd name="connsiteX68" fmla="*/ 4766127 w 4862512"/>
              <a:gd name="connsiteY68" fmla="*/ 6858000 h 6858000"/>
              <a:gd name="connsiteX69" fmla="*/ 4695958 w 4862512"/>
              <a:gd name="connsiteY69" fmla="*/ 6858000 h 6858000"/>
              <a:gd name="connsiteX70" fmla="*/ 4598030 w 4862512"/>
              <a:gd name="connsiteY70" fmla="*/ 6858000 h 6858000"/>
              <a:gd name="connsiteX71" fmla="*/ 4467717 w 4862512"/>
              <a:gd name="connsiteY71" fmla="*/ 6858000 h 6858000"/>
              <a:gd name="connsiteX72" fmla="*/ 4300392 w 4862512"/>
              <a:gd name="connsiteY72" fmla="*/ 6858000 h 6858000"/>
              <a:gd name="connsiteX73" fmla="*/ 4091428 w 4862512"/>
              <a:gd name="connsiteY73" fmla="*/ 6858000 h 6858000"/>
              <a:gd name="connsiteX74" fmla="*/ 3836199 w 4862512"/>
              <a:gd name="connsiteY74" fmla="*/ 6858000 h 6858000"/>
              <a:gd name="connsiteX75" fmla="*/ 3689789 w 4862512"/>
              <a:gd name="connsiteY75" fmla="*/ 6858000 h 6858000"/>
              <a:gd name="connsiteX76" fmla="*/ 3530078 w 4862512"/>
              <a:gd name="connsiteY76" fmla="*/ 6858000 h 6858000"/>
              <a:gd name="connsiteX77" fmla="*/ 3356488 w 4862512"/>
              <a:gd name="connsiteY77" fmla="*/ 6858000 h 6858000"/>
              <a:gd name="connsiteX78" fmla="*/ 3168440 w 4862512"/>
              <a:gd name="connsiteY78" fmla="*/ 6858000 h 6858000"/>
              <a:gd name="connsiteX79" fmla="*/ 2965356 w 4862512"/>
              <a:gd name="connsiteY79" fmla="*/ 6858000 h 6858000"/>
              <a:gd name="connsiteX80" fmla="*/ 2746657 w 4862512"/>
              <a:gd name="connsiteY80" fmla="*/ 6858000 h 6858000"/>
              <a:gd name="connsiteX81" fmla="*/ 2511765 w 4862512"/>
              <a:gd name="connsiteY81" fmla="*/ 6858000 h 6858000"/>
              <a:gd name="connsiteX82" fmla="*/ 2260103 w 4862512"/>
              <a:gd name="connsiteY82" fmla="*/ 6858000 h 6858000"/>
              <a:gd name="connsiteX83" fmla="*/ 1991091 w 4862512"/>
              <a:gd name="connsiteY83" fmla="*/ 6858000 h 6858000"/>
              <a:gd name="connsiteX84" fmla="*/ 1704151 w 4862512"/>
              <a:gd name="connsiteY84" fmla="*/ 6858000 h 6858000"/>
              <a:gd name="connsiteX85" fmla="*/ 0 w 4862512"/>
              <a:gd name="connsiteY85" fmla="*/ 4800600 h 6858000"/>
              <a:gd name="connsiteX86" fmla="*/ 0 w 4862512"/>
              <a:gd name="connsiteY8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862512" h="6858000">
                <a:moveTo>
                  <a:pt x="0" y="0"/>
                </a:moveTo>
                <a:lnTo>
                  <a:pt x="1187" y="0"/>
                </a:lnTo>
                <a:lnTo>
                  <a:pt x="9497" y="0"/>
                </a:lnTo>
                <a:lnTo>
                  <a:pt x="32053" y="0"/>
                </a:lnTo>
                <a:lnTo>
                  <a:pt x="75977" y="0"/>
                </a:lnTo>
                <a:lnTo>
                  <a:pt x="148392" y="0"/>
                </a:lnTo>
                <a:lnTo>
                  <a:pt x="256422" y="0"/>
                </a:lnTo>
                <a:lnTo>
                  <a:pt x="407188" y="0"/>
                </a:lnTo>
                <a:lnTo>
                  <a:pt x="500824" y="0"/>
                </a:lnTo>
                <a:lnTo>
                  <a:pt x="607814" y="0"/>
                </a:lnTo>
                <a:lnTo>
                  <a:pt x="729051" y="0"/>
                </a:lnTo>
                <a:lnTo>
                  <a:pt x="865423" y="0"/>
                </a:lnTo>
                <a:lnTo>
                  <a:pt x="1017822" y="0"/>
                </a:lnTo>
                <a:lnTo>
                  <a:pt x="1187137" y="0"/>
                </a:lnTo>
                <a:lnTo>
                  <a:pt x="1374259" y="0"/>
                </a:lnTo>
                <a:lnTo>
                  <a:pt x="1580079" y="0"/>
                </a:lnTo>
                <a:lnTo>
                  <a:pt x="1805487" y="0"/>
                </a:lnTo>
                <a:lnTo>
                  <a:pt x="2051372" y="0"/>
                </a:lnTo>
                <a:lnTo>
                  <a:pt x="2318626" y="0"/>
                </a:lnTo>
                <a:lnTo>
                  <a:pt x="2608139" y="0"/>
                </a:lnTo>
                <a:lnTo>
                  <a:pt x="2920801" y="0"/>
                </a:lnTo>
                <a:lnTo>
                  <a:pt x="3257503" y="0"/>
                </a:lnTo>
                <a:lnTo>
                  <a:pt x="3619135" y="0"/>
                </a:lnTo>
                <a:lnTo>
                  <a:pt x="4006586" y="0"/>
                </a:lnTo>
                <a:lnTo>
                  <a:pt x="4420749" y="0"/>
                </a:lnTo>
                <a:lnTo>
                  <a:pt x="4862512" y="0"/>
                </a:lnTo>
                <a:lnTo>
                  <a:pt x="4862512" y="1675"/>
                </a:lnTo>
                <a:lnTo>
                  <a:pt x="4862512" y="13395"/>
                </a:lnTo>
                <a:lnTo>
                  <a:pt x="4862512" y="26161"/>
                </a:lnTo>
                <a:lnTo>
                  <a:pt x="4862512" y="45207"/>
                </a:lnTo>
                <a:lnTo>
                  <a:pt x="4862512" y="71787"/>
                </a:lnTo>
                <a:lnTo>
                  <a:pt x="4862512" y="107156"/>
                </a:lnTo>
                <a:lnTo>
                  <a:pt x="4862512" y="152572"/>
                </a:lnTo>
                <a:lnTo>
                  <a:pt x="4862512" y="209290"/>
                </a:lnTo>
                <a:lnTo>
                  <a:pt x="4862512" y="278565"/>
                </a:lnTo>
                <a:lnTo>
                  <a:pt x="4862512" y="361653"/>
                </a:lnTo>
                <a:lnTo>
                  <a:pt x="4862512" y="459809"/>
                </a:lnTo>
                <a:lnTo>
                  <a:pt x="4862512" y="574291"/>
                </a:lnTo>
                <a:lnTo>
                  <a:pt x="4862512" y="706352"/>
                </a:lnTo>
                <a:lnTo>
                  <a:pt x="4862512" y="857250"/>
                </a:lnTo>
                <a:lnTo>
                  <a:pt x="4862512" y="1028240"/>
                </a:lnTo>
                <a:lnTo>
                  <a:pt x="4862512" y="1220577"/>
                </a:lnTo>
                <a:lnTo>
                  <a:pt x="4862512" y="1435517"/>
                </a:lnTo>
                <a:lnTo>
                  <a:pt x="4862512" y="1674317"/>
                </a:lnTo>
                <a:lnTo>
                  <a:pt x="4862512" y="1938231"/>
                </a:lnTo>
                <a:lnTo>
                  <a:pt x="4862512" y="2228515"/>
                </a:lnTo>
                <a:lnTo>
                  <a:pt x="4862512" y="2546426"/>
                </a:lnTo>
                <a:lnTo>
                  <a:pt x="4862512" y="2716134"/>
                </a:lnTo>
                <a:lnTo>
                  <a:pt x="4862512" y="2893219"/>
                </a:lnTo>
                <a:lnTo>
                  <a:pt x="4862512" y="3077839"/>
                </a:lnTo>
                <a:lnTo>
                  <a:pt x="4862512" y="3270149"/>
                </a:lnTo>
                <a:lnTo>
                  <a:pt x="4862512" y="3470309"/>
                </a:lnTo>
                <a:lnTo>
                  <a:pt x="4862512" y="3678473"/>
                </a:lnTo>
                <a:lnTo>
                  <a:pt x="4862512" y="3894800"/>
                </a:lnTo>
                <a:lnTo>
                  <a:pt x="4862512" y="4119446"/>
                </a:lnTo>
                <a:lnTo>
                  <a:pt x="4862512" y="4352569"/>
                </a:lnTo>
                <a:lnTo>
                  <a:pt x="4862512" y="4594324"/>
                </a:lnTo>
                <a:lnTo>
                  <a:pt x="4862512" y="4844870"/>
                </a:lnTo>
                <a:lnTo>
                  <a:pt x="4862512" y="5104363"/>
                </a:lnTo>
                <a:lnTo>
                  <a:pt x="4862512" y="5372960"/>
                </a:lnTo>
                <a:lnTo>
                  <a:pt x="4862512" y="5650818"/>
                </a:lnTo>
                <a:lnTo>
                  <a:pt x="4862512" y="5938094"/>
                </a:lnTo>
                <a:lnTo>
                  <a:pt x="4862512" y="6234945"/>
                </a:lnTo>
                <a:lnTo>
                  <a:pt x="4862512" y="6541528"/>
                </a:lnTo>
                <a:lnTo>
                  <a:pt x="4862512" y="6858000"/>
                </a:lnTo>
                <a:lnTo>
                  <a:pt x="4856343" y="6858000"/>
                </a:lnTo>
                <a:lnTo>
                  <a:pt x="4841693" y="6858000"/>
                </a:lnTo>
                <a:lnTo>
                  <a:pt x="4813163" y="6858000"/>
                </a:lnTo>
                <a:lnTo>
                  <a:pt x="4766127" y="6858000"/>
                </a:lnTo>
                <a:lnTo>
                  <a:pt x="4695958" y="6858000"/>
                </a:lnTo>
                <a:lnTo>
                  <a:pt x="4598030" y="6858000"/>
                </a:lnTo>
                <a:lnTo>
                  <a:pt x="4467717" y="6858000"/>
                </a:lnTo>
                <a:lnTo>
                  <a:pt x="4300392" y="6858000"/>
                </a:lnTo>
                <a:lnTo>
                  <a:pt x="4091428" y="6858000"/>
                </a:lnTo>
                <a:lnTo>
                  <a:pt x="3836199" y="6858000"/>
                </a:lnTo>
                <a:lnTo>
                  <a:pt x="3689789" y="6858000"/>
                </a:lnTo>
                <a:lnTo>
                  <a:pt x="3530078" y="6858000"/>
                </a:lnTo>
                <a:lnTo>
                  <a:pt x="3356488" y="6858000"/>
                </a:lnTo>
                <a:lnTo>
                  <a:pt x="3168440" y="6858000"/>
                </a:lnTo>
                <a:lnTo>
                  <a:pt x="2965356" y="6858000"/>
                </a:lnTo>
                <a:lnTo>
                  <a:pt x="2746657" y="6858000"/>
                </a:lnTo>
                <a:lnTo>
                  <a:pt x="2511765" y="6858000"/>
                </a:lnTo>
                <a:lnTo>
                  <a:pt x="2260103" y="6858000"/>
                </a:lnTo>
                <a:lnTo>
                  <a:pt x="1991091" y="6858000"/>
                </a:lnTo>
                <a:lnTo>
                  <a:pt x="1704151" y="6858000"/>
                </a:lnTo>
                <a:cubicBezTo>
                  <a:pt x="727105" y="6675120"/>
                  <a:pt x="0" y="5783580"/>
                  <a:pt x="0" y="4800600"/>
                </a:cubicBezTo>
                <a:cubicBezTo>
                  <a:pt x="0" y="4800600"/>
                  <a:pt x="0" y="4800600"/>
                  <a:pt x="0" y="0"/>
                </a:cubicBezTo>
                <a:close/>
              </a:path>
            </a:pathLst>
          </a:custGeom>
          <a:solidFill>
            <a:schemeClr val="bg1"/>
          </a:solidFill>
        </p:spPr>
        <p:txBody>
          <a:bodyPr wrap="square">
            <a:noAutofit/>
          </a:bodyPr>
          <a:lstStyle/>
          <a:p>
            <a:endParaRPr lang="en-US"/>
          </a:p>
        </p:txBody>
      </p:sp>
      <p:sp>
        <p:nvSpPr>
          <p:cNvPr id="5" name="Text Placeholder 2">
            <a:extLst>
              <a:ext uri="{FF2B5EF4-FFF2-40B4-BE49-F238E27FC236}">
                <a16:creationId xmlns:a16="http://schemas.microsoft.com/office/drawing/2014/main" id="{3DC9DF9D-019F-E74A-B51A-0D58A0C90A5F}"/>
              </a:ext>
            </a:extLst>
          </p:cNvPr>
          <p:cNvSpPr>
            <a:spLocks noGrp="1"/>
          </p:cNvSpPr>
          <p:nvPr>
            <p:ph type="body" sz="quarter" idx="12"/>
          </p:nvPr>
        </p:nvSpPr>
        <p:spPr>
          <a:xfrm>
            <a:off x="914399" y="914399"/>
            <a:ext cx="5500687" cy="5029199"/>
          </a:xfrm>
        </p:spPr>
        <p:txBody>
          <a:bodyPr anchor="ctr"/>
          <a:lstStyle>
            <a:lvl1pPr>
              <a:buClr>
                <a:schemeClr val="accent1"/>
              </a:buClr>
              <a:defRPr sz="5400">
                <a:solidFill>
                  <a:schemeClr val="tx1"/>
                </a:solidFill>
              </a:defRPr>
            </a:lvl1pPr>
            <a:lvl2pPr>
              <a:buClr>
                <a:schemeClr val="accent1"/>
              </a:buClr>
              <a:defRPr>
                <a:solidFill>
                  <a:schemeClr val="tx1"/>
                </a:solidFill>
              </a:defRPr>
            </a:lvl2pPr>
            <a:lvl3pPr>
              <a:buClr>
                <a:schemeClr val="accent1"/>
              </a:buClr>
              <a:defRPr sz="1900">
                <a:solidFill>
                  <a:schemeClr val="tx1"/>
                </a:solidFill>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8204739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SECTION - DARK GREEN">
    <p:bg>
      <p:bgPr>
        <a:solidFill>
          <a:schemeClr val="accent2"/>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329488" y="0"/>
            <a:ext cx="4862512" cy="6858000"/>
          </a:xfrm>
          <a:custGeom>
            <a:avLst/>
            <a:gdLst>
              <a:gd name="connsiteX0" fmla="*/ 0 w 4862512"/>
              <a:gd name="connsiteY0" fmla="*/ 0 h 6858000"/>
              <a:gd name="connsiteX1" fmla="*/ 1187 w 4862512"/>
              <a:gd name="connsiteY1" fmla="*/ 0 h 6858000"/>
              <a:gd name="connsiteX2" fmla="*/ 9497 w 4862512"/>
              <a:gd name="connsiteY2" fmla="*/ 0 h 6858000"/>
              <a:gd name="connsiteX3" fmla="*/ 32053 w 4862512"/>
              <a:gd name="connsiteY3" fmla="*/ 0 h 6858000"/>
              <a:gd name="connsiteX4" fmla="*/ 75977 w 4862512"/>
              <a:gd name="connsiteY4" fmla="*/ 0 h 6858000"/>
              <a:gd name="connsiteX5" fmla="*/ 148392 w 4862512"/>
              <a:gd name="connsiteY5" fmla="*/ 0 h 6858000"/>
              <a:gd name="connsiteX6" fmla="*/ 256422 w 4862512"/>
              <a:gd name="connsiteY6" fmla="*/ 0 h 6858000"/>
              <a:gd name="connsiteX7" fmla="*/ 407188 w 4862512"/>
              <a:gd name="connsiteY7" fmla="*/ 0 h 6858000"/>
              <a:gd name="connsiteX8" fmla="*/ 500824 w 4862512"/>
              <a:gd name="connsiteY8" fmla="*/ 0 h 6858000"/>
              <a:gd name="connsiteX9" fmla="*/ 607814 w 4862512"/>
              <a:gd name="connsiteY9" fmla="*/ 0 h 6858000"/>
              <a:gd name="connsiteX10" fmla="*/ 729051 w 4862512"/>
              <a:gd name="connsiteY10" fmla="*/ 0 h 6858000"/>
              <a:gd name="connsiteX11" fmla="*/ 865423 w 4862512"/>
              <a:gd name="connsiteY11" fmla="*/ 0 h 6858000"/>
              <a:gd name="connsiteX12" fmla="*/ 1017822 w 4862512"/>
              <a:gd name="connsiteY12" fmla="*/ 0 h 6858000"/>
              <a:gd name="connsiteX13" fmla="*/ 1187137 w 4862512"/>
              <a:gd name="connsiteY13" fmla="*/ 0 h 6858000"/>
              <a:gd name="connsiteX14" fmla="*/ 1374259 w 4862512"/>
              <a:gd name="connsiteY14" fmla="*/ 0 h 6858000"/>
              <a:gd name="connsiteX15" fmla="*/ 1580079 w 4862512"/>
              <a:gd name="connsiteY15" fmla="*/ 0 h 6858000"/>
              <a:gd name="connsiteX16" fmla="*/ 1805487 w 4862512"/>
              <a:gd name="connsiteY16" fmla="*/ 0 h 6858000"/>
              <a:gd name="connsiteX17" fmla="*/ 2051372 w 4862512"/>
              <a:gd name="connsiteY17" fmla="*/ 0 h 6858000"/>
              <a:gd name="connsiteX18" fmla="*/ 2318626 w 4862512"/>
              <a:gd name="connsiteY18" fmla="*/ 0 h 6858000"/>
              <a:gd name="connsiteX19" fmla="*/ 2608139 w 4862512"/>
              <a:gd name="connsiteY19" fmla="*/ 0 h 6858000"/>
              <a:gd name="connsiteX20" fmla="*/ 2920801 w 4862512"/>
              <a:gd name="connsiteY20" fmla="*/ 0 h 6858000"/>
              <a:gd name="connsiteX21" fmla="*/ 3257503 w 4862512"/>
              <a:gd name="connsiteY21" fmla="*/ 0 h 6858000"/>
              <a:gd name="connsiteX22" fmla="*/ 3619135 w 4862512"/>
              <a:gd name="connsiteY22" fmla="*/ 0 h 6858000"/>
              <a:gd name="connsiteX23" fmla="*/ 4006586 w 4862512"/>
              <a:gd name="connsiteY23" fmla="*/ 0 h 6858000"/>
              <a:gd name="connsiteX24" fmla="*/ 4420749 w 4862512"/>
              <a:gd name="connsiteY24" fmla="*/ 0 h 6858000"/>
              <a:gd name="connsiteX25" fmla="*/ 4862512 w 4862512"/>
              <a:gd name="connsiteY25" fmla="*/ 0 h 6858000"/>
              <a:gd name="connsiteX26" fmla="*/ 4862512 w 4862512"/>
              <a:gd name="connsiteY26" fmla="*/ 1675 h 6858000"/>
              <a:gd name="connsiteX27" fmla="*/ 4862512 w 4862512"/>
              <a:gd name="connsiteY27" fmla="*/ 13395 h 6858000"/>
              <a:gd name="connsiteX28" fmla="*/ 4862512 w 4862512"/>
              <a:gd name="connsiteY28" fmla="*/ 26161 h 6858000"/>
              <a:gd name="connsiteX29" fmla="*/ 4862512 w 4862512"/>
              <a:gd name="connsiteY29" fmla="*/ 45207 h 6858000"/>
              <a:gd name="connsiteX30" fmla="*/ 4862512 w 4862512"/>
              <a:gd name="connsiteY30" fmla="*/ 71787 h 6858000"/>
              <a:gd name="connsiteX31" fmla="*/ 4862512 w 4862512"/>
              <a:gd name="connsiteY31" fmla="*/ 107156 h 6858000"/>
              <a:gd name="connsiteX32" fmla="*/ 4862512 w 4862512"/>
              <a:gd name="connsiteY32" fmla="*/ 152572 h 6858000"/>
              <a:gd name="connsiteX33" fmla="*/ 4862512 w 4862512"/>
              <a:gd name="connsiteY33" fmla="*/ 209290 h 6858000"/>
              <a:gd name="connsiteX34" fmla="*/ 4862512 w 4862512"/>
              <a:gd name="connsiteY34" fmla="*/ 278565 h 6858000"/>
              <a:gd name="connsiteX35" fmla="*/ 4862512 w 4862512"/>
              <a:gd name="connsiteY35" fmla="*/ 361653 h 6858000"/>
              <a:gd name="connsiteX36" fmla="*/ 4862512 w 4862512"/>
              <a:gd name="connsiteY36" fmla="*/ 459809 h 6858000"/>
              <a:gd name="connsiteX37" fmla="*/ 4862512 w 4862512"/>
              <a:gd name="connsiteY37" fmla="*/ 574291 h 6858000"/>
              <a:gd name="connsiteX38" fmla="*/ 4862512 w 4862512"/>
              <a:gd name="connsiteY38" fmla="*/ 706352 h 6858000"/>
              <a:gd name="connsiteX39" fmla="*/ 4862512 w 4862512"/>
              <a:gd name="connsiteY39" fmla="*/ 857250 h 6858000"/>
              <a:gd name="connsiteX40" fmla="*/ 4862512 w 4862512"/>
              <a:gd name="connsiteY40" fmla="*/ 1028240 h 6858000"/>
              <a:gd name="connsiteX41" fmla="*/ 4862512 w 4862512"/>
              <a:gd name="connsiteY41" fmla="*/ 1220577 h 6858000"/>
              <a:gd name="connsiteX42" fmla="*/ 4862512 w 4862512"/>
              <a:gd name="connsiteY42" fmla="*/ 1435517 h 6858000"/>
              <a:gd name="connsiteX43" fmla="*/ 4862512 w 4862512"/>
              <a:gd name="connsiteY43" fmla="*/ 1674317 h 6858000"/>
              <a:gd name="connsiteX44" fmla="*/ 4862512 w 4862512"/>
              <a:gd name="connsiteY44" fmla="*/ 1938231 h 6858000"/>
              <a:gd name="connsiteX45" fmla="*/ 4862512 w 4862512"/>
              <a:gd name="connsiteY45" fmla="*/ 2228515 h 6858000"/>
              <a:gd name="connsiteX46" fmla="*/ 4862512 w 4862512"/>
              <a:gd name="connsiteY46" fmla="*/ 2546426 h 6858000"/>
              <a:gd name="connsiteX47" fmla="*/ 4862512 w 4862512"/>
              <a:gd name="connsiteY47" fmla="*/ 2716134 h 6858000"/>
              <a:gd name="connsiteX48" fmla="*/ 4862512 w 4862512"/>
              <a:gd name="connsiteY48" fmla="*/ 2893219 h 6858000"/>
              <a:gd name="connsiteX49" fmla="*/ 4862512 w 4862512"/>
              <a:gd name="connsiteY49" fmla="*/ 3077839 h 6858000"/>
              <a:gd name="connsiteX50" fmla="*/ 4862512 w 4862512"/>
              <a:gd name="connsiteY50" fmla="*/ 3270149 h 6858000"/>
              <a:gd name="connsiteX51" fmla="*/ 4862512 w 4862512"/>
              <a:gd name="connsiteY51" fmla="*/ 3470309 h 6858000"/>
              <a:gd name="connsiteX52" fmla="*/ 4862512 w 4862512"/>
              <a:gd name="connsiteY52" fmla="*/ 3678473 h 6858000"/>
              <a:gd name="connsiteX53" fmla="*/ 4862512 w 4862512"/>
              <a:gd name="connsiteY53" fmla="*/ 3894800 h 6858000"/>
              <a:gd name="connsiteX54" fmla="*/ 4862512 w 4862512"/>
              <a:gd name="connsiteY54" fmla="*/ 4119446 h 6858000"/>
              <a:gd name="connsiteX55" fmla="*/ 4862512 w 4862512"/>
              <a:gd name="connsiteY55" fmla="*/ 4352569 h 6858000"/>
              <a:gd name="connsiteX56" fmla="*/ 4862512 w 4862512"/>
              <a:gd name="connsiteY56" fmla="*/ 4594324 h 6858000"/>
              <a:gd name="connsiteX57" fmla="*/ 4862512 w 4862512"/>
              <a:gd name="connsiteY57" fmla="*/ 4844870 h 6858000"/>
              <a:gd name="connsiteX58" fmla="*/ 4862512 w 4862512"/>
              <a:gd name="connsiteY58" fmla="*/ 5104363 h 6858000"/>
              <a:gd name="connsiteX59" fmla="*/ 4862512 w 4862512"/>
              <a:gd name="connsiteY59" fmla="*/ 5372960 h 6858000"/>
              <a:gd name="connsiteX60" fmla="*/ 4862512 w 4862512"/>
              <a:gd name="connsiteY60" fmla="*/ 5650818 h 6858000"/>
              <a:gd name="connsiteX61" fmla="*/ 4862512 w 4862512"/>
              <a:gd name="connsiteY61" fmla="*/ 5938094 h 6858000"/>
              <a:gd name="connsiteX62" fmla="*/ 4862512 w 4862512"/>
              <a:gd name="connsiteY62" fmla="*/ 6234945 h 6858000"/>
              <a:gd name="connsiteX63" fmla="*/ 4862512 w 4862512"/>
              <a:gd name="connsiteY63" fmla="*/ 6541528 h 6858000"/>
              <a:gd name="connsiteX64" fmla="*/ 4862512 w 4862512"/>
              <a:gd name="connsiteY64" fmla="*/ 6858000 h 6858000"/>
              <a:gd name="connsiteX65" fmla="*/ 4856343 w 4862512"/>
              <a:gd name="connsiteY65" fmla="*/ 6858000 h 6858000"/>
              <a:gd name="connsiteX66" fmla="*/ 4841693 w 4862512"/>
              <a:gd name="connsiteY66" fmla="*/ 6858000 h 6858000"/>
              <a:gd name="connsiteX67" fmla="*/ 4813163 w 4862512"/>
              <a:gd name="connsiteY67" fmla="*/ 6858000 h 6858000"/>
              <a:gd name="connsiteX68" fmla="*/ 4766127 w 4862512"/>
              <a:gd name="connsiteY68" fmla="*/ 6858000 h 6858000"/>
              <a:gd name="connsiteX69" fmla="*/ 4695958 w 4862512"/>
              <a:gd name="connsiteY69" fmla="*/ 6858000 h 6858000"/>
              <a:gd name="connsiteX70" fmla="*/ 4598030 w 4862512"/>
              <a:gd name="connsiteY70" fmla="*/ 6858000 h 6858000"/>
              <a:gd name="connsiteX71" fmla="*/ 4467717 w 4862512"/>
              <a:gd name="connsiteY71" fmla="*/ 6858000 h 6858000"/>
              <a:gd name="connsiteX72" fmla="*/ 4300392 w 4862512"/>
              <a:gd name="connsiteY72" fmla="*/ 6858000 h 6858000"/>
              <a:gd name="connsiteX73" fmla="*/ 4091428 w 4862512"/>
              <a:gd name="connsiteY73" fmla="*/ 6858000 h 6858000"/>
              <a:gd name="connsiteX74" fmla="*/ 3836199 w 4862512"/>
              <a:gd name="connsiteY74" fmla="*/ 6858000 h 6858000"/>
              <a:gd name="connsiteX75" fmla="*/ 3689789 w 4862512"/>
              <a:gd name="connsiteY75" fmla="*/ 6858000 h 6858000"/>
              <a:gd name="connsiteX76" fmla="*/ 3530078 w 4862512"/>
              <a:gd name="connsiteY76" fmla="*/ 6858000 h 6858000"/>
              <a:gd name="connsiteX77" fmla="*/ 3356488 w 4862512"/>
              <a:gd name="connsiteY77" fmla="*/ 6858000 h 6858000"/>
              <a:gd name="connsiteX78" fmla="*/ 3168440 w 4862512"/>
              <a:gd name="connsiteY78" fmla="*/ 6858000 h 6858000"/>
              <a:gd name="connsiteX79" fmla="*/ 2965356 w 4862512"/>
              <a:gd name="connsiteY79" fmla="*/ 6858000 h 6858000"/>
              <a:gd name="connsiteX80" fmla="*/ 2746657 w 4862512"/>
              <a:gd name="connsiteY80" fmla="*/ 6858000 h 6858000"/>
              <a:gd name="connsiteX81" fmla="*/ 2511765 w 4862512"/>
              <a:gd name="connsiteY81" fmla="*/ 6858000 h 6858000"/>
              <a:gd name="connsiteX82" fmla="*/ 2260103 w 4862512"/>
              <a:gd name="connsiteY82" fmla="*/ 6858000 h 6858000"/>
              <a:gd name="connsiteX83" fmla="*/ 1991091 w 4862512"/>
              <a:gd name="connsiteY83" fmla="*/ 6858000 h 6858000"/>
              <a:gd name="connsiteX84" fmla="*/ 1704151 w 4862512"/>
              <a:gd name="connsiteY84" fmla="*/ 6858000 h 6858000"/>
              <a:gd name="connsiteX85" fmla="*/ 0 w 4862512"/>
              <a:gd name="connsiteY85" fmla="*/ 4800600 h 6858000"/>
              <a:gd name="connsiteX86" fmla="*/ 0 w 4862512"/>
              <a:gd name="connsiteY8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862512" h="6858000">
                <a:moveTo>
                  <a:pt x="0" y="0"/>
                </a:moveTo>
                <a:lnTo>
                  <a:pt x="1187" y="0"/>
                </a:lnTo>
                <a:lnTo>
                  <a:pt x="9497" y="0"/>
                </a:lnTo>
                <a:lnTo>
                  <a:pt x="32053" y="0"/>
                </a:lnTo>
                <a:lnTo>
                  <a:pt x="75977" y="0"/>
                </a:lnTo>
                <a:lnTo>
                  <a:pt x="148392" y="0"/>
                </a:lnTo>
                <a:lnTo>
                  <a:pt x="256422" y="0"/>
                </a:lnTo>
                <a:lnTo>
                  <a:pt x="407188" y="0"/>
                </a:lnTo>
                <a:lnTo>
                  <a:pt x="500824" y="0"/>
                </a:lnTo>
                <a:lnTo>
                  <a:pt x="607814" y="0"/>
                </a:lnTo>
                <a:lnTo>
                  <a:pt x="729051" y="0"/>
                </a:lnTo>
                <a:lnTo>
                  <a:pt x="865423" y="0"/>
                </a:lnTo>
                <a:lnTo>
                  <a:pt x="1017822" y="0"/>
                </a:lnTo>
                <a:lnTo>
                  <a:pt x="1187137" y="0"/>
                </a:lnTo>
                <a:lnTo>
                  <a:pt x="1374259" y="0"/>
                </a:lnTo>
                <a:lnTo>
                  <a:pt x="1580079" y="0"/>
                </a:lnTo>
                <a:lnTo>
                  <a:pt x="1805487" y="0"/>
                </a:lnTo>
                <a:lnTo>
                  <a:pt x="2051372" y="0"/>
                </a:lnTo>
                <a:lnTo>
                  <a:pt x="2318626" y="0"/>
                </a:lnTo>
                <a:lnTo>
                  <a:pt x="2608139" y="0"/>
                </a:lnTo>
                <a:lnTo>
                  <a:pt x="2920801" y="0"/>
                </a:lnTo>
                <a:lnTo>
                  <a:pt x="3257503" y="0"/>
                </a:lnTo>
                <a:lnTo>
                  <a:pt x="3619135" y="0"/>
                </a:lnTo>
                <a:lnTo>
                  <a:pt x="4006586" y="0"/>
                </a:lnTo>
                <a:lnTo>
                  <a:pt x="4420749" y="0"/>
                </a:lnTo>
                <a:lnTo>
                  <a:pt x="4862512" y="0"/>
                </a:lnTo>
                <a:lnTo>
                  <a:pt x="4862512" y="1675"/>
                </a:lnTo>
                <a:lnTo>
                  <a:pt x="4862512" y="13395"/>
                </a:lnTo>
                <a:lnTo>
                  <a:pt x="4862512" y="26161"/>
                </a:lnTo>
                <a:lnTo>
                  <a:pt x="4862512" y="45207"/>
                </a:lnTo>
                <a:lnTo>
                  <a:pt x="4862512" y="71787"/>
                </a:lnTo>
                <a:lnTo>
                  <a:pt x="4862512" y="107156"/>
                </a:lnTo>
                <a:lnTo>
                  <a:pt x="4862512" y="152572"/>
                </a:lnTo>
                <a:lnTo>
                  <a:pt x="4862512" y="209290"/>
                </a:lnTo>
                <a:lnTo>
                  <a:pt x="4862512" y="278565"/>
                </a:lnTo>
                <a:lnTo>
                  <a:pt x="4862512" y="361653"/>
                </a:lnTo>
                <a:lnTo>
                  <a:pt x="4862512" y="459809"/>
                </a:lnTo>
                <a:lnTo>
                  <a:pt x="4862512" y="574291"/>
                </a:lnTo>
                <a:lnTo>
                  <a:pt x="4862512" y="706352"/>
                </a:lnTo>
                <a:lnTo>
                  <a:pt x="4862512" y="857250"/>
                </a:lnTo>
                <a:lnTo>
                  <a:pt x="4862512" y="1028240"/>
                </a:lnTo>
                <a:lnTo>
                  <a:pt x="4862512" y="1220577"/>
                </a:lnTo>
                <a:lnTo>
                  <a:pt x="4862512" y="1435517"/>
                </a:lnTo>
                <a:lnTo>
                  <a:pt x="4862512" y="1674317"/>
                </a:lnTo>
                <a:lnTo>
                  <a:pt x="4862512" y="1938231"/>
                </a:lnTo>
                <a:lnTo>
                  <a:pt x="4862512" y="2228515"/>
                </a:lnTo>
                <a:lnTo>
                  <a:pt x="4862512" y="2546426"/>
                </a:lnTo>
                <a:lnTo>
                  <a:pt x="4862512" y="2716134"/>
                </a:lnTo>
                <a:lnTo>
                  <a:pt x="4862512" y="2893219"/>
                </a:lnTo>
                <a:lnTo>
                  <a:pt x="4862512" y="3077839"/>
                </a:lnTo>
                <a:lnTo>
                  <a:pt x="4862512" y="3270149"/>
                </a:lnTo>
                <a:lnTo>
                  <a:pt x="4862512" y="3470309"/>
                </a:lnTo>
                <a:lnTo>
                  <a:pt x="4862512" y="3678473"/>
                </a:lnTo>
                <a:lnTo>
                  <a:pt x="4862512" y="3894800"/>
                </a:lnTo>
                <a:lnTo>
                  <a:pt x="4862512" y="4119446"/>
                </a:lnTo>
                <a:lnTo>
                  <a:pt x="4862512" y="4352569"/>
                </a:lnTo>
                <a:lnTo>
                  <a:pt x="4862512" y="4594324"/>
                </a:lnTo>
                <a:lnTo>
                  <a:pt x="4862512" y="4844870"/>
                </a:lnTo>
                <a:lnTo>
                  <a:pt x="4862512" y="5104363"/>
                </a:lnTo>
                <a:lnTo>
                  <a:pt x="4862512" y="5372960"/>
                </a:lnTo>
                <a:lnTo>
                  <a:pt x="4862512" y="5650818"/>
                </a:lnTo>
                <a:lnTo>
                  <a:pt x="4862512" y="5938094"/>
                </a:lnTo>
                <a:lnTo>
                  <a:pt x="4862512" y="6234945"/>
                </a:lnTo>
                <a:lnTo>
                  <a:pt x="4862512" y="6541528"/>
                </a:lnTo>
                <a:lnTo>
                  <a:pt x="4862512" y="6858000"/>
                </a:lnTo>
                <a:lnTo>
                  <a:pt x="4856343" y="6858000"/>
                </a:lnTo>
                <a:lnTo>
                  <a:pt x="4841693" y="6858000"/>
                </a:lnTo>
                <a:lnTo>
                  <a:pt x="4813163" y="6858000"/>
                </a:lnTo>
                <a:lnTo>
                  <a:pt x="4766127" y="6858000"/>
                </a:lnTo>
                <a:lnTo>
                  <a:pt x="4695958" y="6858000"/>
                </a:lnTo>
                <a:lnTo>
                  <a:pt x="4598030" y="6858000"/>
                </a:lnTo>
                <a:lnTo>
                  <a:pt x="4467717" y="6858000"/>
                </a:lnTo>
                <a:lnTo>
                  <a:pt x="4300392" y="6858000"/>
                </a:lnTo>
                <a:lnTo>
                  <a:pt x="4091428" y="6858000"/>
                </a:lnTo>
                <a:lnTo>
                  <a:pt x="3836199" y="6858000"/>
                </a:lnTo>
                <a:lnTo>
                  <a:pt x="3689789" y="6858000"/>
                </a:lnTo>
                <a:lnTo>
                  <a:pt x="3530078" y="6858000"/>
                </a:lnTo>
                <a:lnTo>
                  <a:pt x="3356488" y="6858000"/>
                </a:lnTo>
                <a:lnTo>
                  <a:pt x="3168440" y="6858000"/>
                </a:lnTo>
                <a:lnTo>
                  <a:pt x="2965356" y="6858000"/>
                </a:lnTo>
                <a:lnTo>
                  <a:pt x="2746657" y="6858000"/>
                </a:lnTo>
                <a:lnTo>
                  <a:pt x="2511765" y="6858000"/>
                </a:lnTo>
                <a:lnTo>
                  <a:pt x="2260103" y="6858000"/>
                </a:lnTo>
                <a:lnTo>
                  <a:pt x="1991091" y="6858000"/>
                </a:lnTo>
                <a:lnTo>
                  <a:pt x="1704151" y="6858000"/>
                </a:lnTo>
                <a:cubicBezTo>
                  <a:pt x="727105" y="6675120"/>
                  <a:pt x="0" y="5783580"/>
                  <a:pt x="0" y="4800600"/>
                </a:cubicBezTo>
                <a:cubicBezTo>
                  <a:pt x="0" y="4800600"/>
                  <a:pt x="0" y="4800600"/>
                  <a:pt x="0" y="0"/>
                </a:cubicBezTo>
                <a:close/>
              </a:path>
            </a:pathLst>
          </a:custGeom>
          <a:solidFill>
            <a:schemeClr val="bg1"/>
          </a:solidFill>
        </p:spPr>
        <p:txBody>
          <a:bodyPr wrap="square">
            <a:noAutofit/>
          </a:bodyPr>
          <a:lstStyle/>
          <a:p>
            <a:endParaRPr lang="en-US"/>
          </a:p>
        </p:txBody>
      </p:sp>
      <p:sp>
        <p:nvSpPr>
          <p:cNvPr id="3" name="Text Placeholder 2">
            <a:extLst>
              <a:ext uri="{FF2B5EF4-FFF2-40B4-BE49-F238E27FC236}">
                <a16:creationId xmlns:a16="http://schemas.microsoft.com/office/drawing/2014/main" id="{A5E78237-B014-BD4A-A02F-3A0EB5D086D4}"/>
              </a:ext>
            </a:extLst>
          </p:cNvPr>
          <p:cNvSpPr>
            <a:spLocks noGrp="1"/>
          </p:cNvSpPr>
          <p:nvPr>
            <p:ph type="body" sz="quarter" idx="12"/>
          </p:nvPr>
        </p:nvSpPr>
        <p:spPr>
          <a:xfrm>
            <a:off x="914400" y="914400"/>
            <a:ext cx="5504688" cy="5029200"/>
          </a:xfrm>
        </p:spPr>
        <p:txBody>
          <a:bodyPr anchor="ct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814084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SECTION - TEAL">
    <p:bg>
      <p:bgPr>
        <a:solidFill>
          <a:schemeClr val="accent4"/>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329488" y="0"/>
            <a:ext cx="4862512" cy="6858000"/>
          </a:xfrm>
          <a:custGeom>
            <a:avLst/>
            <a:gdLst>
              <a:gd name="connsiteX0" fmla="*/ 0 w 4862512"/>
              <a:gd name="connsiteY0" fmla="*/ 0 h 6858000"/>
              <a:gd name="connsiteX1" fmla="*/ 1187 w 4862512"/>
              <a:gd name="connsiteY1" fmla="*/ 0 h 6858000"/>
              <a:gd name="connsiteX2" fmla="*/ 9497 w 4862512"/>
              <a:gd name="connsiteY2" fmla="*/ 0 h 6858000"/>
              <a:gd name="connsiteX3" fmla="*/ 32053 w 4862512"/>
              <a:gd name="connsiteY3" fmla="*/ 0 h 6858000"/>
              <a:gd name="connsiteX4" fmla="*/ 75977 w 4862512"/>
              <a:gd name="connsiteY4" fmla="*/ 0 h 6858000"/>
              <a:gd name="connsiteX5" fmla="*/ 148392 w 4862512"/>
              <a:gd name="connsiteY5" fmla="*/ 0 h 6858000"/>
              <a:gd name="connsiteX6" fmla="*/ 256422 w 4862512"/>
              <a:gd name="connsiteY6" fmla="*/ 0 h 6858000"/>
              <a:gd name="connsiteX7" fmla="*/ 407188 w 4862512"/>
              <a:gd name="connsiteY7" fmla="*/ 0 h 6858000"/>
              <a:gd name="connsiteX8" fmla="*/ 500824 w 4862512"/>
              <a:gd name="connsiteY8" fmla="*/ 0 h 6858000"/>
              <a:gd name="connsiteX9" fmla="*/ 607814 w 4862512"/>
              <a:gd name="connsiteY9" fmla="*/ 0 h 6858000"/>
              <a:gd name="connsiteX10" fmla="*/ 729051 w 4862512"/>
              <a:gd name="connsiteY10" fmla="*/ 0 h 6858000"/>
              <a:gd name="connsiteX11" fmla="*/ 865423 w 4862512"/>
              <a:gd name="connsiteY11" fmla="*/ 0 h 6858000"/>
              <a:gd name="connsiteX12" fmla="*/ 1017822 w 4862512"/>
              <a:gd name="connsiteY12" fmla="*/ 0 h 6858000"/>
              <a:gd name="connsiteX13" fmla="*/ 1187137 w 4862512"/>
              <a:gd name="connsiteY13" fmla="*/ 0 h 6858000"/>
              <a:gd name="connsiteX14" fmla="*/ 1374259 w 4862512"/>
              <a:gd name="connsiteY14" fmla="*/ 0 h 6858000"/>
              <a:gd name="connsiteX15" fmla="*/ 1580079 w 4862512"/>
              <a:gd name="connsiteY15" fmla="*/ 0 h 6858000"/>
              <a:gd name="connsiteX16" fmla="*/ 1805487 w 4862512"/>
              <a:gd name="connsiteY16" fmla="*/ 0 h 6858000"/>
              <a:gd name="connsiteX17" fmla="*/ 2051372 w 4862512"/>
              <a:gd name="connsiteY17" fmla="*/ 0 h 6858000"/>
              <a:gd name="connsiteX18" fmla="*/ 2318626 w 4862512"/>
              <a:gd name="connsiteY18" fmla="*/ 0 h 6858000"/>
              <a:gd name="connsiteX19" fmla="*/ 2608139 w 4862512"/>
              <a:gd name="connsiteY19" fmla="*/ 0 h 6858000"/>
              <a:gd name="connsiteX20" fmla="*/ 2920801 w 4862512"/>
              <a:gd name="connsiteY20" fmla="*/ 0 h 6858000"/>
              <a:gd name="connsiteX21" fmla="*/ 3257503 w 4862512"/>
              <a:gd name="connsiteY21" fmla="*/ 0 h 6858000"/>
              <a:gd name="connsiteX22" fmla="*/ 3619135 w 4862512"/>
              <a:gd name="connsiteY22" fmla="*/ 0 h 6858000"/>
              <a:gd name="connsiteX23" fmla="*/ 4006586 w 4862512"/>
              <a:gd name="connsiteY23" fmla="*/ 0 h 6858000"/>
              <a:gd name="connsiteX24" fmla="*/ 4420749 w 4862512"/>
              <a:gd name="connsiteY24" fmla="*/ 0 h 6858000"/>
              <a:gd name="connsiteX25" fmla="*/ 4862512 w 4862512"/>
              <a:gd name="connsiteY25" fmla="*/ 0 h 6858000"/>
              <a:gd name="connsiteX26" fmla="*/ 4862512 w 4862512"/>
              <a:gd name="connsiteY26" fmla="*/ 1675 h 6858000"/>
              <a:gd name="connsiteX27" fmla="*/ 4862512 w 4862512"/>
              <a:gd name="connsiteY27" fmla="*/ 13395 h 6858000"/>
              <a:gd name="connsiteX28" fmla="*/ 4862512 w 4862512"/>
              <a:gd name="connsiteY28" fmla="*/ 26161 h 6858000"/>
              <a:gd name="connsiteX29" fmla="*/ 4862512 w 4862512"/>
              <a:gd name="connsiteY29" fmla="*/ 45207 h 6858000"/>
              <a:gd name="connsiteX30" fmla="*/ 4862512 w 4862512"/>
              <a:gd name="connsiteY30" fmla="*/ 71787 h 6858000"/>
              <a:gd name="connsiteX31" fmla="*/ 4862512 w 4862512"/>
              <a:gd name="connsiteY31" fmla="*/ 107156 h 6858000"/>
              <a:gd name="connsiteX32" fmla="*/ 4862512 w 4862512"/>
              <a:gd name="connsiteY32" fmla="*/ 152572 h 6858000"/>
              <a:gd name="connsiteX33" fmla="*/ 4862512 w 4862512"/>
              <a:gd name="connsiteY33" fmla="*/ 209290 h 6858000"/>
              <a:gd name="connsiteX34" fmla="*/ 4862512 w 4862512"/>
              <a:gd name="connsiteY34" fmla="*/ 278565 h 6858000"/>
              <a:gd name="connsiteX35" fmla="*/ 4862512 w 4862512"/>
              <a:gd name="connsiteY35" fmla="*/ 361653 h 6858000"/>
              <a:gd name="connsiteX36" fmla="*/ 4862512 w 4862512"/>
              <a:gd name="connsiteY36" fmla="*/ 459809 h 6858000"/>
              <a:gd name="connsiteX37" fmla="*/ 4862512 w 4862512"/>
              <a:gd name="connsiteY37" fmla="*/ 574291 h 6858000"/>
              <a:gd name="connsiteX38" fmla="*/ 4862512 w 4862512"/>
              <a:gd name="connsiteY38" fmla="*/ 706352 h 6858000"/>
              <a:gd name="connsiteX39" fmla="*/ 4862512 w 4862512"/>
              <a:gd name="connsiteY39" fmla="*/ 857250 h 6858000"/>
              <a:gd name="connsiteX40" fmla="*/ 4862512 w 4862512"/>
              <a:gd name="connsiteY40" fmla="*/ 1028240 h 6858000"/>
              <a:gd name="connsiteX41" fmla="*/ 4862512 w 4862512"/>
              <a:gd name="connsiteY41" fmla="*/ 1220577 h 6858000"/>
              <a:gd name="connsiteX42" fmla="*/ 4862512 w 4862512"/>
              <a:gd name="connsiteY42" fmla="*/ 1435517 h 6858000"/>
              <a:gd name="connsiteX43" fmla="*/ 4862512 w 4862512"/>
              <a:gd name="connsiteY43" fmla="*/ 1674317 h 6858000"/>
              <a:gd name="connsiteX44" fmla="*/ 4862512 w 4862512"/>
              <a:gd name="connsiteY44" fmla="*/ 1938231 h 6858000"/>
              <a:gd name="connsiteX45" fmla="*/ 4862512 w 4862512"/>
              <a:gd name="connsiteY45" fmla="*/ 2228515 h 6858000"/>
              <a:gd name="connsiteX46" fmla="*/ 4862512 w 4862512"/>
              <a:gd name="connsiteY46" fmla="*/ 2546426 h 6858000"/>
              <a:gd name="connsiteX47" fmla="*/ 4862512 w 4862512"/>
              <a:gd name="connsiteY47" fmla="*/ 2716134 h 6858000"/>
              <a:gd name="connsiteX48" fmla="*/ 4862512 w 4862512"/>
              <a:gd name="connsiteY48" fmla="*/ 2893219 h 6858000"/>
              <a:gd name="connsiteX49" fmla="*/ 4862512 w 4862512"/>
              <a:gd name="connsiteY49" fmla="*/ 3077839 h 6858000"/>
              <a:gd name="connsiteX50" fmla="*/ 4862512 w 4862512"/>
              <a:gd name="connsiteY50" fmla="*/ 3270149 h 6858000"/>
              <a:gd name="connsiteX51" fmla="*/ 4862512 w 4862512"/>
              <a:gd name="connsiteY51" fmla="*/ 3470309 h 6858000"/>
              <a:gd name="connsiteX52" fmla="*/ 4862512 w 4862512"/>
              <a:gd name="connsiteY52" fmla="*/ 3678473 h 6858000"/>
              <a:gd name="connsiteX53" fmla="*/ 4862512 w 4862512"/>
              <a:gd name="connsiteY53" fmla="*/ 3894800 h 6858000"/>
              <a:gd name="connsiteX54" fmla="*/ 4862512 w 4862512"/>
              <a:gd name="connsiteY54" fmla="*/ 4119446 h 6858000"/>
              <a:gd name="connsiteX55" fmla="*/ 4862512 w 4862512"/>
              <a:gd name="connsiteY55" fmla="*/ 4352569 h 6858000"/>
              <a:gd name="connsiteX56" fmla="*/ 4862512 w 4862512"/>
              <a:gd name="connsiteY56" fmla="*/ 4594324 h 6858000"/>
              <a:gd name="connsiteX57" fmla="*/ 4862512 w 4862512"/>
              <a:gd name="connsiteY57" fmla="*/ 4844870 h 6858000"/>
              <a:gd name="connsiteX58" fmla="*/ 4862512 w 4862512"/>
              <a:gd name="connsiteY58" fmla="*/ 5104363 h 6858000"/>
              <a:gd name="connsiteX59" fmla="*/ 4862512 w 4862512"/>
              <a:gd name="connsiteY59" fmla="*/ 5372960 h 6858000"/>
              <a:gd name="connsiteX60" fmla="*/ 4862512 w 4862512"/>
              <a:gd name="connsiteY60" fmla="*/ 5650818 h 6858000"/>
              <a:gd name="connsiteX61" fmla="*/ 4862512 w 4862512"/>
              <a:gd name="connsiteY61" fmla="*/ 5938094 h 6858000"/>
              <a:gd name="connsiteX62" fmla="*/ 4862512 w 4862512"/>
              <a:gd name="connsiteY62" fmla="*/ 6234945 h 6858000"/>
              <a:gd name="connsiteX63" fmla="*/ 4862512 w 4862512"/>
              <a:gd name="connsiteY63" fmla="*/ 6541528 h 6858000"/>
              <a:gd name="connsiteX64" fmla="*/ 4862512 w 4862512"/>
              <a:gd name="connsiteY64" fmla="*/ 6858000 h 6858000"/>
              <a:gd name="connsiteX65" fmla="*/ 4856343 w 4862512"/>
              <a:gd name="connsiteY65" fmla="*/ 6858000 h 6858000"/>
              <a:gd name="connsiteX66" fmla="*/ 4841693 w 4862512"/>
              <a:gd name="connsiteY66" fmla="*/ 6858000 h 6858000"/>
              <a:gd name="connsiteX67" fmla="*/ 4813163 w 4862512"/>
              <a:gd name="connsiteY67" fmla="*/ 6858000 h 6858000"/>
              <a:gd name="connsiteX68" fmla="*/ 4766127 w 4862512"/>
              <a:gd name="connsiteY68" fmla="*/ 6858000 h 6858000"/>
              <a:gd name="connsiteX69" fmla="*/ 4695958 w 4862512"/>
              <a:gd name="connsiteY69" fmla="*/ 6858000 h 6858000"/>
              <a:gd name="connsiteX70" fmla="*/ 4598030 w 4862512"/>
              <a:gd name="connsiteY70" fmla="*/ 6858000 h 6858000"/>
              <a:gd name="connsiteX71" fmla="*/ 4467717 w 4862512"/>
              <a:gd name="connsiteY71" fmla="*/ 6858000 h 6858000"/>
              <a:gd name="connsiteX72" fmla="*/ 4300392 w 4862512"/>
              <a:gd name="connsiteY72" fmla="*/ 6858000 h 6858000"/>
              <a:gd name="connsiteX73" fmla="*/ 4091428 w 4862512"/>
              <a:gd name="connsiteY73" fmla="*/ 6858000 h 6858000"/>
              <a:gd name="connsiteX74" fmla="*/ 3836199 w 4862512"/>
              <a:gd name="connsiteY74" fmla="*/ 6858000 h 6858000"/>
              <a:gd name="connsiteX75" fmla="*/ 3689789 w 4862512"/>
              <a:gd name="connsiteY75" fmla="*/ 6858000 h 6858000"/>
              <a:gd name="connsiteX76" fmla="*/ 3530078 w 4862512"/>
              <a:gd name="connsiteY76" fmla="*/ 6858000 h 6858000"/>
              <a:gd name="connsiteX77" fmla="*/ 3356488 w 4862512"/>
              <a:gd name="connsiteY77" fmla="*/ 6858000 h 6858000"/>
              <a:gd name="connsiteX78" fmla="*/ 3168440 w 4862512"/>
              <a:gd name="connsiteY78" fmla="*/ 6858000 h 6858000"/>
              <a:gd name="connsiteX79" fmla="*/ 2965356 w 4862512"/>
              <a:gd name="connsiteY79" fmla="*/ 6858000 h 6858000"/>
              <a:gd name="connsiteX80" fmla="*/ 2746657 w 4862512"/>
              <a:gd name="connsiteY80" fmla="*/ 6858000 h 6858000"/>
              <a:gd name="connsiteX81" fmla="*/ 2511765 w 4862512"/>
              <a:gd name="connsiteY81" fmla="*/ 6858000 h 6858000"/>
              <a:gd name="connsiteX82" fmla="*/ 2260103 w 4862512"/>
              <a:gd name="connsiteY82" fmla="*/ 6858000 h 6858000"/>
              <a:gd name="connsiteX83" fmla="*/ 1991091 w 4862512"/>
              <a:gd name="connsiteY83" fmla="*/ 6858000 h 6858000"/>
              <a:gd name="connsiteX84" fmla="*/ 1704151 w 4862512"/>
              <a:gd name="connsiteY84" fmla="*/ 6858000 h 6858000"/>
              <a:gd name="connsiteX85" fmla="*/ 0 w 4862512"/>
              <a:gd name="connsiteY85" fmla="*/ 4800600 h 6858000"/>
              <a:gd name="connsiteX86" fmla="*/ 0 w 4862512"/>
              <a:gd name="connsiteY8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862512" h="6858000">
                <a:moveTo>
                  <a:pt x="0" y="0"/>
                </a:moveTo>
                <a:lnTo>
                  <a:pt x="1187" y="0"/>
                </a:lnTo>
                <a:lnTo>
                  <a:pt x="9497" y="0"/>
                </a:lnTo>
                <a:lnTo>
                  <a:pt x="32053" y="0"/>
                </a:lnTo>
                <a:lnTo>
                  <a:pt x="75977" y="0"/>
                </a:lnTo>
                <a:lnTo>
                  <a:pt x="148392" y="0"/>
                </a:lnTo>
                <a:lnTo>
                  <a:pt x="256422" y="0"/>
                </a:lnTo>
                <a:lnTo>
                  <a:pt x="407188" y="0"/>
                </a:lnTo>
                <a:lnTo>
                  <a:pt x="500824" y="0"/>
                </a:lnTo>
                <a:lnTo>
                  <a:pt x="607814" y="0"/>
                </a:lnTo>
                <a:lnTo>
                  <a:pt x="729051" y="0"/>
                </a:lnTo>
                <a:lnTo>
                  <a:pt x="865423" y="0"/>
                </a:lnTo>
                <a:lnTo>
                  <a:pt x="1017822" y="0"/>
                </a:lnTo>
                <a:lnTo>
                  <a:pt x="1187137" y="0"/>
                </a:lnTo>
                <a:lnTo>
                  <a:pt x="1374259" y="0"/>
                </a:lnTo>
                <a:lnTo>
                  <a:pt x="1580079" y="0"/>
                </a:lnTo>
                <a:lnTo>
                  <a:pt x="1805487" y="0"/>
                </a:lnTo>
                <a:lnTo>
                  <a:pt x="2051372" y="0"/>
                </a:lnTo>
                <a:lnTo>
                  <a:pt x="2318626" y="0"/>
                </a:lnTo>
                <a:lnTo>
                  <a:pt x="2608139" y="0"/>
                </a:lnTo>
                <a:lnTo>
                  <a:pt x="2920801" y="0"/>
                </a:lnTo>
                <a:lnTo>
                  <a:pt x="3257503" y="0"/>
                </a:lnTo>
                <a:lnTo>
                  <a:pt x="3619135" y="0"/>
                </a:lnTo>
                <a:lnTo>
                  <a:pt x="4006586" y="0"/>
                </a:lnTo>
                <a:lnTo>
                  <a:pt x="4420749" y="0"/>
                </a:lnTo>
                <a:lnTo>
                  <a:pt x="4862512" y="0"/>
                </a:lnTo>
                <a:lnTo>
                  <a:pt x="4862512" y="1675"/>
                </a:lnTo>
                <a:lnTo>
                  <a:pt x="4862512" y="13395"/>
                </a:lnTo>
                <a:lnTo>
                  <a:pt x="4862512" y="26161"/>
                </a:lnTo>
                <a:lnTo>
                  <a:pt x="4862512" y="45207"/>
                </a:lnTo>
                <a:lnTo>
                  <a:pt x="4862512" y="71787"/>
                </a:lnTo>
                <a:lnTo>
                  <a:pt x="4862512" y="107156"/>
                </a:lnTo>
                <a:lnTo>
                  <a:pt x="4862512" y="152572"/>
                </a:lnTo>
                <a:lnTo>
                  <a:pt x="4862512" y="209290"/>
                </a:lnTo>
                <a:lnTo>
                  <a:pt x="4862512" y="278565"/>
                </a:lnTo>
                <a:lnTo>
                  <a:pt x="4862512" y="361653"/>
                </a:lnTo>
                <a:lnTo>
                  <a:pt x="4862512" y="459809"/>
                </a:lnTo>
                <a:lnTo>
                  <a:pt x="4862512" y="574291"/>
                </a:lnTo>
                <a:lnTo>
                  <a:pt x="4862512" y="706352"/>
                </a:lnTo>
                <a:lnTo>
                  <a:pt x="4862512" y="857250"/>
                </a:lnTo>
                <a:lnTo>
                  <a:pt x="4862512" y="1028240"/>
                </a:lnTo>
                <a:lnTo>
                  <a:pt x="4862512" y="1220577"/>
                </a:lnTo>
                <a:lnTo>
                  <a:pt x="4862512" y="1435517"/>
                </a:lnTo>
                <a:lnTo>
                  <a:pt x="4862512" y="1674317"/>
                </a:lnTo>
                <a:lnTo>
                  <a:pt x="4862512" y="1938231"/>
                </a:lnTo>
                <a:lnTo>
                  <a:pt x="4862512" y="2228515"/>
                </a:lnTo>
                <a:lnTo>
                  <a:pt x="4862512" y="2546426"/>
                </a:lnTo>
                <a:lnTo>
                  <a:pt x="4862512" y="2716134"/>
                </a:lnTo>
                <a:lnTo>
                  <a:pt x="4862512" y="2893219"/>
                </a:lnTo>
                <a:lnTo>
                  <a:pt x="4862512" y="3077839"/>
                </a:lnTo>
                <a:lnTo>
                  <a:pt x="4862512" y="3270149"/>
                </a:lnTo>
                <a:lnTo>
                  <a:pt x="4862512" y="3470309"/>
                </a:lnTo>
                <a:lnTo>
                  <a:pt x="4862512" y="3678473"/>
                </a:lnTo>
                <a:lnTo>
                  <a:pt x="4862512" y="3894800"/>
                </a:lnTo>
                <a:lnTo>
                  <a:pt x="4862512" y="4119446"/>
                </a:lnTo>
                <a:lnTo>
                  <a:pt x="4862512" y="4352569"/>
                </a:lnTo>
                <a:lnTo>
                  <a:pt x="4862512" y="4594324"/>
                </a:lnTo>
                <a:lnTo>
                  <a:pt x="4862512" y="4844870"/>
                </a:lnTo>
                <a:lnTo>
                  <a:pt x="4862512" y="5104363"/>
                </a:lnTo>
                <a:lnTo>
                  <a:pt x="4862512" y="5372960"/>
                </a:lnTo>
                <a:lnTo>
                  <a:pt x="4862512" y="5650818"/>
                </a:lnTo>
                <a:lnTo>
                  <a:pt x="4862512" y="5938094"/>
                </a:lnTo>
                <a:lnTo>
                  <a:pt x="4862512" y="6234945"/>
                </a:lnTo>
                <a:lnTo>
                  <a:pt x="4862512" y="6541528"/>
                </a:lnTo>
                <a:lnTo>
                  <a:pt x="4862512" y="6858000"/>
                </a:lnTo>
                <a:lnTo>
                  <a:pt x="4856343" y="6858000"/>
                </a:lnTo>
                <a:lnTo>
                  <a:pt x="4841693" y="6858000"/>
                </a:lnTo>
                <a:lnTo>
                  <a:pt x="4813163" y="6858000"/>
                </a:lnTo>
                <a:lnTo>
                  <a:pt x="4766127" y="6858000"/>
                </a:lnTo>
                <a:lnTo>
                  <a:pt x="4695958" y="6858000"/>
                </a:lnTo>
                <a:lnTo>
                  <a:pt x="4598030" y="6858000"/>
                </a:lnTo>
                <a:lnTo>
                  <a:pt x="4467717" y="6858000"/>
                </a:lnTo>
                <a:lnTo>
                  <a:pt x="4300392" y="6858000"/>
                </a:lnTo>
                <a:lnTo>
                  <a:pt x="4091428" y="6858000"/>
                </a:lnTo>
                <a:lnTo>
                  <a:pt x="3836199" y="6858000"/>
                </a:lnTo>
                <a:lnTo>
                  <a:pt x="3689789" y="6858000"/>
                </a:lnTo>
                <a:lnTo>
                  <a:pt x="3530078" y="6858000"/>
                </a:lnTo>
                <a:lnTo>
                  <a:pt x="3356488" y="6858000"/>
                </a:lnTo>
                <a:lnTo>
                  <a:pt x="3168440" y="6858000"/>
                </a:lnTo>
                <a:lnTo>
                  <a:pt x="2965356" y="6858000"/>
                </a:lnTo>
                <a:lnTo>
                  <a:pt x="2746657" y="6858000"/>
                </a:lnTo>
                <a:lnTo>
                  <a:pt x="2511765" y="6858000"/>
                </a:lnTo>
                <a:lnTo>
                  <a:pt x="2260103" y="6858000"/>
                </a:lnTo>
                <a:lnTo>
                  <a:pt x="1991091" y="6858000"/>
                </a:lnTo>
                <a:lnTo>
                  <a:pt x="1704151" y="6858000"/>
                </a:lnTo>
                <a:cubicBezTo>
                  <a:pt x="727105" y="6675120"/>
                  <a:pt x="0" y="5783580"/>
                  <a:pt x="0" y="4800600"/>
                </a:cubicBezTo>
                <a:cubicBezTo>
                  <a:pt x="0" y="4800600"/>
                  <a:pt x="0" y="4800600"/>
                  <a:pt x="0" y="0"/>
                </a:cubicBezTo>
                <a:close/>
              </a:path>
            </a:pathLst>
          </a:custGeom>
          <a:solidFill>
            <a:schemeClr val="bg1"/>
          </a:solidFill>
        </p:spPr>
        <p:txBody>
          <a:bodyPr wrap="square">
            <a:noAutofit/>
          </a:bodyPr>
          <a:lstStyle/>
          <a:p>
            <a:endParaRPr lang="en-US"/>
          </a:p>
        </p:txBody>
      </p:sp>
      <p:sp>
        <p:nvSpPr>
          <p:cNvPr id="5" name="Text Placeholder 2">
            <a:extLst>
              <a:ext uri="{FF2B5EF4-FFF2-40B4-BE49-F238E27FC236}">
                <a16:creationId xmlns:a16="http://schemas.microsoft.com/office/drawing/2014/main" id="{DB7688BB-4443-5E41-9DFA-2422B66E6927}"/>
              </a:ext>
            </a:extLst>
          </p:cNvPr>
          <p:cNvSpPr>
            <a:spLocks noGrp="1"/>
          </p:cNvSpPr>
          <p:nvPr>
            <p:ph type="body" sz="quarter" idx="12"/>
          </p:nvPr>
        </p:nvSpPr>
        <p:spPr>
          <a:xfrm>
            <a:off x="914400" y="914400"/>
            <a:ext cx="5504688" cy="5029200"/>
          </a:xfrm>
        </p:spPr>
        <p:txBody>
          <a:bodyPr anchor="ct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519275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SECTION - NAVY">
    <p:bg>
      <p:bgPr>
        <a:solidFill>
          <a:schemeClr val="tx2"/>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329488" y="0"/>
            <a:ext cx="4862512" cy="6858000"/>
          </a:xfrm>
          <a:custGeom>
            <a:avLst/>
            <a:gdLst>
              <a:gd name="connsiteX0" fmla="*/ 0 w 4862512"/>
              <a:gd name="connsiteY0" fmla="*/ 0 h 6858000"/>
              <a:gd name="connsiteX1" fmla="*/ 1187 w 4862512"/>
              <a:gd name="connsiteY1" fmla="*/ 0 h 6858000"/>
              <a:gd name="connsiteX2" fmla="*/ 9497 w 4862512"/>
              <a:gd name="connsiteY2" fmla="*/ 0 h 6858000"/>
              <a:gd name="connsiteX3" fmla="*/ 32053 w 4862512"/>
              <a:gd name="connsiteY3" fmla="*/ 0 h 6858000"/>
              <a:gd name="connsiteX4" fmla="*/ 75977 w 4862512"/>
              <a:gd name="connsiteY4" fmla="*/ 0 h 6858000"/>
              <a:gd name="connsiteX5" fmla="*/ 148392 w 4862512"/>
              <a:gd name="connsiteY5" fmla="*/ 0 h 6858000"/>
              <a:gd name="connsiteX6" fmla="*/ 256422 w 4862512"/>
              <a:gd name="connsiteY6" fmla="*/ 0 h 6858000"/>
              <a:gd name="connsiteX7" fmla="*/ 407188 w 4862512"/>
              <a:gd name="connsiteY7" fmla="*/ 0 h 6858000"/>
              <a:gd name="connsiteX8" fmla="*/ 500824 w 4862512"/>
              <a:gd name="connsiteY8" fmla="*/ 0 h 6858000"/>
              <a:gd name="connsiteX9" fmla="*/ 607814 w 4862512"/>
              <a:gd name="connsiteY9" fmla="*/ 0 h 6858000"/>
              <a:gd name="connsiteX10" fmla="*/ 729051 w 4862512"/>
              <a:gd name="connsiteY10" fmla="*/ 0 h 6858000"/>
              <a:gd name="connsiteX11" fmla="*/ 865423 w 4862512"/>
              <a:gd name="connsiteY11" fmla="*/ 0 h 6858000"/>
              <a:gd name="connsiteX12" fmla="*/ 1017822 w 4862512"/>
              <a:gd name="connsiteY12" fmla="*/ 0 h 6858000"/>
              <a:gd name="connsiteX13" fmla="*/ 1187137 w 4862512"/>
              <a:gd name="connsiteY13" fmla="*/ 0 h 6858000"/>
              <a:gd name="connsiteX14" fmla="*/ 1374259 w 4862512"/>
              <a:gd name="connsiteY14" fmla="*/ 0 h 6858000"/>
              <a:gd name="connsiteX15" fmla="*/ 1580079 w 4862512"/>
              <a:gd name="connsiteY15" fmla="*/ 0 h 6858000"/>
              <a:gd name="connsiteX16" fmla="*/ 1805487 w 4862512"/>
              <a:gd name="connsiteY16" fmla="*/ 0 h 6858000"/>
              <a:gd name="connsiteX17" fmla="*/ 2051372 w 4862512"/>
              <a:gd name="connsiteY17" fmla="*/ 0 h 6858000"/>
              <a:gd name="connsiteX18" fmla="*/ 2318626 w 4862512"/>
              <a:gd name="connsiteY18" fmla="*/ 0 h 6858000"/>
              <a:gd name="connsiteX19" fmla="*/ 2608139 w 4862512"/>
              <a:gd name="connsiteY19" fmla="*/ 0 h 6858000"/>
              <a:gd name="connsiteX20" fmla="*/ 2920801 w 4862512"/>
              <a:gd name="connsiteY20" fmla="*/ 0 h 6858000"/>
              <a:gd name="connsiteX21" fmla="*/ 3257503 w 4862512"/>
              <a:gd name="connsiteY21" fmla="*/ 0 h 6858000"/>
              <a:gd name="connsiteX22" fmla="*/ 3619135 w 4862512"/>
              <a:gd name="connsiteY22" fmla="*/ 0 h 6858000"/>
              <a:gd name="connsiteX23" fmla="*/ 4006586 w 4862512"/>
              <a:gd name="connsiteY23" fmla="*/ 0 h 6858000"/>
              <a:gd name="connsiteX24" fmla="*/ 4420749 w 4862512"/>
              <a:gd name="connsiteY24" fmla="*/ 0 h 6858000"/>
              <a:gd name="connsiteX25" fmla="*/ 4862512 w 4862512"/>
              <a:gd name="connsiteY25" fmla="*/ 0 h 6858000"/>
              <a:gd name="connsiteX26" fmla="*/ 4862512 w 4862512"/>
              <a:gd name="connsiteY26" fmla="*/ 1675 h 6858000"/>
              <a:gd name="connsiteX27" fmla="*/ 4862512 w 4862512"/>
              <a:gd name="connsiteY27" fmla="*/ 13395 h 6858000"/>
              <a:gd name="connsiteX28" fmla="*/ 4862512 w 4862512"/>
              <a:gd name="connsiteY28" fmla="*/ 26161 h 6858000"/>
              <a:gd name="connsiteX29" fmla="*/ 4862512 w 4862512"/>
              <a:gd name="connsiteY29" fmla="*/ 45207 h 6858000"/>
              <a:gd name="connsiteX30" fmla="*/ 4862512 w 4862512"/>
              <a:gd name="connsiteY30" fmla="*/ 71787 h 6858000"/>
              <a:gd name="connsiteX31" fmla="*/ 4862512 w 4862512"/>
              <a:gd name="connsiteY31" fmla="*/ 107156 h 6858000"/>
              <a:gd name="connsiteX32" fmla="*/ 4862512 w 4862512"/>
              <a:gd name="connsiteY32" fmla="*/ 152572 h 6858000"/>
              <a:gd name="connsiteX33" fmla="*/ 4862512 w 4862512"/>
              <a:gd name="connsiteY33" fmla="*/ 209290 h 6858000"/>
              <a:gd name="connsiteX34" fmla="*/ 4862512 w 4862512"/>
              <a:gd name="connsiteY34" fmla="*/ 278565 h 6858000"/>
              <a:gd name="connsiteX35" fmla="*/ 4862512 w 4862512"/>
              <a:gd name="connsiteY35" fmla="*/ 361653 h 6858000"/>
              <a:gd name="connsiteX36" fmla="*/ 4862512 w 4862512"/>
              <a:gd name="connsiteY36" fmla="*/ 459809 h 6858000"/>
              <a:gd name="connsiteX37" fmla="*/ 4862512 w 4862512"/>
              <a:gd name="connsiteY37" fmla="*/ 574291 h 6858000"/>
              <a:gd name="connsiteX38" fmla="*/ 4862512 w 4862512"/>
              <a:gd name="connsiteY38" fmla="*/ 706352 h 6858000"/>
              <a:gd name="connsiteX39" fmla="*/ 4862512 w 4862512"/>
              <a:gd name="connsiteY39" fmla="*/ 857250 h 6858000"/>
              <a:gd name="connsiteX40" fmla="*/ 4862512 w 4862512"/>
              <a:gd name="connsiteY40" fmla="*/ 1028240 h 6858000"/>
              <a:gd name="connsiteX41" fmla="*/ 4862512 w 4862512"/>
              <a:gd name="connsiteY41" fmla="*/ 1220577 h 6858000"/>
              <a:gd name="connsiteX42" fmla="*/ 4862512 w 4862512"/>
              <a:gd name="connsiteY42" fmla="*/ 1435517 h 6858000"/>
              <a:gd name="connsiteX43" fmla="*/ 4862512 w 4862512"/>
              <a:gd name="connsiteY43" fmla="*/ 1674317 h 6858000"/>
              <a:gd name="connsiteX44" fmla="*/ 4862512 w 4862512"/>
              <a:gd name="connsiteY44" fmla="*/ 1938231 h 6858000"/>
              <a:gd name="connsiteX45" fmla="*/ 4862512 w 4862512"/>
              <a:gd name="connsiteY45" fmla="*/ 2228515 h 6858000"/>
              <a:gd name="connsiteX46" fmla="*/ 4862512 w 4862512"/>
              <a:gd name="connsiteY46" fmla="*/ 2546426 h 6858000"/>
              <a:gd name="connsiteX47" fmla="*/ 4862512 w 4862512"/>
              <a:gd name="connsiteY47" fmla="*/ 2716134 h 6858000"/>
              <a:gd name="connsiteX48" fmla="*/ 4862512 w 4862512"/>
              <a:gd name="connsiteY48" fmla="*/ 2893219 h 6858000"/>
              <a:gd name="connsiteX49" fmla="*/ 4862512 w 4862512"/>
              <a:gd name="connsiteY49" fmla="*/ 3077839 h 6858000"/>
              <a:gd name="connsiteX50" fmla="*/ 4862512 w 4862512"/>
              <a:gd name="connsiteY50" fmla="*/ 3270149 h 6858000"/>
              <a:gd name="connsiteX51" fmla="*/ 4862512 w 4862512"/>
              <a:gd name="connsiteY51" fmla="*/ 3470309 h 6858000"/>
              <a:gd name="connsiteX52" fmla="*/ 4862512 w 4862512"/>
              <a:gd name="connsiteY52" fmla="*/ 3678473 h 6858000"/>
              <a:gd name="connsiteX53" fmla="*/ 4862512 w 4862512"/>
              <a:gd name="connsiteY53" fmla="*/ 3894800 h 6858000"/>
              <a:gd name="connsiteX54" fmla="*/ 4862512 w 4862512"/>
              <a:gd name="connsiteY54" fmla="*/ 4119446 h 6858000"/>
              <a:gd name="connsiteX55" fmla="*/ 4862512 w 4862512"/>
              <a:gd name="connsiteY55" fmla="*/ 4352569 h 6858000"/>
              <a:gd name="connsiteX56" fmla="*/ 4862512 w 4862512"/>
              <a:gd name="connsiteY56" fmla="*/ 4594324 h 6858000"/>
              <a:gd name="connsiteX57" fmla="*/ 4862512 w 4862512"/>
              <a:gd name="connsiteY57" fmla="*/ 4844870 h 6858000"/>
              <a:gd name="connsiteX58" fmla="*/ 4862512 w 4862512"/>
              <a:gd name="connsiteY58" fmla="*/ 5104363 h 6858000"/>
              <a:gd name="connsiteX59" fmla="*/ 4862512 w 4862512"/>
              <a:gd name="connsiteY59" fmla="*/ 5372960 h 6858000"/>
              <a:gd name="connsiteX60" fmla="*/ 4862512 w 4862512"/>
              <a:gd name="connsiteY60" fmla="*/ 5650818 h 6858000"/>
              <a:gd name="connsiteX61" fmla="*/ 4862512 w 4862512"/>
              <a:gd name="connsiteY61" fmla="*/ 5938094 h 6858000"/>
              <a:gd name="connsiteX62" fmla="*/ 4862512 w 4862512"/>
              <a:gd name="connsiteY62" fmla="*/ 6234945 h 6858000"/>
              <a:gd name="connsiteX63" fmla="*/ 4862512 w 4862512"/>
              <a:gd name="connsiteY63" fmla="*/ 6541528 h 6858000"/>
              <a:gd name="connsiteX64" fmla="*/ 4862512 w 4862512"/>
              <a:gd name="connsiteY64" fmla="*/ 6858000 h 6858000"/>
              <a:gd name="connsiteX65" fmla="*/ 4856343 w 4862512"/>
              <a:gd name="connsiteY65" fmla="*/ 6858000 h 6858000"/>
              <a:gd name="connsiteX66" fmla="*/ 4841693 w 4862512"/>
              <a:gd name="connsiteY66" fmla="*/ 6858000 h 6858000"/>
              <a:gd name="connsiteX67" fmla="*/ 4813163 w 4862512"/>
              <a:gd name="connsiteY67" fmla="*/ 6858000 h 6858000"/>
              <a:gd name="connsiteX68" fmla="*/ 4766127 w 4862512"/>
              <a:gd name="connsiteY68" fmla="*/ 6858000 h 6858000"/>
              <a:gd name="connsiteX69" fmla="*/ 4695958 w 4862512"/>
              <a:gd name="connsiteY69" fmla="*/ 6858000 h 6858000"/>
              <a:gd name="connsiteX70" fmla="*/ 4598030 w 4862512"/>
              <a:gd name="connsiteY70" fmla="*/ 6858000 h 6858000"/>
              <a:gd name="connsiteX71" fmla="*/ 4467717 w 4862512"/>
              <a:gd name="connsiteY71" fmla="*/ 6858000 h 6858000"/>
              <a:gd name="connsiteX72" fmla="*/ 4300392 w 4862512"/>
              <a:gd name="connsiteY72" fmla="*/ 6858000 h 6858000"/>
              <a:gd name="connsiteX73" fmla="*/ 4091428 w 4862512"/>
              <a:gd name="connsiteY73" fmla="*/ 6858000 h 6858000"/>
              <a:gd name="connsiteX74" fmla="*/ 3836199 w 4862512"/>
              <a:gd name="connsiteY74" fmla="*/ 6858000 h 6858000"/>
              <a:gd name="connsiteX75" fmla="*/ 3689789 w 4862512"/>
              <a:gd name="connsiteY75" fmla="*/ 6858000 h 6858000"/>
              <a:gd name="connsiteX76" fmla="*/ 3530078 w 4862512"/>
              <a:gd name="connsiteY76" fmla="*/ 6858000 h 6858000"/>
              <a:gd name="connsiteX77" fmla="*/ 3356488 w 4862512"/>
              <a:gd name="connsiteY77" fmla="*/ 6858000 h 6858000"/>
              <a:gd name="connsiteX78" fmla="*/ 3168440 w 4862512"/>
              <a:gd name="connsiteY78" fmla="*/ 6858000 h 6858000"/>
              <a:gd name="connsiteX79" fmla="*/ 2965356 w 4862512"/>
              <a:gd name="connsiteY79" fmla="*/ 6858000 h 6858000"/>
              <a:gd name="connsiteX80" fmla="*/ 2746657 w 4862512"/>
              <a:gd name="connsiteY80" fmla="*/ 6858000 h 6858000"/>
              <a:gd name="connsiteX81" fmla="*/ 2511765 w 4862512"/>
              <a:gd name="connsiteY81" fmla="*/ 6858000 h 6858000"/>
              <a:gd name="connsiteX82" fmla="*/ 2260103 w 4862512"/>
              <a:gd name="connsiteY82" fmla="*/ 6858000 h 6858000"/>
              <a:gd name="connsiteX83" fmla="*/ 1991091 w 4862512"/>
              <a:gd name="connsiteY83" fmla="*/ 6858000 h 6858000"/>
              <a:gd name="connsiteX84" fmla="*/ 1704151 w 4862512"/>
              <a:gd name="connsiteY84" fmla="*/ 6858000 h 6858000"/>
              <a:gd name="connsiteX85" fmla="*/ 0 w 4862512"/>
              <a:gd name="connsiteY85" fmla="*/ 4800600 h 6858000"/>
              <a:gd name="connsiteX86" fmla="*/ 0 w 4862512"/>
              <a:gd name="connsiteY8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862512" h="6858000">
                <a:moveTo>
                  <a:pt x="0" y="0"/>
                </a:moveTo>
                <a:lnTo>
                  <a:pt x="1187" y="0"/>
                </a:lnTo>
                <a:lnTo>
                  <a:pt x="9497" y="0"/>
                </a:lnTo>
                <a:lnTo>
                  <a:pt x="32053" y="0"/>
                </a:lnTo>
                <a:lnTo>
                  <a:pt x="75977" y="0"/>
                </a:lnTo>
                <a:lnTo>
                  <a:pt x="148392" y="0"/>
                </a:lnTo>
                <a:lnTo>
                  <a:pt x="256422" y="0"/>
                </a:lnTo>
                <a:lnTo>
                  <a:pt x="407188" y="0"/>
                </a:lnTo>
                <a:lnTo>
                  <a:pt x="500824" y="0"/>
                </a:lnTo>
                <a:lnTo>
                  <a:pt x="607814" y="0"/>
                </a:lnTo>
                <a:lnTo>
                  <a:pt x="729051" y="0"/>
                </a:lnTo>
                <a:lnTo>
                  <a:pt x="865423" y="0"/>
                </a:lnTo>
                <a:lnTo>
                  <a:pt x="1017822" y="0"/>
                </a:lnTo>
                <a:lnTo>
                  <a:pt x="1187137" y="0"/>
                </a:lnTo>
                <a:lnTo>
                  <a:pt x="1374259" y="0"/>
                </a:lnTo>
                <a:lnTo>
                  <a:pt x="1580079" y="0"/>
                </a:lnTo>
                <a:lnTo>
                  <a:pt x="1805487" y="0"/>
                </a:lnTo>
                <a:lnTo>
                  <a:pt x="2051372" y="0"/>
                </a:lnTo>
                <a:lnTo>
                  <a:pt x="2318626" y="0"/>
                </a:lnTo>
                <a:lnTo>
                  <a:pt x="2608139" y="0"/>
                </a:lnTo>
                <a:lnTo>
                  <a:pt x="2920801" y="0"/>
                </a:lnTo>
                <a:lnTo>
                  <a:pt x="3257503" y="0"/>
                </a:lnTo>
                <a:lnTo>
                  <a:pt x="3619135" y="0"/>
                </a:lnTo>
                <a:lnTo>
                  <a:pt x="4006586" y="0"/>
                </a:lnTo>
                <a:lnTo>
                  <a:pt x="4420749" y="0"/>
                </a:lnTo>
                <a:lnTo>
                  <a:pt x="4862512" y="0"/>
                </a:lnTo>
                <a:lnTo>
                  <a:pt x="4862512" y="1675"/>
                </a:lnTo>
                <a:lnTo>
                  <a:pt x="4862512" y="13395"/>
                </a:lnTo>
                <a:lnTo>
                  <a:pt x="4862512" y="26161"/>
                </a:lnTo>
                <a:lnTo>
                  <a:pt x="4862512" y="45207"/>
                </a:lnTo>
                <a:lnTo>
                  <a:pt x="4862512" y="71787"/>
                </a:lnTo>
                <a:lnTo>
                  <a:pt x="4862512" y="107156"/>
                </a:lnTo>
                <a:lnTo>
                  <a:pt x="4862512" y="152572"/>
                </a:lnTo>
                <a:lnTo>
                  <a:pt x="4862512" y="209290"/>
                </a:lnTo>
                <a:lnTo>
                  <a:pt x="4862512" y="278565"/>
                </a:lnTo>
                <a:lnTo>
                  <a:pt x="4862512" y="361653"/>
                </a:lnTo>
                <a:lnTo>
                  <a:pt x="4862512" y="459809"/>
                </a:lnTo>
                <a:lnTo>
                  <a:pt x="4862512" y="574291"/>
                </a:lnTo>
                <a:lnTo>
                  <a:pt x="4862512" y="706352"/>
                </a:lnTo>
                <a:lnTo>
                  <a:pt x="4862512" y="857250"/>
                </a:lnTo>
                <a:lnTo>
                  <a:pt x="4862512" y="1028240"/>
                </a:lnTo>
                <a:lnTo>
                  <a:pt x="4862512" y="1220577"/>
                </a:lnTo>
                <a:lnTo>
                  <a:pt x="4862512" y="1435517"/>
                </a:lnTo>
                <a:lnTo>
                  <a:pt x="4862512" y="1674317"/>
                </a:lnTo>
                <a:lnTo>
                  <a:pt x="4862512" y="1938231"/>
                </a:lnTo>
                <a:lnTo>
                  <a:pt x="4862512" y="2228515"/>
                </a:lnTo>
                <a:lnTo>
                  <a:pt x="4862512" y="2546426"/>
                </a:lnTo>
                <a:lnTo>
                  <a:pt x="4862512" y="2716134"/>
                </a:lnTo>
                <a:lnTo>
                  <a:pt x="4862512" y="2893219"/>
                </a:lnTo>
                <a:lnTo>
                  <a:pt x="4862512" y="3077839"/>
                </a:lnTo>
                <a:lnTo>
                  <a:pt x="4862512" y="3270149"/>
                </a:lnTo>
                <a:lnTo>
                  <a:pt x="4862512" y="3470309"/>
                </a:lnTo>
                <a:lnTo>
                  <a:pt x="4862512" y="3678473"/>
                </a:lnTo>
                <a:lnTo>
                  <a:pt x="4862512" y="3894800"/>
                </a:lnTo>
                <a:lnTo>
                  <a:pt x="4862512" y="4119446"/>
                </a:lnTo>
                <a:lnTo>
                  <a:pt x="4862512" y="4352569"/>
                </a:lnTo>
                <a:lnTo>
                  <a:pt x="4862512" y="4594324"/>
                </a:lnTo>
                <a:lnTo>
                  <a:pt x="4862512" y="4844870"/>
                </a:lnTo>
                <a:lnTo>
                  <a:pt x="4862512" y="5104363"/>
                </a:lnTo>
                <a:lnTo>
                  <a:pt x="4862512" y="5372960"/>
                </a:lnTo>
                <a:lnTo>
                  <a:pt x="4862512" y="5650818"/>
                </a:lnTo>
                <a:lnTo>
                  <a:pt x="4862512" y="5938094"/>
                </a:lnTo>
                <a:lnTo>
                  <a:pt x="4862512" y="6234945"/>
                </a:lnTo>
                <a:lnTo>
                  <a:pt x="4862512" y="6541528"/>
                </a:lnTo>
                <a:lnTo>
                  <a:pt x="4862512" y="6858000"/>
                </a:lnTo>
                <a:lnTo>
                  <a:pt x="4856343" y="6858000"/>
                </a:lnTo>
                <a:lnTo>
                  <a:pt x="4841693" y="6858000"/>
                </a:lnTo>
                <a:lnTo>
                  <a:pt x="4813163" y="6858000"/>
                </a:lnTo>
                <a:lnTo>
                  <a:pt x="4766127" y="6858000"/>
                </a:lnTo>
                <a:lnTo>
                  <a:pt x="4695958" y="6858000"/>
                </a:lnTo>
                <a:lnTo>
                  <a:pt x="4598030" y="6858000"/>
                </a:lnTo>
                <a:lnTo>
                  <a:pt x="4467717" y="6858000"/>
                </a:lnTo>
                <a:lnTo>
                  <a:pt x="4300392" y="6858000"/>
                </a:lnTo>
                <a:lnTo>
                  <a:pt x="4091428" y="6858000"/>
                </a:lnTo>
                <a:lnTo>
                  <a:pt x="3836199" y="6858000"/>
                </a:lnTo>
                <a:lnTo>
                  <a:pt x="3689789" y="6858000"/>
                </a:lnTo>
                <a:lnTo>
                  <a:pt x="3530078" y="6858000"/>
                </a:lnTo>
                <a:lnTo>
                  <a:pt x="3356488" y="6858000"/>
                </a:lnTo>
                <a:lnTo>
                  <a:pt x="3168440" y="6858000"/>
                </a:lnTo>
                <a:lnTo>
                  <a:pt x="2965356" y="6858000"/>
                </a:lnTo>
                <a:lnTo>
                  <a:pt x="2746657" y="6858000"/>
                </a:lnTo>
                <a:lnTo>
                  <a:pt x="2511765" y="6858000"/>
                </a:lnTo>
                <a:lnTo>
                  <a:pt x="2260103" y="6858000"/>
                </a:lnTo>
                <a:lnTo>
                  <a:pt x="1991091" y="6858000"/>
                </a:lnTo>
                <a:lnTo>
                  <a:pt x="1704151" y="6858000"/>
                </a:lnTo>
                <a:cubicBezTo>
                  <a:pt x="727105" y="6675120"/>
                  <a:pt x="0" y="5783580"/>
                  <a:pt x="0" y="4800600"/>
                </a:cubicBezTo>
                <a:cubicBezTo>
                  <a:pt x="0" y="4800600"/>
                  <a:pt x="0" y="4800600"/>
                  <a:pt x="0" y="0"/>
                </a:cubicBezTo>
                <a:close/>
              </a:path>
            </a:pathLst>
          </a:custGeom>
          <a:solidFill>
            <a:schemeClr val="bg1"/>
          </a:solidFill>
        </p:spPr>
        <p:txBody>
          <a:bodyPr wrap="square">
            <a:noAutofit/>
          </a:bodyPr>
          <a:lstStyle/>
          <a:p>
            <a:endParaRPr lang="en-US"/>
          </a:p>
        </p:txBody>
      </p:sp>
      <p:sp>
        <p:nvSpPr>
          <p:cNvPr id="5" name="Text Placeholder 2">
            <a:extLst>
              <a:ext uri="{FF2B5EF4-FFF2-40B4-BE49-F238E27FC236}">
                <a16:creationId xmlns:a16="http://schemas.microsoft.com/office/drawing/2014/main" id="{81E3D97C-1B99-EF47-BD3F-C96D6FBFD8A6}"/>
              </a:ext>
            </a:extLst>
          </p:cNvPr>
          <p:cNvSpPr>
            <a:spLocks noGrp="1"/>
          </p:cNvSpPr>
          <p:nvPr>
            <p:ph type="body" sz="quarter" idx="12"/>
          </p:nvPr>
        </p:nvSpPr>
        <p:spPr>
          <a:xfrm>
            <a:off x="914400" y="914400"/>
            <a:ext cx="5504688" cy="5029200"/>
          </a:xfrm>
        </p:spPr>
        <p:txBody>
          <a:bodyPr anchor="ct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6290374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SECTION - PLUM">
    <p:bg>
      <p:bgPr>
        <a:solidFill>
          <a:schemeClr val="accent6"/>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329488" y="0"/>
            <a:ext cx="4862512" cy="6858000"/>
          </a:xfrm>
          <a:custGeom>
            <a:avLst/>
            <a:gdLst>
              <a:gd name="connsiteX0" fmla="*/ 0 w 4862512"/>
              <a:gd name="connsiteY0" fmla="*/ 0 h 6858000"/>
              <a:gd name="connsiteX1" fmla="*/ 1187 w 4862512"/>
              <a:gd name="connsiteY1" fmla="*/ 0 h 6858000"/>
              <a:gd name="connsiteX2" fmla="*/ 9497 w 4862512"/>
              <a:gd name="connsiteY2" fmla="*/ 0 h 6858000"/>
              <a:gd name="connsiteX3" fmla="*/ 32053 w 4862512"/>
              <a:gd name="connsiteY3" fmla="*/ 0 h 6858000"/>
              <a:gd name="connsiteX4" fmla="*/ 75977 w 4862512"/>
              <a:gd name="connsiteY4" fmla="*/ 0 h 6858000"/>
              <a:gd name="connsiteX5" fmla="*/ 148392 w 4862512"/>
              <a:gd name="connsiteY5" fmla="*/ 0 h 6858000"/>
              <a:gd name="connsiteX6" fmla="*/ 256422 w 4862512"/>
              <a:gd name="connsiteY6" fmla="*/ 0 h 6858000"/>
              <a:gd name="connsiteX7" fmla="*/ 407188 w 4862512"/>
              <a:gd name="connsiteY7" fmla="*/ 0 h 6858000"/>
              <a:gd name="connsiteX8" fmla="*/ 500824 w 4862512"/>
              <a:gd name="connsiteY8" fmla="*/ 0 h 6858000"/>
              <a:gd name="connsiteX9" fmla="*/ 607814 w 4862512"/>
              <a:gd name="connsiteY9" fmla="*/ 0 h 6858000"/>
              <a:gd name="connsiteX10" fmla="*/ 729051 w 4862512"/>
              <a:gd name="connsiteY10" fmla="*/ 0 h 6858000"/>
              <a:gd name="connsiteX11" fmla="*/ 865423 w 4862512"/>
              <a:gd name="connsiteY11" fmla="*/ 0 h 6858000"/>
              <a:gd name="connsiteX12" fmla="*/ 1017822 w 4862512"/>
              <a:gd name="connsiteY12" fmla="*/ 0 h 6858000"/>
              <a:gd name="connsiteX13" fmla="*/ 1187137 w 4862512"/>
              <a:gd name="connsiteY13" fmla="*/ 0 h 6858000"/>
              <a:gd name="connsiteX14" fmla="*/ 1374259 w 4862512"/>
              <a:gd name="connsiteY14" fmla="*/ 0 h 6858000"/>
              <a:gd name="connsiteX15" fmla="*/ 1580079 w 4862512"/>
              <a:gd name="connsiteY15" fmla="*/ 0 h 6858000"/>
              <a:gd name="connsiteX16" fmla="*/ 1805487 w 4862512"/>
              <a:gd name="connsiteY16" fmla="*/ 0 h 6858000"/>
              <a:gd name="connsiteX17" fmla="*/ 2051372 w 4862512"/>
              <a:gd name="connsiteY17" fmla="*/ 0 h 6858000"/>
              <a:gd name="connsiteX18" fmla="*/ 2318626 w 4862512"/>
              <a:gd name="connsiteY18" fmla="*/ 0 h 6858000"/>
              <a:gd name="connsiteX19" fmla="*/ 2608139 w 4862512"/>
              <a:gd name="connsiteY19" fmla="*/ 0 h 6858000"/>
              <a:gd name="connsiteX20" fmla="*/ 2920801 w 4862512"/>
              <a:gd name="connsiteY20" fmla="*/ 0 h 6858000"/>
              <a:gd name="connsiteX21" fmla="*/ 3257503 w 4862512"/>
              <a:gd name="connsiteY21" fmla="*/ 0 h 6858000"/>
              <a:gd name="connsiteX22" fmla="*/ 3619135 w 4862512"/>
              <a:gd name="connsiteY22" fmla="*/ 0 h 6858000"/>
              <a:gd name="connsiteX23" fmla="*/ 4006586 w 4862512"/>
              <a:gd name="connsiteY23" fmla="*/ 0 h 6858000"/>
              <a:gd name="connsiteX24" fmla="*/ 4420749 w 4862512"/>
              <a:gd name="connsiteY24" fmla="*/ 0 h 6858000"/>
              <a:gd name="connsiteX25" fmla="*/ 4862512 w 4862512"/>
              <a:gd name="connsiteY25" fmla="*/ 0 h 6858000"/>
              <a:gd name="connsiteX26" fmla="*/ 4862512 w 4862512"/>
              <a:gd name="connsiteY26" fmla="*/ 1675 h 6858000"/>
              <a:gd name="connsiteX27" fmla="*/ 4862512 w 4862512"/>
              <a:gd name="connsiteY27" fmla="*/ 13395 h 6858000"/>
              <a:gd name="connsiteX28" fmla="*/ 4862512 w 4862512"/>
              <a:gd name="connsiteY28" fmla="*/ 26161 h 6858000"/>
              <a:gd name="connsiteX29" fmla="*/ 4862512 w 4862512"/>
              <a:gd name="connsiteY29" fmla="*/ 45207 h 6858000"/>
              <a:gd name="connsiteX30" fmla="*/ 4862512 w 4862512"/>
              <a:gd name="connsiteY30" fmla="*/ 71787 h 6858000"/>
              <a:gd name="connsiteX31" fmla="*/ 4862512 w 4862512"/>
              <a:gd name="connsiteY31" fmla="*/ 107156 h 6858000"/>
              <a:gd name="connsiteX32" fmla="*/ 4862512 w 4862512"/>
              <a:gd name="connsiteY32" fmla="*/ 152572 h 6858000"/>
              <a:gd name="connsiteX33" fmla="*/ 4862512 w 4862512"/>
              <a:gd name="connsiteY33" fmla="*/ 209290 h 6858000"/>
              <a:gd name="connsiteX34" fmla="*/ 4862512 w 4862512"/>
              <a:gd name="connsiteY34" fmla="*/ 278565 h 6858000"/>
              <a:gd name="connsiteX35" fmla="*/ 4862512 w 4862512"/>
              <a:gd name="connsiteY35" fmla="*/ 361653 h 6858000"/>
              <a:gd name="connsiteX36" fmla="*/ 4862512 w 4862512"/>
              <a:gd name="connsiteY36" fmla="*/ 459809 h 6858000"/>
              <a:gd name="connsiteX37" fmla="*/ 4862512 w 4862512"/>
              <a:gd name="connsiteY37" fmla="*/ 574291 h 6858000"/>
              <a:gd name="connsiteX38" fmla="*/ 4862512 w 4862512"/>
              <a:gd name="connsiteY38" fmla="*/ 706352 h 6858000"/>
              <a:gd name="connsiteX39" fmla="*/ 4862512 w 4862512"/>
              <a:gd name="connsiteY39" fmla="*/ 857250 h 6858000"/>
              <a:gd name="connsiteX40" fmla="*/ 4862512 w 4862512"/>
              <a:gd name="connsiteY40" fmla="*/ 1028240 h 6858000"/>
              <a:gd name="connsiteX41" fmla="*/ 4862512 w 4862512"/>
              <a:gd name="connsiteY41" fmla="*/ 1220577 h 6858000"/>
              <a:gd name="connsiteX42" fmla="*/ 4862512 w 4862512"/>
              <a:gd name="connsiteY42" fmla="*/ 1435517 h 6858000"/>
              <a:gd name="connsiteX43" fmla="*/ 4862512 w 4862512"/>
              <a:gd name="connsiteY43" fmla="*/ 1674317 h 6858000"/>
              <a:gd name="connsiteX44" fmla="*/ 4862512 w 4862512"/>
              <a:gd name="connsiteY44" fmla="*/ 1938231 h 6858000"/>
              <a:gd name="connsiteX45" fmla="*/ 4862512 w 4862512"/>
              <a:gd name="connsiteY45" fmla="*/ 2228515 h 6858000"/>
              <a:gd name="connsiteX46" fmla="*/ 4862512 w 4862512"/>
              <a:gd name="connsiteY46" fmla="*/ 2546426 h 6858000"/>
              <a:gd name="connsiteX47" fmla="*/ 4862512 w 4862512"/>
              <a:gd name="connsiteY47" fmla="*/ 2716134 h 6858000"/>
              <a:gd name="connsiteX48" fmla="*/ 4862512 w 4862512"/>
              <a:gd name="connsiteY48" fmla="*/ 2893219 h 6858000"/>
              <a:gd name="connsiteX49" fmla="*/ 4862512 w 4862512"/>
              <a:gd name="connsiteY49" fmla="*/ 3077839 h 6858000"/>
              <a:gd name="connsiteX50" fmla="*/ 4862512 w 4862512"/>
              <a:gd name="connsiteY50" fmla="*/ 3270149 h 6858000"/>
              <a:gd name="connsiteX51" fmla="*/ 4862512 w 4862512"/>
              <a:gd name="connsiteY51" fmla="*/ 3470309 h 6858000"/>
              <a:gd name="connsiteX52" fmla="*/ 4862512 w 4862512"/>
              <a:gd name="connsiteY52" fmla="*/ 3678473 h 6858000"/>
              <a:gd name="connsiteX53" fmla="*/ 4862512 w 4862512"/>
              <a:gd name="connsiteY53" fmla="*/ 3894800 h 6858000"/>
              <a:gd name="connsiteX54" fmla="*/ 4862512 w 4862512"/>
              <a:gd name="connsiteY54" fmla="*/ 4119446 h 6858000"/>
              <a:gd name="connsiteX55" fmla="*/ 4862512 w 4862512"/>
              <a:gd name="connsiteY55" fmla="*/ 4352569 h 6858000"/>
              <a:gd name="connsiteX56" fmla="*/ 4862512 w 4862512"/>
              <a:gd name="connsiteY56" fmla="*/ 4594324 h 6858000"/>
              <a:gd name="connsiteX57" fmla="*/ 4862512 w 4862512"/>
              <a:gd name="connsiteY57" fmla="*/ 4844870 h 6858000"/>
              <a:gd name="connsiteX58" fmla="*/ 4862512 w 4862512"/>
              <a:gd name="connsiteY58" fmla="*/ 5104363 h 6858000"/>
              <a:gd name="connsiteX59" fmla="*/ 4862512 w 4862512"/>
              <a:gd name="connsiteY59" fmla="*/ 5372960 h 6858000"/>
              <a:gd name="connsiteX60" fmla="*/ 4862512 w 4862512"/>
              <a:gd name="connsiteY60" fmla="*/ 5650818 h 6858000"/>
              <a:gd name="connsiteX61" fmla="*/ 4862512 w 4862512"/>
              <a:gd name="connsiteY61" fmla="*/ 5938094 h 6858000"/>
              <a:gd name="connsiteX62" fmla="*/ 4862512 w 4862512"/>
              <a:gd name="connsiteY62" fmla="*/ 6234945 h 6858000"/>
              <a:gd name="connsiteX63" fmla="*/ 4862512 w 4862512"/>
              <a:gd name="connsiteY63" fmla="*/ 6541528 h 6858000"/>
              <a:gd name="connsiteX64" fmla="*/ 4862512 w 4862512"/>
              <a:gd name="connsiteY64" fmla="*/ 6858000 h 6858000"/>
              <a:gd name="connsiteX65" fmla="*/ 4856343 w 4862512"/>
              <a:gd name="connsiteY65" fmla="*/ 6858000 h 6858000"/>
              <a:gd name="connsiteX66" fmla="*/ 4841693 w 4862512"/>
              <a:gd name="connsiteY66" fmla="*/ 6858000 h 6858000"/>
              <a:gd name="connsiteX67" fmla="*/ 4813163 w 4862512"/>
              <a:gd name="connsiteY67" fmla="*/ 6858000 h 6858000"/>
              <a:gd name="connsiteX68" fmla="*/ 4766127 w 4862512"/>
              <a:gd name="connsiteY68" fmla="*/ 6858000 h 6858000"/>
              <a:gd name="connsiteX69" fmla="*/ 4695958 w 4862512"/>
              <a:gd name="connsiteY69" fmla="*/ 6858000 h 6858000"/>
              <a:gd name="connsiteX70" fmla="*/ 4598030 w 4862512"/>
              <a:gd name="connsiteY70" fmla="*/ 6858000 h 6858000"/>
              <a:gd name="connsiteX71" fmla="*/ 4467717 w 4862512"/>
              <a:gd name="connsiteY71" fmla="*/ 6858000 h 6858000"/>
              <a:gd name="connsiteX72" fmla="*/ 4300392 w 4862512"/>
              <a:gd name="connsiteY72" fmla="*/ 6858000 h 6858000"/>
              <a:gd name="connsiteX73" fmla="*/ 4091428 w 4862512"/>
              <a:gd name="connsiteY73" fmla="*/ 6858000 h 6858000"/>
              <a:gd name="connsiteX74" fmla="*/ 3836199 w 4862512"/>
              <a:gd name="connsiteY74" fmla="*/ 6858000 h 6858000"/>
              <a:gd name="connsiteX75" fmla="*/ 3689789 w 4862512"/>
              <a:gd name="connsiteY75" fmla="*/ 6858000 h 6858000"/>
              <a:gd name="connsiteX76" fmla="*/ 3530078 w 4862512"/>
              <a:gd name="connsiteY76" fmla="*/ 6858000 h 6858000"/>
              <a:gd name="connsiteX77" fmla="*/ 3356488 w 4862512"/>
              <a:gd name="connsiteY77" fmla="*/ 6858000 h 6858000"/>
              <a:gd name="connsiteX78" fmla="*/ 3168440 w 4862512"/>
              <a:gd name="connsiteY78" fmla="*/ 6858000 h 6858000"/>
              <a:gd name="connsiteX79" fmla="*/ 2965356 w 4862512"/>
              <a:gd name="connsiteY79" fmla="*/ 6858000 h 6858000"/>
              <a:gd name="connsiteX80" fmla="*/ 2746657 w 4862512"/>
              <a:gd name="connsiteY80" fmla="*/ 6858000 h 6858000"/>
              <a:gd name="connsiteX81" fmla="*/ 2511765 w 4862512"/>
              <a:gd name="connsiteY81" fmla="*/ 6858000 h 6858000"/>
              <a:gd name="connsiteX82" fmla="*/ 2260103 w 4862512"/>
              <a:gd name="connsiteY82" fmla="*/ 6858000 h 6858000"/>
              <a:gd name="connsiteX83" fmla="*/ 1991091 w 4862512"/>
              <a:gd name="connsiteY83" fmla="*/ 6858000 h 6858000"/>
              <a:gd name="connsiteX84" fmla="*/ 1704151 w 4862512"/>
              <a:gd name="connsiteY84" fmla="*/ 6858000 h 6858000"/>
              <a:gd name="connsiteX85" fmla="*/ 0 w 4862512"/>
              <a:gd name="connsiteY85" fmla="*/ 4800600 h 6858000"/>
              <a:gd name="connsiteX86" fmla="*/ 0 w 4862512"/>
              <a:gd name="connsiteY8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862512" h="6858000">
                <a:moveTo>
                  <a:pt x="0" y="0"/>
                </a:moveTo>
                <a:lnTo>
                  <a:pt x="1187" y="0"/>
                </a:lnTo>
                <a:lnTo>
                  <a:pt x="9497" y="0"/>
                </a:lnTo>
                <a:lnTo>
                  <a:pt x="32053" y="0"/>
                </a:lnTo>
                <a:lnTo>
                  <a:pt x="75977" y="0"/>
                </a:lnTo>
                <a:lnTo>
                  <a:pt x="148392" y="0"/>
                </a:lnTo>
                <a:lnTo>
                  <a:pt x="256422" y="0"/>
                </a:lnTo>
                <a:lnTo>
                  <a:pt x="407188" y="0"/>
                </a:lnTo>
                <a:lnTo>
                  <a:pt x="500824" y="0"/>
                </a:lnTo>
                <a:lnTo>
                  <a:pt x="607814" y="0"/>
                </a:lnTo>
                <a:lnTo>
                  <a:pt x="729051" y="0"/>
                </a:lnTo>
                <a:lnTo>
                  <a:pt x="865423" y="0"/>
                </a:lnTo>
                <a:lnTo>
                  <a:pt x="1017822" y="0"/>
                </a:lnTo>
                <a:lnTo>
                  <a:pt x="1187137" y="0"/>
                </a:lnTo>
                <a:lnTo>
                  <a:pt x="1374259" y="0"/>
                </a:lnTo>
                <a:lnTo>
                  <a:pt x="1580079" y="0"/>
                </a:lnTo>
                <a:lnTo>
                  <a:pt x="1805487" y="0"/>
                </a:lnTo>
                <a:lnTo>
                  <a:pt x="2051372" y="0"/>
                </a:lnTo>
                <a:lnTo>
                  <a:pt x="2318626" y="0"/>
                </a:lnTo>
                <a:lnTo>
                  <a:pt x="2608139" y="0"/>
                </a:lnTo>
                <a:lnTo>
                  <a:pt x="2920801" y="0"/>
                </a:lnTo>
                <a:lnTo>
                  <a:pt x="3257503" y="0"/>
                </a:lnTo>
                <a:lnTo>
                  <a:pt x="3619135" y="0"/>
                </a:lnTo>
                <a:lnTo>
                  <a:pt x="4006586" y="0"/>
                </a:lnTo>
                <a:lnTo>
                  <a:pt x="4420749" y="0"/>
                </a:lnTo>
                <a:lnTo>
                  <a:pt x="4862512" y="0"/>
                </a:lnTo>
                <a:lnTo>
                  <a:pt x="4862512" y="1675"/>
                </a:lnTo>
                <a:lnTo>
                  <a:pt x="4862512" y="13395"/>
                </a:lnTo>
                <a:lnTo>
                  <a:pt x="4862512" y="26161"/>
                </a:lnTo>
                <a:lnTo>
                  <a:pt x="4862512" y="45207"/>
                </a:lnTo>
                <a:lnTo>
                  <a:pt x="4862512" y="71787"/>
                </a:lnTo>
                <a:lnTo>
                  <a:pt x="4862512" y="107156"/>
                </a:lnTo>
                <a:lnTo>
                  <a:pt x="4862512" y="152572"/>
                </a:lnTo>
                <a:lnTo>
                  <a:pt x="4862512" y="209290"/>
                </a:lnTo>
                <a:lnTo>
                  <a:pt x="4862512" y="278565"/>
                </a:lnTo>
                <a:lnTo>
                  <a:pt x="4862512" y="361653"/>
                </a:lnTo>
                <a:lnTo>
                  <a:pt x="4862512" y="459809"/>
                </a:lnTo>
                <a:lnTo>
                  <a:pt x="4862512" y="574291"/>
                </a:lnTo>
                <a:lnTo>
                  <a:pt x="4862512" y="706352"/>
                </a:lnTo>
                <a:lnTo>
                  <a:pt x="4862512" y="857250"/>
                </a:lnTo>
                <a:lnTo>
                  <a:pt x="4862512" y="1028240"/>
                </a:lnTo>
                <a:lnTo>
                  <a:pt x="4862512" y="1220577"/>
                </a:lnTo>
                <a:lnTo>
                  <a:pt x="4862512" y="1435517"/>
                </a:lnTo>
                <a:lnTo>
                  <a:pt x="4862512" y="1674317"/>
                </a:lnTo>
                <a:lnTo>
                  <a:pt x="4862512" y="1938231"/>
                </a:lnTo>
                <a:lnTo>
                  <a:pt x="4862512" y="2228515"/>
                </a:lnTo>
                <a:lnTo>
                  <a:pt x="4862512" y="2546426"/>
                </a:lnTo>
                <a:lnTo>
                  <a:pt x="4862512" y="2716134"/>
                </a:lnTo>
                <a:lnTo>
                  <a:pt x="4862512" y="2893219"/>
                </a:lnTo>
                <a:lnTo>
                  <a:pt x="4862512" y="3077839"/>
                </a:lnTo>
                <a:lnTo>
                  <a:pt x="4862512" y="3270149"/>
                </a:lnTo>
                <a:lnTo>
                  <a:pt x="4862512" y="3470309"/>
                </a:lnTo>
                <a:lnTo>
                  <a:pt x="4862512" y="3678473"/>
                </a:lnTo>
                <a:lnTo>
                  <a:pt x="4862512" y="3894800"/>
                </a:lnTo>
                <a:lnTo>
                  <a:pt x="4862512" y="4119446"/>
                </a:lnTo>
                <a:lnTo>
                  <a:pt x="4862512" y="4352569"/>
                </a:lnTo>
                <a:lnTo>
                  <a:pt x="4862512" y="4594324"/>
                </a:lnTo>
                <a:lnTo>
                  <a:pt x="4862512" y="4844870"/>
                </a:lnTo>
                <a:lnTo>
                  <a:pt x="4862512" y="5104363"/>
                </a:lnTo>
                <a:lnTo>
                  <a:pt x="4862512" y="5372960"/>
                </a:lnTo>
                <a:lnTo>
                  <a:pt x="4862512" y="5650818"/>
                </a:lnTo>
                <a:lnTo>
                  <a:pt x="4862512" y="5938094"/>
                </a:lnTo>
                <a:lnTo>
                  <a:pt x="4862512" y="6234945"/>
                </a:lnTo>
                <a:lnTo>
                  <a:pt x="4862512" y="6541528"/>
                </a:lnTo>
                <a:lnTo>
                  <a:pt x="4862512" y="6858000"/>
                </a:lnTo>
                <a:lnTo>
                  <a:pt x="4856343" y="6858000"/>
                </a:lnTo>
                <a:lnTo>
                  <a:pt x="4841693" y="6858000"/>
                </a:lnTo>
                <a:lnTo>
                  <a:pt x="4813163" y="6858000"/>
                </a:lnTo>
                <a:lnTo>
                  <a:pt x="4766127" y="6858000"/>
                </a:lnTo>
                <a:lnTo>
                  <a:pt x="4695958" y="6858000"/>
                </a:lnTo>
                <a:lnTo>
                  <a:pt x="4598030" y="6858000"/>
                </a:lnTo>
                <a:lnTo>
                  <a:pt x="4467717" y="6858000"/>
                </a:lnTo>
                <a:lnTo>
                  <a:pt x="4300392" y="6858000"/>
                </a:lnTo>
                <a:lnTo>
                  <a:pt x="4091428" y="6858000"/>
                </a:lnTo>
                <a:lnTo>
                  <a:pt x="3836199" y="6858000"/>
                </a:lnTo>
                <a:lnTo>
                  <a:pt x="3689789" y="6858000"/>
                </a:lnTo>
                <a:lnTo>
                  <a:pt x="3530078" y="6858000"/>
                </a:lnTo>
                <a:lnTo>
                  <a:pt x="3356488" y="6858000"/>
                </a:lnTo>
                <a:lnTo>
                  <a:pt x="3168440" y="6858000"/>
                </a:lnTo>
                <a:lnTo>
                  <a:pt x="2965356" y="6858000"/>
                </a:lnTo>
                <a:lnTo>
                  <a:pt x="2746657" y="6858000"/>
                </a:lnTo>
                <a:lnTo>
                  <a:pt x="2511765" y="6858000"/>
                </a:lnTo>
                <a:lnTo>
                  <a:pt x="2260103" y="6858000"/>
                </a:lnTo>
                <a:lnTo>
                  <a:pt x="1991091" y="6858000"/>
                </a:lnTo>
                <a:lnTo>
                  <a:pt x="1704151" y="6858000"/>
                </a:lnTo>
                <a:cubicBezTo>
                  <a:pt x="727105" y="6675120"/>
                  <a:pt x="0" y="5783580"/>
                  <a:pt x="0" y="4800600"/>
                </a:cubicBezTo>
                <a:cubicBezTo>
                  <a:pt x="0" y="4800600"/>
                  <a:pt x="0" y="4800600"/>
                  <a:pt x="0" y="0"/>
                </a:cubicBezTo>
                <a:close/>
              </a:path>
            </a:pathLst>
          </a:custGeom>
          <a:solidFill>
            <a:schemeClr val="bg1"/>
          </a:solidFill>
        </p:spPr>
        <p:txBody>
          <a:bodyPr wrap="square">
            <a:noAutofit/>
          </a:bodyPr>
          <a:lstStyle/>
          <a:p>
            <a:endParaRPr lang="en-US"/>
          </a:p>
        </p:txBody>
      </p:sp>
      <p:sp>
        <p:nvSpPr>
          <p:cNvPr id="5" name="Text Placeholder 2">
            <a:extLst>
              <a:ext uri="{FF2B5EF4-FFF2-40B4-BE49-F238E27FC236}">
                <a16:creationId xmlns:a16="http://schemas.microsoft.com/office/drawing/2014/main" id="{BE0F1A31-A045-2648-AEDB-ADE32EC4C2AD}"/>
              </a:ext>
            </a:extLst>
          </p:cNvPr>
          <p:cNvSpPr>
            <a:spLocks noGrp="1"/>
          </p:cNvSpPr>
          <p:nvPr>
            <p:ph type="body" sz="quarter" idx="12"/>
          </p:nvPr>
        </p:nvSpPr>
        <p:spPr>
          <a:xfrm>
            <a:off x="914400" y="914400"/>
            <a:ext cx="5504688" cy="5029200"/>
          </a:xfrm>
        </p:spPr>
        <p:txBody>
          <a:bodyPr anchor="ct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5161371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SECTION - EGGPLANT">
    <p:bg>
      <p:bgPr>
        <a:solidFill>
          <a:schemeClr val="accent5"/>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329488" y="0"/>
            <a:ext cx="4862512" cy="6858000"/>
          </a:xfrm>
          <a:custGeom>
            <a:avLst/>
            <a:gdLst>
              <a:gd name="connsiteX0" fmla="*/ 0 w 4862512"/>
              <a:gd name="connsiteY0" fmla="*/ 0 h 6858000"/>
              <a:gd name="connsiteX1" fmla="*/ 1187 w 4862512"/>
              <a:gd name="connsiteY1" fmla="*/ 0 h 6858000"/>
              <a:gd name="connsiteX2" fmla="*/ 9497 w 4862512"/>
              <a:gd name="connsiteY2" fmla="*/ 0 h 6858000"/>
              <a:gd name="connsiteX3" fmla="*/ 32053 w 4862512"/>
              <a:gd name="connsiteY3" fmla="*/ 0 h 6858000"/>
              <a:gd name="connsiteX4" fmla="*/ 75977 w 4862512"/>
              <a:gd name="connsiteY4" fmla="*/ 0 h 6858000"/>
              <a:gd name="connsiteX5" fmla="*/ 148392 w 4862512"/>
              <a:gd name="connsiteY5" fmla="*/ 0 h 6858000"/>
              <a:gd name="connsiteX6" fmla="*/ 256422 w 4862512"/>
              <a:gd name="connsiteY6" fmla="*/ 0 h 6858000"/>
              <a:gd name="connsiteX7" fmla="*/ 407188 w 4862512"/>
              <a:gd name="connsiteY7" fmla="*/ 0 h 6858000"/>
              <a:gd name="connsiteX8" fmla="*/ 500824 w 4862512"/>
              <a:gd name="connsiteY8" fmla="*/ 0 h 6858000"/>
              <a:gd name="connsiteX9" fmla="*/ 607814 w 4862512"/>
              <a:gd name="connsiteY9" fmla="*/ 0 h 6858000"/>
              <a:gd name="connsiteX10" fmla="*/ 729051 w 4862512"/>
              <a:gd name="connsiteY10" fmla="*/ 0 h 6858000"/>
              <a:gd name="connsiteX11" fmla="*/ 865423 w 4862512"/>
              <a:gd name="connsiteY11" fmla="*/ 0 h 6858000"/>
              <a:gd name="connsiteX12" fmla="*/ 1017822 w 4862512"/>
              <a:gd name="connsiteY12" fmla="*/ 0 h 6858000"/>
              <a:gd name="connsiteX13" fmla="*/ 1187137 w 4862512"/>
              <a:gd name="connsiteY13" fmla="*/ 0 h 6858000"/>
              <a:gd name="connsiteX14" fmla="*/ 1374259 w 4862512"/>
              <a:gd name="connsiteY14" fmla="*/ 0 h 6858000"/>
              <a:gd name="connsiteX15" fmla="*/ 1580079 w 4862512"/>
              <a:gd name="connsiteY15" fmla="*/ 0 h 6858000"/>
              <a:gd name="connsiteX16" fmla="*/ 1805487 w 4862512"/>
              <a:gd name="connsiteY16" fmla="*/ 0 h 6858000"/>
              <a:gd name="connsiteX17" fmla="*/ 2051372 w 4862512"/>
              <a:gd name="connsiteY17" fmla="*/ 0 h 6858000"/>
              <a:gd name="connsiteX18" fmla="*/ 2318626 w 4862512"/>
              <a:gd name="connsiteY18" fmla="*/ 0 h 6858000"/>
              <a:gd name="connsiteX19" fmla="*/ 2608139 w 4862512"/>
              <a:gd name="connsiteY19" fmla="*/ 0 h 6858000"/>
              <a:gd name="connsiteX20" fmla="*/ 2920801 w 4862512"/>
              <a:gd name="connsiteY20" fmla="*/ 0 h 6858000"/>
              <a:gd name="connsiteX21" fmla="*/ 3257503 w 4862512"/>
              <a:gd name="connsiteY21" fmla="*/ 0 h 6858000"/>
              <a:gd name="connsiteX22" fmla="*/ 3619135 w 4862512"/>
              <a:gd name="connsiteY22" fmla="*/ 0 h 6858000"/>
              <a:gd name="connsiteX23" fmla="*/ 4006586 w 4862512"/>
              <a:gd name="connsiteY23" fmla="*/ 0 h 6858000"/>
              <a:gd name="connsiteX24" fmla="*/ 4420749 w 4862512"/>
              <a:gd name="connsiteY24" fmla="*/ 0 h 6858000"/>
              <a:gd name="connsiteX25" fmla="*/ 4862512 w 4862512"/>
              <a:gd name="connsiteY25" fmla="*/ 0 h 6858000"/>
              <a:gd name="connsiteX26" fmla="*/ 4862512 w 4862512"/>
              <a:gd name="connsiteY26" fmla="*/ 1675 h 6858000"/>
              <a:gd name="connsiteX27" fmla="*/ 4862512 w 4862512"/>
              <a:gd name="connsiteY27" fmla="*/ 13395 h 6858000"/>
              <a:gd name="connsiteX28" fmla="*/ 4862512 w 4862512"/>
              <a:gd name="connsiteY28" fmla="*/ 26161 h 6858000"/>
              <a:gd name="connsiteX29" fmla="*/ 4862512 w 4862512"/>
              <a:gd name="connsiteY29" fmla="*/ 45207 h 6858000"/>
              <a:gd name="connsiteX30" fmla="*/ 4862512 w 4862512"/>
              <a:gd name="connsiteY30" fmla="*/ 71787 h 6858000"/>
              <a:gd name="connsiteX31" fmla="*/ 4862512 w 4862512"/>
              <a:gd name="connsiteY31" fmla="*/ 107156 h 6858000"/>
              <a:gd name="connsiteX32" fmla="*/ 4862512 w 4862512"/>
              <a:gd name="connsiteY32" fmla="*/ 152572 h 6858000"/>
              <a:gd name="connsiteX33" fmla="*/ 4862512 w 4862512"/>
              <a:gd name="connsiteY33" fmla="*/ 209290 h 6858000"/>
              <a:gd name="connsiteX34" fmla="*/ 4862512 w 4862512"/>
              <a:gd name="connsiteY34" fmla="*/ 278565 h 6858000"/>
              <a:gd name="connsiteX35" fmla="*/ 4862512 w 4862512"/>
              <a:gd name="connsiteY35" fmla="*/ 361653 h 6858000"/>
              <a:gd name="connsiteX36" fmla="*/ 4862512 w 4862512"/>
              <a:gd name="connsiteY36" fmla="*/ 459809 h 6858000"/>
              <a:gd name="connsiteX37" fmla="*/ 4862512 w 4862512"/>
              <a:gd name="connsiteY37" fmla="*/ 574291 h 6858000"/>
              <a:gd name="connsiteX38" fmla="*/ 4862512 w 4862512"/>
              <a:gd name="connsiteY38" fmla="*/ 706352 h 6858000"/>
              <a:gd name="connsiteX39" fmla="*/ 4862512 w 4862512"/>
              <a:gd name="connsiteY39" fmla="*/ 857250 h 6858000"/>
              <a:gd name="connsiteX40" fmla="*/ 4862512 w 4862512"/>
              <a:gd name="connsiteY40" fmla="*/ 1028240 h 6858000"/>
              <a:gd name="connsiteX41" fmla="*/ 4862512 w 4862512"/>
              <a:gd name="connsiteY41" fmla="*/ 1220577 h 6858000"/>
              <a:gd name="connsiteX42" fmla="*/ 4862512 w 4862512"/>
              <a:gd name="connsiteY42" fmla="*/ 1435517 h 6858000"/>
              <a:gd name="connsiteX43" fmla="*/ 4862512 w 4862512"/>
              <a:gd name="connsiteY43" fmla="*/ 1674317 h 6858000"/>
              <a:gd name="connsiteX44" fmla="*/ 4862512 w 4862512"/>
              <a:gd name="connsiteY44" fmla="*/ 1938231 h 6858000"/>
              <a:gd name="connsiteX45" fmla="*/ 4862512 w 4862512"/>
              <a:gd name="connsiteY45" fmla="*/ 2228515 h 6858000"/>
              <a:gd name="connsiteX46" fmla="*/ 4862512 w 4862512"/>
              <a:gd name="connsiteY46" fmla="*/ 2546426 h 6858000"/>
              <a:gd name="connsiteX47" fmla="*/ 4862512 w 4862512"/>
              <a:gd name="connsiteY47" fmla="*/ 2716134 h 6858000"/>
              <a:gd name="connsiteX48" fmla="*/ 4862512 w 4862512"/>
              <a:gd name="connsiteY48" fmla="*/ 2893219 h 6858000"/>
              <a:gd name="connsiteX49" fmla="*/ 4862512 w 4862512"/>
              <a:gd name="connsiteY49" fmla="*/ 3077839 h 6858000"/>
              <a:gd name="connsiteX50" fmla="*/ 4862512 w 4862512"/>
              <a:gd name="connsiteY50" fmla="*/ 3270149 h 6858000"/>
              <a:gd name="connsiteX51" fmla="*/ 4862512 w 4862512"/>
              <a:gd name="connsiteY51" fmla="*/ 3470309 h 6858000"/>
              <a:gd name="connsiteX52" fmla="*/ 4862512 w 4862512"/>
              <a:gd name="connsiteY52" fmla="*/ 3678473 h 6858000"/>
              <a:gd name="connsiteX53" fmla="*/ 4862512 w 4862512"/>
              <a:gd name="connsiteY53" fmla="*/ 3894800 h 6858000"/>
              <a:gd name="connsiteX54" fmla="*/ 4862512 w 4862512"/>
              <a:gd name="connsiteY54" fmla="*/ 4119446 h 6858000"/>
              <a:gd name="connsiteX55" fmla="*/ 4862512 w 4862512"/>
              <a:gd name="connsiteY55" fmla="*/ 4352569 h 6858000"/>
              <a:gd name="connsiteX56" fmla="*/ 4862512 w 4862512"/>
              <a:gd name="connsiteY56" fmla="*/ 4594324 h 6858000"/>
              <a:gd name="connsiteX57" fmla="*/ 4862512 w 4862512"/>
              <a:gd name="connsiteY57" fmla="*/ 4844870 h 6858000"/>
              <a:gd name="connsiteX58" fmla="*/ 4862512 w 4862512"/>
              <a:gd name="connsiteY58" fmla="*/ 5104363 h 6858000"/>
              <a:gd name="connsiteX59" fmla="*/ 4862512 w 4862512"/>
              <a:gd name="connsiteY59" fmla="*/ 5372960 h 6858000"/>
              <a:gd name="connsiteX60" fmla="*/ 4862512 w 4862512"/>
              <a:gd name="connsiteY60" fmla="*/ 5650818 h 6858000"/>
              <a:gd name="connsiteX61" fmla="*/ 4862512 w 4862512"/>
              <a:gd name="connsiteY61" fmla="*/ 5938094 h 6858000"/>
              <a:gd name="connsiteX62" fmla="*/ 4862512 w 4862512"/>
              <a:gd name="connsiteY62" fmla="*/ 6234945 h 6858000"/>
              <a:gd name="connsiteX63" fmla="*/ 4862512 w 4862512"/>
              <a:gd name="connsiteY63" fmla="*/ 6541528 h 6858000"/>
              <a:gd name="connsiteX64" fmla="*/ 4862512 w 4862512"/>
              <a:gd name="connsiteY64" fmla="*/ 6858000 h 6858000"/>
              <a:gd name="connsiteX65" fmla="*/ 4856343 w 4862512"/>
              <a:gd name="connsiteY65" fmla="*/ 6858000 h 6858000"/>
              <a:gd name="connsiteX66" fmla="*/ 4841693 w 4862512"/>
              <a:gd name="connsiteY66" fmla="*/ 6858000 h 6858000"/>
              <a:gd name="connsiteX67" fmla="*/ 4813163 w 4862512"/>
              <a:gd name="connsiteY67" fmla="*/ 6858000 h 6858000"/>
              <a:gd name="connsiteX68" fmla="*/ 4766127 w 4862512"/>
              <a:gd name="connsiteY68" fmla="*/ 6858000 h 6858000"/>
              <a:gd name="connsiteX69" fmla="*/ 4695958 w 4862512"/>
              <a:gd name="connsiteY69" fmla="*/ 6858000 h 6858000"/>
              <a:gd name="connsiteX70" fmla="*/ 4598030 w 4862512"/>
              <a:gd name="connsiteY70" fmla="*/ 6858000 h 6858000"/>
              <a:gd name="connsiteX71" fmla="*/ 4467717 w 4862512"/>
              <a:gd name="connsiteY71" fmla="*/ 6858000 h 6858000"/>
              <a:gd name="connsiteX72" fmla="*/ 4300392 w 4862512"/>
              <a:gd name="connsiteY72" fmla="*/ 6858000 h 6858000"/>
              <a:gd name="connsiteX73" fmla="*/ 4091428 w 4862512"/>
              <a:gd name="connsiteY73" fmla="*/ 6858000 h 6858000"/>
              <a:gd name="connsiteX74" fmla="*/ 3836199 w 4862512"/>
              <a:gd name="connsiteY74" fmla="*/ 6858000 h 6858000"/>
              <a:gd name="connsiteX75" fmla="*/ 3689789 w 4862512"/>
              <a:gd name="connsiteY75" fmla="*/ 6858000 h 6858000"/>
              <a:gd name="connsiteX76" fmla="*/ 3530078 w 4862512"/>
              <a:gd name="connsiteY76" fmla="*/ 6858000 h 6858000"/>
              <a:gd name="connsiteX77" fmla="*/ 3356488 w 4862512"/>
              <a:gd name="connsiteY77" fmla="*/ 6858000 h 6858000"/>
              <a:gd name="connsiteX78" fmla="*/ 3168440 w 4862512"/>
              <a:gd name="connsiteY78" fmla="*/ 6858000 h 6858000"/>
              <a:gd name="connsiteX79" fmla="*/ 2965356 w 4862512"/>
              <a:gd name="connsiteY79" fmla="*/ 6858000 h 6858000"/>
              <a:gd name="connsiteX80" fmla="*/ 2746657 w 4862512"/>
              <a:gd name="connsiteY80" fmla="*/ 6858000 h 6858000"/>
              <a:gd name="connsiteX81" fmla="*/ 2511765 w 4862512"/>
              <a:gd name="connsiteY81" fmla="*/ 6858000 h 6858000"/>
              <a:gd name="connsiteX82" fmla="*/ 2260103 w 4862512"/>
              <a:gd name="connsiteY82" fmla="*/ 6858000 h 6858000"/>
              <a:gd name="connsiteX83" fmla="*/ 1991091 w 4862512"/>
              <a:gd name="connsiteY83" fmla="*/ 6858000 h 6858000"/>
              <a:gd name="connsiteX84" fmla="*/ 1704151 w 4862512"/>
              <a:gd name="connsiteY84" fmla="*/ 6858000 h 6858000"/>
              <a:gd name="connsiteX85" fmla="*/ 0 w 4862512"/>
              <a:gd name="connsiteY85" fmla="*/ 4800600 h 6858000"/>
              <a:gd name="connsiteX86" fmla="*/ 0 w 4862512"/>
              <a:gd name="connsiteY8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862512" h="6858000">
                <a:moveTo>
                  <a:pt x="0" y="0"/>
                </a:moveTo>
                <a:lnTo>
                  <a:pt x="1187" y="0"/>
                </a:lnTo>
                <a:lnTo>
                  <a:pt x="9497" y="0"/>
                </a:lnTo>
                <a:lnTo>
                  <a:pt x="32053" y="0"/>
                </a:lnTo>
                <a:lnTo>
                  <a:pt x="75977" y="0"/>
                </a:lnTo>
                <a:lnTo>
                  <a:pt x="148392" y="0"/>
                </a:lnTo>
                <a:lnTo>
                  <a:pt x="256422" y="0"/>
                </a:lnTo>
                <a:lnTo>
                  <a:pt x="407188" y="0"/>
                </a:lnTo>
                <a:lnTo>
                  <a:pt x="500824" y="0"/>
                </a:lnTo>
                <a:lnTo>
                  <a:pt x="607814" y="0"/>
                </a:lnTo>
                <a:lnTo>
                  <a:pt x="729051" y="0"/>
                </a:lnTo>
                <a:lnTo>
                  <a:pt x="865423" y="0"/>
                </a:lnTo>
                <a:lnTo>
                  <a:pt x="1017822" y="0"/>
                </a:lnTo>
                <a:lnTo>
                  <a:pt x="1187137" y="0"/>
                </a:lnTo>
                <a:lnTo>
                  <a:pt x="1374259" y="0"/>
                </a:lnTo>
                <a:lnTo>
                  <a:pt x="1580079" y="0"/>
                </a:lnTo>
                <a:lnTo>
                  <a:pt x="1805487" y="0"/>
                </a:lnTo>
                <a:lnTo>
                  <a:pt x="2051372" y="0"/>
                </a:lnTo>
                <a:lnTo>
                  <a:pt x="2318626" y="0"/>
                </a:lnTo>
                <a:lnTo>
                  <a:pt x="2608139" y="0"/>
                </a:lnTo>
                <a:lnTo>
                  <a:pt x="2920801" y="0"/>
                </a:lnTo>
                <a:lnTo>
                  <a:pt x="3257503" y="0"/>
                </a:lnTo>
                <a:lnTo>
                  <a:pt x="3619135" y="0"/>
                </a:lnTo>
                <a:lnTo>
                  <a:pt x="4006586" y="0"/>
                </a:lnTo>
                <a:lnTo>
                  <a:pt x="4420749" y="0"/>
                </a:lnTo>
                <a:lnTo>
                  <a:pt x="4862512" y="0"/>
                </a:lnTo>
                <a:lnTo>
                  <a:pt x="4862512" y="1675"/>
                </a:lnTo>
                <a:lnTo>
                  <a:pt x="4862512" y="13395"/>
                </a:lnTo>
                <a:lnTo>
                  <a:pt x="4862512" y="26161"/>
                </a:lnTo>
                <a:lnTo>
                  <a:pt x="4862512" y="45207"/>
                </a:lnTo>
                <a:lnTo>
                  <a:pt x="4862512" y="71787"/>
                </a:lnTo>
                <a:lnTo>
                  <a:pt x="4862512" y="107156"/>
                </a:lnTo>
                <a:lnTo>
                  <a:pt x="4862512" y="152572"/>
                </a:lnTo>
                <a:lnTo>
                  <a:pt x="4862512" y="209290"/>
                </a:lnTo>
                <a:lnTo>
                  <a:pt x="4862512" y="278565"/>
                </a:lnTo>
                <a:lnTo>
                  <a:pt x="4862512" y="361653"/>
                </a:lnTo>
                <a:lnTo>
                  <a:pt x="4862512" y="459809"/>
                </a:lnTo>
                <a:lnTo>
                  <a:pt x="4862512" y="574291"/>
                </a:lnTo>
                <a:lnTo>
                  <a:pt x="4862512" y="706352"/>
                </a:lnTo>
                <a:lnTo>
                  <a:pt x="4862512" y="857250"/>
                </a:lnTo>
                <a:lnTo>
                  <a:pt x="4862512" y="1028240"/>
                </a:lnTo>
                <a:lnTo>
                  <a:pt x="4862512" y="1220577"/>
                </a:lnTo>
                <a:lnTo>
                  <a:pt x="4862512" y="1435517"/>
                </a:lnTo>
                <a:lnTo>
                  <a:pt x="4862512" y="1674317"/>
                </a:lnTo>
                <a:lnTo>
                  <a:pt x="4862512" y="1938231"/>
                </a:lnTo>
                <a:lnTo>
                  <a:pt x="4862512" y="2228515"/>
                </a:lnTo>
                <a:lnTo>
                  <a:pt x="4862512" y="2546426"/>
                </a:lnTo>
                <a:lnTo>
                  <a:pt x="4862512" y="2716134"/>
                </a:lnTo>
                <a:lnTo>
                  <a:pt x="4862512" y="2893219"/>
                </a:lnTo>
                <a:lnTo>
                  <a:pt x="4862512" y="3077839"/>
                </a:lnTo>
                <a:lnTo>
                  <a:pt x="4862512" y="3270149"/>
                </a:lnTo>
                <a:lnTo>
                  <a:pt x="4862512" y="3470309"/>
                </a:lnTo>
                <a:lnTo>
                  <a:pt x="4862512" y="3678473"/>
                </a:lnTo>
                <a:lnTo>
                  <a:pt x="4862512" y="3894800"/>
                </a:lnTo>
                <a:lnTo>
                  <a:pt x="4862512" y="4119446"/>
                </a:lnTo>
                <a:lnTo>
                  <a:pt x="4862512" y="4352569"/>
                </a:lnTo>
                <a:lnTo>
                  <a:pt x="4862512" y="4594324"/>
                </a:lnTo>
                <a:lnTo>
                  <a:pt x="4862512" y="4844870"/>
                </a:lnTo>
                <a:lnTo>
                  <a:pt x="4862512" y="5104363"/>
                </a:lnTo>
                <a:lnTo>
                  <a:pt x="4862512" y="5372960"/>
                </a:lnTo>
                <a:lnTo>
                  <a:pt x="4862512" y="5650818"/>
                </a:lnTo>
                <a:lnTo>
                  <a:pt x="4862512" y="5938094"/>
                </a:lnTo>
                <a:lnTo>
                  <a:pt x="4862512" y="6234945"/>
                </a:lnTo>
                <a:lnTo>
                  <a:pt x="4862512" y="6541528"/>
                </a:lnTo>
                <a:lnTo>
                  <a:pt x="4862512" y="6858000"/>
                </a:lnTo>
                <a:lnTo>
                  <a:pt x="4856343" y="6858000"/>
                </a:lnTo>
                <a:lnTo>
                  <a:pt x="4841693" y="6858000"/>
                </a:lnTo>
                <a:lnTo>
                  <a:pt x="4813163" y="6858000"/>
                </a:lnTo>
                <a:lnTo>
                  <a:pt x="4766127" y="6858000"/>
                </a:lnTo>
                <a:lnTo>
                  <a:pt x="4695958" y="6858000"/>
                </a:lnTo>
                <a:lnTo>
                  <a:pt x="4598030" y="6858000"/>
                </a:lnTo>
                <a:lnTo>
                  <a:pt x="4467717" y="6858000"/>
                </a:lnTo>
                <a:lnTo>
                  <a:pt x="4300392" y="6858000"/>
                </a:lnTo>
                <a:lnTo>
                  <a:pt x="4091428" y="6858000"/>
                </a:lnTo>
                <a:lnTo>
                  <a:pt x="3836199" y="6858000"/>
                </a:lnTo>
                <a:lnTo>
                  <a:pt x="3689789" y="6858000"/>
                </a:lnTo>
                <a:lnTo>
                  <a:pt x="3530078" y="6858000"/>
                </a:lnTo>
                <a:lnTo>
                  <a:pt x="3356488" y="6858000"/>
                </a:lnTo>
                <a:lnTo>
                  <a:pt x="3168440" y="6858000"/>
                </a:lnTo>
                <a:lnTo>
                  <a:pt x="2965356" y="6858000"/>
                </a:lnTo>
                <a:lnTo>
                  <a:pt x="2746657" y="6858000"/>
                </a:lnTo>
                <a:lnTo>
                  <a:pt x="2511765" y="6858000"/>
                </a:lnTo>
                <a:lnTo>
                  <a:pt x="2260103" y="6858000"/>
                </a:lnTo>
                <a:lnTo>
                  <a:pt x="1991091" y="6858000"/>
                </a:lnTo>
                <a:lnTo>
                  <a:pt x="1704151" y="6858000"/>
                </a:lnTo>
                <a:cubicBezTo>
                  <a:pt x="727105" y="6675120"/>
                  <a:pt x="0" y="5783580"/>
                  <a:pt x="0" y="4800600"/>
                </a:cubicBezTo>
                <a:cubicBezTo>
                  <a:pt x="0" y="4800600"/>
                  <a:pt x="0" y="4800600"/>
                  <a:pt x="0" y="0"/>
                </a:cubicBezTo>
                <a:close/>
              </a:path>
            </a:pathLst>
          </a:custGeom>
          <a:solidFill>
            <a:schemeClr val="bg1"/>
          </a:solidFill>
        </p:spPr>
        <p:txBody>
          <a:bodyPr wrap="square">
            <a:noAutofit/>
          </a:bodyPr>
          <a:lstStyle/>
          <a:p>
            <a:endParaRPr lang="en-US"/>
          </a:p>
        </p:txBody>
      </p:sp>
      <p:sp>
        <p:nvSpPr>
          <p:cNvPr id="5" name="Text Placeholder 2">
            <a:extLst>
              <a:ext uri="{FF2B5EF4-FFF2-40B4-BE49-F238E27FC236}">
                <a16:creationId xmlns:a16="http://schemas.microsoft.com/office/drawing/2014/main" id="{BE0F1A31-A045-2648-AEDB-ADE32EC4C2AD}"/>
              </a:ext>
            </a:extLst>
          </p:cNvPr>
          <p:cNvSpPr>
            <a:spLocks noGrp="1"/>
          </p:cNvSpPr>
          <p:nvPr>
            <p:ph type="body" sz="quarter" idx="12"/>
          </p:nvPr>
        </p:nvSpPr>
        <p:spPr>
          <a:xfrm>
            <a:off x="914400" y="914400"/>
            <a:ext cx="5504688" cy="5029200"/>
          </a:xfrm>
        </p:spPr>
        <p:txBody>
          <a:bodyPr anchor="ct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5610253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SECTION - WHITE (V2)">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0"/>
            <a:ext cx="8999538" cy="6858000"/>
          </a:xfrm>
          <a:custGeom>
            <a:avLst/>
            <a:gdLst>
              <a:gd name="connsiteX0" fmla="*/ 0 w 8999538"/>
              <a:gd name="connsiteY0" fmla="*/ 0 h 6858000"/>
              <a:gd name="connsiteX1" fmla="*/ 1782 w 8999538"/>
              <a:gd name="connsiteY1" fmla="*/ 0 h 6858000"/>
              <a:gd name="connsiteX2" fmla="*/ 14251 w 8999538"/>
              <a:gd name="connsiteY2" fmla="*/ 0 h 6858000"/>
              <a:gd name="connsiteX3" fmla="*/ 48095 w 8999538"/>
              <a:gd name="connsiteY3" fmla="*/ 0 h 6858000"/>
              <a:gd name="connsiteX4" fmla="*/ 114003 w 8999538"/>
              <a:gd name="connsiteY4" fmla="*/ 0 h 6858000"/>
              <a:gd name="connsiteX5" fmla="*/ 162320 w 8999538"/>
              <a:gd name="connsiteY5" fmla="*/ 0 h 6858000"/>
              <a:gd name="connsiteX6" fmla="*/ 222661 w 8999538"/>
              <a:gd name="connsiteY6" fmla="*/ 0 h 6858000"/>
              <a:gd name="connsiteX7" fmla="*/ 296362 w 8999538"/>
              <a:gd name="connsiteY7" fmla="*/ 0 h 6858000"/>
              <a:gd name="connsiteX8" fmla="*/ 384758 w 8999538"/>
              <a:gd name="connsiteY8" fmla="*/ 0 h 6858000"/>
              <a:gd name="connsiteX9" fmla="*/ 489186 w 8999538"/>
              <a:gd name="connsiteY9" fmla="*/ 0 h 6858000"/>
              <a:gd name="connsiteX10" fmla="*/ 610982 w 8999538"/>
              <a:gd name="connsiteY10" fmla="*/ 0 h 6858000"/>
              <a:gd name="connsiteX11" fmla="*/ 751481 w 8999538"/>
              <a:gd name="connsiteY11" fmla="*/ 0 h 6858000"/>
              <a:gd name="connsiteX12" fmla="*/ 912020 w 8999538"/>
              <a:gd name="connsiteY12" fmla="*/ 0 h 6858000"/>
              <a:gd name="connsiteX13" fmla="*/ 1093934 w 8999538"/>
              <a:gd name="connsiteY13" fmla="*/ 0 h 6858000"/>
              <a:gd name="connsiteX14" fmla="*/ 1298559 w 8999538"/>
              <a:gd name="connsiteY14" fmla="*/ 0 h 6858000"/>
              <a:gd name="connsiteX15" fmla="*/ 1527232 w 8999538"/>
              <a:gd name="connsiteY15" fmla="*/ 0 h 6858000"/>
              <a:gd name="connsiteX16" fmla="*/ 1781288 w 8999538"/>
              <a:gd name="connsiteY16" fmla="*/ 0 h 6858000"/>
              <a:gd name="connsiteX17" fmla="*/ 2062064 w 8999538"/>
              <a:gd name="connsiteY17" fmla="*/ 0 h 6858000"/>
              <a:gd name="connsiteX18" fmla="*/ 2370894 w 8999538"/>
              <a:gd name="connsiteY18" fmla="*/ 0 h 6858000"/>
              <a:gd name="connsiteX19" fmla="*/ 2709117 w 8999538"/>
              <a:gd name="connsiteY19" fmla="*/ 0 h 6858000"/>
              <a:gd name="connsiteX20" fmla="*/ 3078066 w 8999538"/>
              <a:gd name="connsiteY20" fmla="*/ 0 h 6858000"/>
              <a:gd name="connsiteX21" fmla="*/ 3479078 w 8999538"/>
              <a:gd name="connsiteY21" fmla="*/ 0 h 6858000"/>
              <a:gd name="connsiteX22" fmla="*/ 3913490 w 8999538"/>
              <a:gd name="connsiteY22" fmla="*/ 0 h 6858000"/>
              <a:gd name="connsiteX23" fmla="*/ 4382637 w 8999538"/>
              <a:gd name="connsiteY23" fmla="*/ 0 h 6858000"/>
              <a:gd name="connsiteX24" fmla="*/ 4887855 w 8999538"/>
              <a:gd name="connsiteY24" fmla="*/ 0 h 6858000"/>
              <a:gd name="connsiteX25" fmla="*/ 5430479 w 8999538"/>
              <a:gd name="connsiteY25" fmla="*/ 0 h 6858000"/>
              <a:gd name="connsiteX26" fmla="*/ 6011847 w 8999538"/>
              <a:gd name="connsiteY26" fmla="*/ 0 h 6858000"/>
              <a:gd name="connsiteX27" fmla="*/ 6633294 w 8999538"/>
              <a:gd name="connsiteY27" fmla="*/ 0 h 6858000"/>
              <a:gd name="connsiteX28" fmla="*/ 7296156 w 8999538"/>
              <a:gd name="connsiteY28" fmla="*/ 0 h 6858000"/>
              <a:gd name="connsiteX29" fmla="*/ 7296156 w 8999538"/>
              <a:gd name="connsiteY29" fmla="*/ 4806315 h 6858000"/>
              <a:gd name="connsiteX30" fmla="*/ 8999538 w 8999538"/>
              <a:gd name="connsiteY30" fmla="*/ 6858000 h 6858000"/>
              <a:gd name="connsiteX31" fmla="*/ 8997341 w 8999538"/>
              <a:gd name="connsiteY31" fmla="*/ 6858000 h 6858000"/>
              <a:gd name="connsiteX32" fmla="*/ 8981961 w 8999538"/>
              <a:gd name="connsiteY32" fmla="*/ 6858000 h 6858000"/>
              <a:gd name="connsiteX33" fmla="*/ 8940215 w 8999538"/>
              <a:gd name="connsiteY33" fmla="*/ 6858000 h 6858000"/>
              <a:gd name="connsiteX34" fmla="*/ 8858920 w 8999538"/>
              <a:gd name="connsiteY34" fmla="*/ 6858000 h 6858000"/>
              <a:gd name="connsiteX35" fmla="*/ 8799322 w 8999538"/>
              <a:gd name="connsiteY35" fmla="*/ 6858000 h 6858000"/>
              <a:gd name="connsiteX36" fmla="*/ 8724894 w 8999538"/>
              <a:gd name="connsiteY36" fmla="*/ 6858000 h 6858000"/>
              <a:gd name="connsiteX37" fmla="*/ 8633987 w 8999538"/>
              <a:gd name="connsiteY37" fmla="*/ 6858000 h 6858000"/>
              <a:gd name="connsiteX38" fmla="*/ 8524953 w 8999538"/>
              <a:gd name="connsiteY38" fmla="*/ 6858000 h 6858000"/>
              <a:gd name="connsiteX39" fmla="*/ 8396145 w 8999538"/>
              <a:gd name="connsiteY39" fmla="*/ 6858000 h 6858000"/>
              <a:gd name="connsiteX40" fmla="*/ 8245915 w 8999538"/>
              <a:gd name="connsiteY40" fmla="*/ 6858000 h 6858000"/>
              <a:gd name="connsiteX41" fmla="*/ 8072615 w 8999538"/>
              <a:gd name="connsiteY41" fmla="*/ 6858000 h 6858000"/>
              <a:gd name="connsiteX42" fmla="*/ 7874596 w 8999538"/>
              <a:gd name="connsiteY42" fmla="*/ 6858000 h 6858000"/>
              <a:gd name="connsiteX43" fmla="*/ 7650212 w 8999538"/>
              <a:gd name="connsiteY43" fmla="*/ 6858000 h 6858000"/>
              <a:gd name="connsiteX44" fmla="*/ 7397814 w 8999538"/>
              <a:gd name="connsiteY44" fmla="*/ 6858000 h 6858000"/>
              <a:gd name="connsiteX45" fmla="*/ 7115755 w 8999538"/>
              <a:gd name="connsiteY45" fmla="*/ 6858000 h 6858000"/>
              <a:gd name="connsiteX46" fmla="*/ 6802386 w 8999538"/>
              <a:gd name="connsiteY46" fmla="*/ 6858000 h 6858000"/>
              <a:gd name="connsiteX47" fmla="*/ 6456059 w 8999538"/>
              <a:gd name="connsiteY47" fmla="*/ 6858000 h 6858000"/>
              <a:gd name="connsiteX48" fmla="*/ 6075128 w 8999538"/>
              <a:gd name="connsiteY48" fmla="*/ 6858000 h 6858000"/>
              <a:gd name="connsiteX49" fmla="*/ 5657944 w 8999538"/>
              <a:gd name="connsiteY49" fmla="*/ 6858000 h 6858000"/>
              <a:gd name="connsiteX50" fmla="*/ 5202858 w 8999538"/>
              <a:gd name="connsiteY50" fmla="*/ 6858000 h 6858000"/>
              <a:gd name="connsiteX51" fmla="*/ 4708224 w 8999538"/>
              <a:gd name="connsiteY51" fmla="*/ 6858000 h 6858000"/>
              <a:gd name="connsiteX52" fmla="*/ 4172394 w 8999538"/>
              <a:gd name="connsiteY52" fmla="*/ 6858000 h 6858000"/>
              <a:gd name="connsiteX53" fmla="*/ 3593718 w 8999538"/>
              <a:gd name="connsiteY53" fmla="*/ 6858000 h 6858000"/>
              <a:gd name="connsiteX54" fmla="*/ 2970551 w 8999538"/>
              <a:gd name="connsiteY54" fmla="*/ 6858000 h 6858000"/>
              <a:gd name="connsiteX55" fmla="*/ 2301243 w 8999538"/>
              <a:gd name="connsiteY55" fmla="*/ 6858000 h 6858000"/>
              <a:gd name="connsiteX56" fmla="*/ 1584147 w 8999538"/>
              <a:gd name="connsiteY56" fmla="*/ 6858000 h 6858000"/>
              <a:gd name="connsiteX57" fmla="*/ 817616 w 8999538"/>
              <a:gd name="connsiteY57" fmla="*/ 6858000 h 6858000"/>
              <a:gd name="connsiteX58" fmla="*/ 0 w 8999538"/>
              <a:gd name="connsiteY58" fmla="*/ 6858000 h 6858000"/>
              <a:gd name="connsiteX59" fmla="*/ 0 w 8999538"/>
              <a:gd name="connsiteY59" fmla="*/ 6856326 h 6858000"/>
              <a:gd name="connsiteX60" fmla="*/ 0 w 8999538"/>
              <a:gd name="connsiteY60" fmla="*/ 6844606 h 6858000"/>
              <a:gd name="connsiteX61" fmla="*/ 0 w 8999538"/>
              <a:gd name="connsiteY61" fmla="*/ 6831839 h 6858000"/>
              <a:gd name="connsiteX62" fmla="*/ 0 w 8999538"/>
              <a:gd name="connsiteY62" fmla="*/ 6812794 h 6858000"/>
              <a:gd name="connsiteX63" fmla="*/ 0 w 8999538"/>
              <a:gd name="connsiteY63" fmla="*/ 6786214 h 6858000"/>
              <a:gd name="connsiteX64" fmla="*/ 0 w 8999538"/>
              <a:gd name="connsiteY64" fmla="*/ 6750844 h 6858000"/>
              <a:gd name="connsiteX65" fmla="*/ 0 w 8999538"/>
              <a:gd name="connsiteY65" fmla="*/ 6705428 h 6858000"/>
              <a:gd name="connsiteX66" fmla="*/ 0 w 8999538"/>
              <a:gd name="connsiteY66" fmla="*/ 6648711 h 6858000"/>
              <a:gd name="connsiteX67" fmla="*/ 0 w 8999538"/>
              <a:gd name="connsiteY67" fmla="*/ 6579436 h 6858000"/>
              <a:gd name="connsiteX68" fmla="*/ 0 w 8999538"/>
              <a:gd name="connsiteY68" fmla="*/ 6496348 h 6858000"/>
              <a:gd name="connsiteX69" fmla="*/ 0 w 8999538"/>
              <a:gd name="connsiteY69" fmla="*/ 6398191 h 6858000"/>
              <a:gd name="connsiteX70" fmla="*/ 0 w 8999538"/>
              <a:gd name="connsiteY70" fmla="*/ 6283710 h 6858000"/>
              <a:gd name="connsiteX71" fmla="*/ 0 w 8999538"/>
              <a:gd name="connsiteY71" fmla="*/ 6151648 h 6858000"/>
              <a:gd name="connsiteX72" fmla="*/ 0 w 8999538"/>
              <a:gd name="connsiteY72" fmla="*/ 6000750 h 6858000"/>
              <a:gd name="connsiteX73" fmla="*/ 0 w 8999538"/>
              <a:gd name="connsiteY73" fmla="*/ 5829761 h 6858000"/>
              <a:gd name="connsiteX74" fmla="*/ 0 w 8999538"/>
              <a:gd name="connsiteY74" fmla="*/ 5637424 h 6858000"/>
              <a:gd name="connsiteX75" fmla="*/ 0 w 8999538"/>
              <a:gd name="connsiteY75" fmla="*/ 5422483 h 6858000"/>
              <a:gd name="connsiteX76" fmla="*/ 0 w 8999538"/>
              <a:gd name="connsiteY76" fmla="*/ 5183684 h 6858000"/>
              <a:gd name="connsiteX77" fmla="*/ 0 w 8999538"/>
              <a:gd name="connsiteY77" fmla="*/ 4919770 h 6858000"/>
              <a:gd name="connsiteX78" fmla="*/ 0 w 8999538"/>
              <a:gd name="connsiteY78" fmla="*/ 4629485 h 6858000"/>
              <a:gd name="connsiteX79" fmla="*/ 0 w 8999538"/>
              <a:gd name="connsiteY79" fmla="*/ 4311574 h 6858000"/>
              <a:gd name="connsiteX80" fmla="*/ 0 w 8999538"/>
              <a:gd name="connsiteY80" fmla="*/ 4141866 h 6858000"/>
              <a:gd name="connsiteX81" fmla="*/ 0 w 8999538"/>
              <a:gd name="connsiteY81" fmla="*/ 3964781 h 6858000"/>
              <a:gd name="connsiteX82" fmla="*/ 0 w 8999538"/>
              <a:gd name="connsiteY82" fmla="*/ 3780162 h 6858000"/>
              <a:gd name="connsiteX83" fmla="*/ 0 w 8999538"/>
              <a:gd name="connsiteY83" fmla="*/ 3587851 h 6858000"/>
              <a:gd name="connsiteX84" fmla="*/ 0 w 8999538"/>
              <a:gd name="connsiteY84" fmla="*/ 3387692 h 6858000"/>
              <a:gd name="connsiteX85" fmla="*/ 0 w 8999538"/>
              <a:gd name="connsiteY85" fmla="*/ 3179527 h 6858000"/>
              <a:gd name="connsiteX86" fmla="*/ 0 w 8999538"/>
              <a:gd name="connsiteY86" fmla="*/ 2963200 h 6858000"/>
              <a:gd name="connsiteX87" fmla="*/ 0 w 8999538"/>
              <a:gd name="connsiteY87" fmla="*/ 2738554 h 6858000"/>
              <a:gd name="connsiteX88" fmla="*/ 0 w 8999538"/>
              <a:gd name="connsiteY88" fmla="*/ 2505432 h 6858000"/>
              <a:gd name="connsiteX89" fmla="*/ 0 w 8999538"/>
              <a:gd name="connsiteY89" fmla="*/ 2263676 h 6858000"/>
              <a:gd name="connsiteX90" fmla="*/ 0 w 8999538"/>
              <a:gd name="connsiteY90" fmla="*/ 2013130 h 6858000"/>
              <a:gd name="connsiteX91" fmla="*/ 0 w 8999538"/>
              <a:gd name="connsiteY91" fmla="*/ 1753637 h 6858000"/>
              <a:gd name="connsiteX92" fmla="*/ 0 w 8999538"/>
              <a:gd name="connsiteY92" fmla="*/ 1485040 h 6858000"/>
              <a:gd name="connsiteX93" fmla="*/ 0 w 8999538"/>
              <a:gd name="connsiteY93" fmla="*/ 1207182 h 6858000"/>
              <a:gd name="connsiteX94" fmla="*/ 0 w 8999538"/>
              <a:gd name="connsiteY94" fmla="*/ 919906 h 6858000"/>
              <a:gd name="connsiteX95" fmla="*/ 0 w 8999538"/>
              <a:gd name="connsiteY95" fmla="*/ 623055 h 6858000"/>
              <a:gd name="connsiteX96" fmla="*/ 0 w 8999538"/>
              <a:gd name="connsiteY96" fmla="*/ 3164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8999538" h="6858000">
                <a:moveTo>
                  <a:pt x="0" y="0"/>
                </a:moveTo>
                <a:lnTo>
                  <a:pt x="1782" y="0"/>
                </a:lnTo>
                <a:lnTo>
                  <a:pt x="14251" y="0"/>
                </a:lnTo>
                <a:lnTo>
                  <a:pt x="48095" y="0"/>
                </a:lnTo>
                <a:lnTo>
                  <a:pt x="114003" y="0"/>
                </a:lnTo>
                <a:lnTo>
                  <a:pt x="162320" y="0"/>
                </a:lnTo>
                <a:lnTo>
                  <a:pt x="222661" y="0"/>
                </a:lnTo>
                <a:lnTo>
                  <a:pt x="296362" y="0"/>
                </a:lnTo>
                <a:lnTo>
                  <a:pt x="384758" y="0"/>
                </a:lnTo>
                <a:lnTo>
                  <a:pt x="489186" y="0"/>
                </a:lnTo>
                <a:lnTo>
                  <a:pt x="610982" y="0"/>
                </a:lnTo>
                <a:lnTo>
                  <a:pt x="751481" y="0"/>
                </a:lnTo>
                <a:lnTo>
                  <a:pt x="912020" y="0"/>
                </a:lnTo>
                <a:lnTo>
                  <a:pt x="1093934" y="0"/>
                </a:lnTo>
                <a:lnTo>
                  <a:pt x="1298559" y="0"/>
                </a:lnTo>
                <a:lnTo>
                  <a:pt x="1527232" y="0"/>
                </a:lnTo>
                <a:lnTo>
                  <a:pt x="1781288" y="0"/>
                </a:lnTo>
                <a:lnTo>
                  <a:pt x="2062064" y="0"/>
                </a:lnTo>
                <a:lnTo>
                  <a:pt x="2370894" y="0"/>
                </a:lnTo>
                <a:lnTo>
                  <a:pt x="2709117" y="0"/>
                </a:lnTo>
                <a:lnTo>
                  <a:pt x="3078066" y="0"/>
                </a:lnTo>
                <a:lnTo>
                  <a:pt x="3479078" y="0"/>
                </a:lnTo>
                <a:lnTo>
                  <a:pt x="3913490" y="0"/>
                </a:lnTo>
                <a:lnTo>
                  <a:pt x="4382637" y="0"/>
                </a:lnTo>
                <a:lnTo>
                  <a:pt x="4887855" y="0"/>
                </a:lnTo>
                <a:lnTo>
                  <a:pt x="5430479" y="0"/>
                </a:lnTo>
                <a:lnTo>
                  <a:pt x="6011847" y="0"/>
                </a:lnTo>
                <a:lnTo>
                  <a:pt x="6633294" y="0"/>
                </a:lnTo>
                <a:lnTo>
                  <a:pt x="7296156" y="0"/>
                </a:lnTo>
                <a:cubicBezTo>
                  <a:pt x="7296156" y="0"/>
                  <a:pt x="7296156" y="0"/>
                  <a:pt x="7296156" y="4806315"/>
                </a:cubicBezTo>
                <a:cubicBezTo>
                  <a:pt x="7296156" y="5783580"/>
                  <a:pt x="8028610" y="6669405"/>
                  <a:pt x="8999538" y="6858000"/>
                </a:cubicBezTo>
                <a:lnTo>
                  <a:pt x="8997341" y="6858000"/>
                </a:lnTo>
                <a:lnTo>
                  <a:pt x="8981961" y="6858000"/>
                </a:lnTo>
                <a:lnTo>
                  <a:pt x="8940215" y="6858000"/>
                </a:lnTo>
                <a:lnTo>
                  <a:pt x="8858920" y="6858000"/>
                </a:lnTo>
                <a:lnTo>
                  <a:pt x="8799322" y="6858000"/>
                </a:lnTo>
                <a:lnTo>
                  <a:pt x="8724894" y="6858000"/>
                </a:lnTo>
                <a:lnTo>
                  <a:pt x="8633987" y="6858000"/>
                </a:lnTo>
                <a:lnTo>
                  <a:pt x="8524953" y="6858000"/>
                </a:lnTo>
                <a:lnTo>
                  <a:pt x="8396145" y="6858000"/>
                </a:lnTo>
                <a:lnTo>
                  <a:pt x="8245915" y="6858000"/>
                </a:lnTo>
                <a:lnTo>
                  <a:pt x="8072615" y="6858000"/>
                </a:lnTo>
                <a:lnTo>
                  <a:pt x="7874596" y="6858000"/>
                </a:lnTo>
                <a:lnTo>
                  <a:pt x="7650212" y="6858000"/>
                </a:lnTo>
                <a:lnTo>
                  <a:pt x="7397814" y="6858000"/>
                </a:lnTo>
                <a:lnTo>
                  <a:pt x="7115755" y="6858000"/>
                </a:lnTo>
                <a:lnTo>
                  <a:pt x="6802386" y="6858000"/>
                </a:lnTo>
                <a:lnTo>
                  <a:pt x="6456059" y="6858000"/>
                </a:lnTo>
                <a:lnTo>
                  <a:pt x="6075128" y="6858000"/>
                </a:lnTo>
                <a:lnTo>
                  <a:pt x="5657944" y="6858000"/>
                </a:lnTo>
                <a:lnTo>
                  <a:pt x="5202858" y="6858000"/>
                </a:lnTo>
                <a:lnTo>
                  <a:pt x="4708224" y="6858000"/>
                </a:lnTo>
                <a:lnTo>
                  <a:pt x="4172394" y="6858000"/>
                </a:lnTo>
                <a:lnTo>
                  <a:pt x="3593718" y="6858000"/>
                </a:lnTo>
                <a:lnTo>
                  <a:pt x="2970551" y="6858000"/>
                </a:lnTo>
                <a:lnTo>
                  <a:pt x="2301243" y="6858000"/>
                </a:lnTo>
                <a:lnTo>
                  <a:pt x="1584147" y="6858000"/>
                </a:lnTo>
                <a:lnTo>
                  <a:pt x="817616" y="6858000"/>
                </a:lnTo>
                <a:lnTo>
                  <a:pt x="0" y="6858000"/>
                </a:lnTo>
                <a:lnTo>
                  <a:pt x="0" y="6856326"/>
                </a:lnTo>
                <a:lnTo>
                  <a:pt x="0" y="6844606"/>
                </a:lnTo>
                <a:lnTo>
                  <a:pt x="0" y="6831839"/>
                </a:lnTo>
                <a:lnTo>
                  <a:pt x="0" y="6812794"/>
                </a:lnTo>
                <a:lnTo>
                  <a:pt x="0" y="6786214"/>
                </a:lnTo>
                <a:lnTo>
                  <a:pt x="0" y="6750844"/>
                </a:lnTo>
                <a:lnTo>
                  <a:pt x="0" y="6705428"/>
                </a:lnTo>
                <a:lnTo>
                  <a:pt x="0" y="6648711"/>
                </a:lnTo>
                <a:lnTo>
                  <a:pt x="0" y="6579436"/>
                </a:lnTo>
                <a:lnTo>
                  <a:pt x="0" y="6496348"/>
                </a:lnTo>
                <a:lnTo>
                  <a:pt x="0" y="6398191"/>
                </a:lnTo>
                <a:lnTo>
                  <a:pt x="0" y="6283710"/>
                </a:lnTo>
                <a:lnTo>
                  <a:pt x="0" y="6151648"/>
                </a:lnTo>
                <a:lnTo>
                  <a:pt x="0" y="6000750"/>
                </a:lnTo>
                <a:lnTo>
                  <a:pt x="0" y="5829761"/>
                </a:lnTo>
                <a:lnTo>
                  <a:pt x="0" y="5637424"/>
                </a:lnTo>
                <a:lnTo>
                  <a:pt x="0" y="5422483"/>
                </a:lnTo>
                <a:lnTo>
                  <a:pt x="0" y="5183684"/>
                </a:lnTo>
                <a:lnTo>
                  <a:pt x="0" y="4919770"/>
                </a:lnTo>
                <a:lnTo>
                  <a:pt x="0" y="4629485"/>
                </a:lnTo>
                <a:lnTo>
                  <a:pt x="0" y="4311574"/>
                </a:lnTo>
                <a:lnTo>
                  <a:pt x="0" y="4141866"/>
                </a:lnTo>
                <a:lnTo>
                  <a:pt x="0" y="3964781"/>
                </a:lnTo>
                <a:lnTo>
                  <a:pt x="0" y="3780162"/>
                </a:lnTo>
                <a:lnTo>
                  <a:pt x="0" y="3587851"/>
                </a:lnTo>
                <a:lnTo>
                  <a:pt x="0" y="3387692"/>
                </a:lnTo>
                <a:lnTo>
                  <a:pt x="0" y="3179527"/>
                </a:lnTo>
                <a:lnTo>
                  <a:pt x="0" y="2963200"/>
                </a:lnTo>
                <a:lnTo>
                  <a:pt x="0" y="2738554"/>
                </a:lnTo>
                <a:lnTo>
                  <a:pt x="0" y="2505432"/>
                </a:lnTo>
                <a:lnTo>
                  <a:pt x="0" y="2263676"/>
                </a:lnTo>
                <a:lnTo>
                  <a:pt x="0" y="2013130"/>
                </a:lnTo>
                <a:lnTo>
                  <a:pt x="0" y="1753637"/>
                </a:lnTo>
                <a:lnTo>
                  <a:pt x="0" y="1485040"/>
                </a:lnTo>
                <a:lnTo>
                  <a:pt x="0" y="1207182"/>
                </a:lnTo>
                <a:lnTo>
                  <a:pt x="0" y="919906"/>
                </a:lnTo>
                <a:lnTo>
                  <a:pt x="0" y="623055"/>
                </a:lnTo>
                <a:lnTo>
                  <a:pt x="0" y="316472"/>
                </a:lnTo>
                <a:close/>
              </a:path>
            </a:pathLst>
          </a:custGeom>
          <a:solidFill>
            <a:schemeClr val="bg1"/>
          </a:solidFill>
        </p:spPr>
        <p:txBody>
          <a:bodyPr wrap="square">
            <a:noAutofit/>
          </a:bodyPr>
          <a:lstStyle/>
          <a:p>
            <a:endParaRPr lang="en-US" dirty="0"/>
          </a:p>
        </p:txBody>
      </p:sp>
      <p:sp>
        <p:nvSpPr>
          <p:cNvPr id="5" name="Text Placeholder 2">
            <a:extLst>
              <a:ext uri="{FF2B5EF4-FFF2-40B4-BE49-F238E27FC236}">
                <a16:creationId xmlns:a16="http://schemas.microsoft.com/office/drawing/2014/main" id="{44CE8B03-2855-0A45-BC98-F8C190206620}"/>
              </a:ext>
            </a:extLst>
          </p:cNvPr>
          <p:cNvSpPr>
            <a:spLocks noGrp="1"/>
          </p:cNvSpPr>
          <p:nvPr>
            <p:ph type="body" sz="quarter" idx="13"/>
          </p:nvPr>
        </p:nvSpPr>
        <p:spPr>
          <a:xfrm>
            <a:off x="7760595" y="609600"/>
            <a:ext cx="3998111" cy="4597400"/>
          </a:xfrm>
        </p:spPr>
        <p:txBody>
          <a:bodyPr anchor="ctr"/>
          <a:lstStyle>
            <a:lvl1pPr>
              <a:defRPr>
                <a:solidFill>
                  <a:schemeClr val="tx1"/>
                </a:solidFill>
              </a:defRPr>
            </a:lvl1pPr>
            <a:lvl2pPr>
              <a:defRPr>
                <a:solidFill>
                  <a:schemeClr val="tx1"/>
                </a:solidFill>
              </a:defRPr>
            </a:lvl2pPr>
            <a:lvl3pPr>
              <a:buClr>
                <a:schemeClr val="accent1"/>
              </a:buClr>
              <a:defRPr>
                <a:solidFill>
                  <a:schemeClr val="tx1"/>
                </a:solidFill>
              </a:defRPr>
            </a:lvl3pP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209598037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SECTION - DARK GREEN (V2)">
    <p:bg>
      <p:bgPr>
        <a:solidFill>
          <a:schemeClr val="accent2"/>
        </a:solidFill>
        <a:effectLst/>
      </p:bgPr>
    </p:bg>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0"/>
            <a:ext cx="8999538" cy="6858000"/>
          </a:xfrm>
          <a:custGeom>
            <a:avLst/>
            <a:gdLst>
              <a:gd name="connsiteX0" fmla="*/ 0 w 8999538"/>
              <a:gd name="connsiteY0" fmla="*/ 0 h 6858000"/>
              <a:gd name="connsiteX1" fmla="*/ 1782 w 8999538"/>
              <a:gd name="connsiteY1" fmla="*/ 0 h 6858000"/>
              <a:gd name="connsiteX2" fmla="*/ 14251 w 8999538"/>
              <a:gd name="connsiteY2" fmla="*/ 0 h 6858000"/>
              <a:gd name="connsiteX3" fmla="*/ 48095 w 8999538"/>
              <a:gd name="connsiteY3" fmla="*/ 0 h 6858000"/>
              <a:gd name="connsiteX4" fmla="*/ 114003 w 8999538"/>
              <a:gd name="connsiteY4" fmla="*/ 0 h 6858000"/>
              <a:gd name="connsiteX5" fmla="*/ 162320 w 8999538"/>
              <a:gd name="connsiteY5" fmla="*/ 0 h 6858000"/>
              <a:gd name="connsiteX6" fmla="*/ 222661 w 8999538"/>
              <a:gd name="connsiteY6" fmla="*/ 0 h 6858000"/>
              <a:gd name="connsiteX7" fmla="*/ 296362 w 8999538"/>
              <a:gd name="connsiteY7" fmla="*/ 0 h 6858000"/>
              <a:gd name="connsiteX8" fmla="*/ 384758 w 8999538"/>
              <a:gd name="connsiteY8" fmla="*/ 0 h 6858000"/>
              <a:gd name="connsiteX9" fmla="*/ 489186 w 8999538"/>
              <a:gd name="connsiteY9" fmla="*/ 0 h 6858000"/>
              <a:gd name="connsiteX10" fmla="*/ 610982 w 8999538"/>
              <a:gd name="connsiteY10" fmla="*/ 0 h 6858000"/>
              <a:gd name="connsiteX11" fmla="*/ 751481 w 8999538"/>
              <a:gd name="connsiteY11" fmla="*/ 0 h 6858000"/>
              <a:gd name="connsiteX12" fmla="*/ 912020 w 8999538"/>
              <a:gd name="connsiteY12" fmla="*/ 0 h 6858000"/>
              <a:gd name="connsiteX13" fmla="*/ 1093934 w 8999538"/>
              <a:gd name="connsiteY13" fmla="*/ 0 h 6858000"/>
              <a:gd name="connsiteX14" fmla="*/ 1298559 w 8999538"/>
              <a:gd name="connsiteY14" fmla="*/ 0 h 6858000"/>
              <a:gd name="connsiteX15" fmla="*/ 1527232 w 8999538"/>
              <a:gd name="connsiteY15" fmla="*/ 0 h 6858000"/>
              <a:gd name="connsiteX16" fmla="*/ 1781288 w 8999538"/>
              <a:gd name="connsiteY16" fmla="*/ 0 h 6858000"/>
              <a:gd name="connsiteX17" fmla="*/ 2062064 w 8999538"/>
              <a:gd name="connsiteY17" fmla="*/ 0 h 6858000"/>
              <a:gd name="connsiteX18" fmla="*/ 2370894 w 8999538"/>
              <a:gd name="connsiteY18" fmla="*/ 0 h 6858000"/>
              <a:gd name="connsiteX19" fmla="*/ 2709117 w 8999538"/>
              <a:gd name="connsiteY19" fmla="*/ 0 h 6858000"/>
              <a:gd name="connsiteX20" fmla="*/ 3078066 w 8999538"/>
              <a:gd name="connsiteY20" fmla="*/ 0 h 6858000"/>
              <a:gd name="connsiteX21" fmla="*/ 3479078 w 8999538"/>
              <a:gd name="connsiteY21" fmla="*/ 0 h 6858000"/>
              <a:gd name="connsiteX22" fmla="*/ 3913490 w 8999538"/>
              <a:gd name="connsiteY22" fmla="*/ 0 h 6858000"/>
              <a:gd name="connsiteX23" fmla="*/ 4382637 w 8999538"/>
              <a:gd name="connsiteY23" fmla="*/ 0 h 6858000"/>
              <a:gd name="connsiteX24" fmla="*/ 4887855 w 8999538"/>
              <a:gd name="connsiteY24" fmla="*/ 0 h 6858000"/>
              <a:gd name="connsiteX25" fmla="*/ 5430479 w 8999538"/>
              <a:gd name="connsiteY25" fmla="*/ 0 h 6858000"/>
              <a:gd name="connsiteX26" fmla="*/ 6011847 w 8999538"/>
              <a:gd name="connsiteY26" fmla="*/ 0 h 6858000"/>
              <a:gd name="connsiteX27" fmla="*/ 6633294 w 8999538"/>
              <a:gd name="connsiteY27" fmla="*/ 0 h 6858000"/>
              <a:gd name="connsiteX28" fmla="*/ 7296156 w 8999538"/>
              <a:gd name="connsiteY28" fmla="*/ 0 h 6858000"/>
              <a:gd name="connsiteX29" fmla="*/ 7296156 w 8999538"/>
              <a:gd name="connsiteY29" fmla="*/ 4806315 h 6858000"/>
              <a:gd name="connsiteX30" fmla="*/ 8999538 w 8999538"/>
              <a:gd name="connsiteY30" fmla="*/ 6858000 h 6858000"/>
              <a:gd name="connsiteX31" fmla="*/ 8997341 w 8999538"/>
              <a:gd name="connsiteY31" fmla="*/ 6858000 h 6858000"/>
              <a:gd name="connsiteX32" fmla="*/ 8981961 w 8999538"/>
              <a:gd name="connsiteY32" fmla="*/ 6858000 h 6858000"/>
              <a:gd name="connsiteX33" fmla="*/ 8940215 w 8999538"/>
              <a:gd name="connsiteY33" fmla="*/ 6858000 h 6858000"/>
              <a:gd name="connsiteX34" fmla="*/ 8858920 w 8999538"/>
              <a:gd name="connsiteY34" fmla="*/ 6858000 h 6858000"/>
              <a:gd name="connsiteX35" fmla="*/ 8799322 w 8999538"/>
              <a:gd name="connsiteY35" fmla="*/ 6858000 h 6858000"/>
              <a:gd name="connsiteX36" fmla="*/ 8724894 w 8999538"/>
              <a:gd name="connsiteY36" fmla="*/ 6858000 h 6858000"/>
              <a:gd name="connsiteX37" fmla="*/ 8633987 w 8999538"/>
              <a:gd name="connsiteY37" fmla="*/ 6858000 h 6858000"/>
              <a:gd name="connsiteX38" fmla="*/ 8524953 w 8999538"/>
              <a:gd name="connsiteY38" fmla="*/ 6858000 h 6858000"/>
              <a:gd name="connsiteX39" fmla="*/ 8396145 w 8999538"/>
              <a:gd name="connsiteY39" fmla="*/ 6858000 h 6858000"/>
              <a:gd name="connsiteX40" fmla="*/ 8245915 w 8999538"/>
              <a:gd name="connsiteY40" fmla="*/ 6858000 h 6858000"/>
              <a:gd name="connsiteX41" fmla="*/ 8072615 w 8999538"/>
              <a:gd name="connsiteY41" fmla="*/ 6858000 h 6858000"/>
              <a:gd name="connsiteX42" fmla="*/ 7874596 w 8999538"/>
              <a:gd name="connsiteY42" fmla="*/ 6858000 h 6858000"/>
              <a:gd name="connsiteX43" fmla="*/ 7650212 w 8999538"/>
              <a:gd name="connsiteY43" fmla="*/ 6858000 h 6858000"/>
              <a:gd name="connsiteX44" fmla="*/ 7397814 w 8999538"/>
              <a:gd name="connsiteY44" fmla="*/ 6858000 h 6858000"/>
              <a:gd name="connsiteX45" fmla="*/ 7115755 w 8999538"/>
              <a:gd name="connsiteY45" fmla="*/ 6858000 h 6858000"/>
              <a:gd name="connsiteX46" fmla="*/ 6802386 w 8999538"/>
              <a:gd name="connsiteY46" fmla="*/ 6858000 h 6858000"/>
              <a:gd name="connsiteX47" fmla="*/ 6456059 w 8999538"/>
              <a:gd name="connsiteY47" fmla="*/ 6858000 h 6858000"/>
              <a:gd name="connsiteX48" fmla="*/ 6075128 w 8999538"/>
              <a:gd name="connsiteY48" fmla="*/ 6858000 h 6858000"/>
              <a:gd name="connsiteX49" fmla="*/ 5657944 w 8999538"/>
              <a:gd name="connsiteY49" fmla="*/ 6858000 h 6858000"/>
              <a:gd name="connsiteX50" fmla="*/ 5202858 w 8999538"/>
              <a:gd name="connsiteY50" fmla="*/ 6858000 h 6858000"/>
              <a:gd name="connsiteX51" fmla="*/ 4708224 w 8999538"/>
              <a:gd name="connsiteY51" fmla="*/ 6858000 h 6858000"/>
              <a:gd name="connsiteX52" fmla="*/ 4172394 w 8999538"/>
              <a:gd name="connsiteY52" fmla="*/ 6858000 h 6858000"/>
              <a:gd name="connsiteX53" fmla="*/ 3593718 w 8999538"/>
              <a:gd name="connsiteY53" fmla="*/ 6858000 h 6858000"/>
              <a:gd name="connsiteX54" fmla="*/ 2970551 w 8999538"/>
              <a:gd name="connsiteY54" fmla="*/ 6858000 h 6858000"/>
              <a:gd name="connsiteX55" fmla="*/ 2301243 w 8999538"/>
              <a:gd name="connsiteY55" fmla="*/ 6858000 h 6858000"/>
              <a:gd name="connsiteX56" fmla="*/ 1584147 w 8999538"/>
              <a:gd name="connsiteY56" fmla="*/ 6858000 h 6858000"/>
              <a:gd name="connsiteX57" fmla="*/ 817616 w 8999538"/>
              <a:gd name="connsiteY57" fmla="*/ 6858000 h 6858000"/>
              <a:gd name="connsiteX58" fmla="*/ 0 w 8999538"/>
              <a:gd name="connsiteY58" fmla="*/ 6858000 h 6858000"/>
              <a:gd name="connsiteX59" fmla="*/ 0 w 8999538"/>
              <a:gd name="connsiteY59" fmla="*/ 6856326 h 6858000"/>
              <a:gd name="connsiteX60" fmla="*/ 0 w 8999538"/>
              <a:gd name="connsiteY60" fmla="*/ 6844606 h 6858000"/>
              <a:gd name="connsiteX61" fmla="*/ 0 w 8999538"/>
              <a:gd name="connsiteY61" fmla="*/ 6831839 h 6858000"/>
              <a:gd name="connsiteX62" fmla="*/ 0 w 8999538"/>
              <a:gd name="connsiteY62" fmla="*/ 6812794 h 6858000"/>
              <a:gd name="connsiteX63" fmla="*/ 0 w 8999538"/>
              <a:gd name="connsiteY63" fmla="*/ 6786214 h 6858000"/>
              <a:gd name="connsiteX64" fmla="*/ 0 w 8999538"/>
              <a:gd name="connsiteY64" fmla="*/ 6750844 h 6858000"/>
              <a:gd name="connsiteX65" fmla="*/ 0 w 8999538"/>
              <a:gd name="connsiteY65" fmla="*/ 6705428 h 6858000"/>
              <a:gd name="connsiteX66" fmla="*/ 0 w 8999538"/>
              <a:gd name="connsiteY66" fmla="*/ 6648711 h 6858000"/>
              <a:gd name="connsiteX67" fmla="*/ 0 w 8999538"/>
              <a:gd name="connsiteY67" fmla="*/ 6579436 h 6858000"/>
              <a:gd name="connsiteX68" fmla="*/ 0 w 8999538"/>
              <a:gd name="connsiteY68" fmla="*/ 6496348 h 6858000"/>
              <a:gd name="connsiteX69" fmla="*/ 0 w 8999538"/>
              <a:gd name="connsiteY69" fmla="*/ 6398191 h 6858000"/>
              <a:gd name="connsiteX70" fmla="*/ 0 w 8999538"/>
              <a:gd name="connsiteY70" fmla="*/ 6283710 h 6858000"/>
              <a:gd name="connsiteX71" fmla="*/ 0 w 8999538"/>
              <a:gd name="connsiteY71" fmla="*/ 6151648 h 6858000"/>
              <a:gd name="connsiteX72" fmla="*/ 0 w 8999538"/>
              <a:gd name="connsiteY72" fmla="*/ 6000750 h 6858000"/>
              <a:gd name="connsiteX73" fmla="*/ 0 w 8999538"/>
              <a:gd name="connsiteY73" fmla="*/ 5829761 h 6858000"/>
              <a:gd name="connsiteX74" fmla="*/ 0 w 8999538"/>
              <a:gd name="connsiteY74" fmla="*/ 5637424 h 6858000"/>
              <a:gd name="connsiteX75" fmla="*/ 0 w 8999538"/>
              <a:gd name="connsiteY75" fmla="*/ 5422483 h 6858000"/>
              <a:gd name="connsiteX76" fmla="*/ 0 w 8999538"/>
              <a:gd name="connsiteY76" fmla="*/ 5183684 h 6858000"/>
              <a:gd name="connsiteX77" fmla="*/ 0 w 8999538"/>
              <a:gd name="connsiteY77" fmla="*/ 4919770 h 6858000"/>
              <a:gd name="connsiteX78" fmla="*/ 0 w 8999538"/>
              <a:gd name="connsiteY78" fmla="*/ 4629485 h 6858000"/>
              <a:gd name="connsiteX79" fmla="*/ 0 w 8999538"/>
              <a:gd name="connsiteY79" fmla="*/ 4311574 h 6858000"/>
              <a:gd name="connsiteX80" fmla="*/ 0 w 8999538"/>
              <a:gd name="connsiteY80" fmla="*/ 4141866 h 6858000"/>
              <a:gd name="connsiteX81" fmla="*/ 0 w 8999538"/>
              <a:gd name="connsiteY81" fmla="*/ 3964781 h 6858000"/>
              <a:gd name="connsiteX82" fmla="*/ 0 w 8999538"/>
              <a:gd name="connsiteY82" fmla="*/ 3780162 h 6858000"/>
              <a:gd name="connsiteX83" fmla="*/ 0 w 8999538"/>
              <a:gd name="connsiteY83" fmla="*/ 3587851 h 6858000"/>
              <a:gd name="connsiteX84" fmla="*/ 0 w 8999538"/>
              <a:gd name="connsiteY84" fmla="*/ 3387692 h 6858000"/>
              <a:gd name="connsiteX85" fmla="*/ 0 w 8999538"/>
              <a:gd name="connsiteY85" fmla="*/ 3179527 h 6858000"/>
              <a:gd name="connsiteX86" fmla="*/ 0 w 8999538"/>
              <a:gd name="connsiteY86" fmla="*/ 2963200 h 6858000"/>
              <a:gd name="connsiteX87" fmla="*/ 0 w 8999538"/>
              <a:gd name="connsiteY87" fmla="*/ 2738554 h 6858000"/>
              <a:gd name="connsiteX88" fmla="*/ 0 w 8999538"/>
              <a:gd name="connsiteY88" fmla="*/ 2505432 h 6858000"/>
              <a:gd name="connsiteX89" fmla="*/ 0 w 8999538"/>
              <a:gd name="connsiteY89" fmla="*/ 2263676 h 6858000"/>
              <a:gd name="connsiteX90" fmla="*/ 0 w 8999538"/>
              <a:gd name="connsiteY90" fmla="*/ 2013130 h 6858000"/>
              <a:gd name="connsiteX91" fmla="*/ 0 w 8999538"/>
              <a:gd name="connsiteY91" fmla="*/ 1753637 h 6858000"/>
              <a:gd name="connsiteX92" fmla="*/ 0 w 8999538"/>
              <a:gd name="connsiteY92" fmla="*/ 1485040 h 6858000"/>
              <a:gd name="connsiteX93" fmla="*/ 0 w 8999538"/>
              <a:gd name="connsiteY93" fmla="*/ 1207182 h 6858000"/>
              <a:gd name="connsiteX94" fmla="*/ 0 w 8999538"/>
              <a:gd name="connsiteY94" fmla="*/ 919906 h 6858000"/>
              <a:gd name="connsiteX95" fmla="*/ 0 w 8999538"/>
              <a:gd name="connsiteY95" fmla="*/ 623055 h 6858000"/>
              <a:gd name="connsiteX96" fmla="*/ 0 w 8999538"/>
              <a:gd name="connsiteY96" fmla="*/ 3164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8999538" h="6858000">
                <a:moveTo>
                  <a:pt x="0" y="0"/>
                </a:moveTo>
                <a:lnTo>
                  <a:pt x="1782" y="0"/>
                </a:lnTo>
                <a:lnTo>
                  <a:pt x="14251" y="0"/>
                </a:lnTo>
                <a:lnTo>
                  <a:pt x="48095" y="0"/>
                </a:lnTo>
                <a:lnTo>
                  <a:pt x="114003" y="0"/>
                </a:lnTo>
                <a:lnTo>
                  <a:pt x="162320" y="0"/>
                </a:lnTo>
                <a:lnTo>
                  <a:pt x="222661" y="0"/>
                </a:lnTo>
                <a:lnTo>
                  <a:pt x="296362" y="0"/>
                </a:lnTo>
                <a:lnTo>
                  <a:pt x="384758" y="0"/>
                </a:lnTo>
                <a:lnTo>
                  <a:pt x="489186" y="0"/>
                </a:lnTo>
                <a:lnTo>
                  <a:pt x="610982" y="0"/>
                </a:lnTo>
                <a:lnTo>
                  <a:pt x="751481" y="0"/>
                </a:lnTo>
                <a:lnTo>
                  <a:pt x="912020" y="0"/>
                </a:lnTo>
                <a:lnTo>
                  <a:pt x="1093934" y="0"/>
                </a:lnTo>
                <a:lnTo>
                  <a:pt x="1298559" y="0"/>
                </a:lnTo>
                <a:lnTo>
                  <a:pt x="1527232" y="0"/>
                </a:lnTo>
                <a:lnTo>
                  <a:pt x="1781288" y="0"/>
                </a:lnTo>
                <a:lnTo>
                  <a:pt x="2062064" y="0"/>
                </a:lnTo>
                <a:lnTo>
                  <a:pt x="2370894" y="0"/>
                </a:lnTo>
                <a:lnTo>
                  <a:pt x="2709117" y="0"/>
                </a:lnTo>
                <a:lnTo>
                  <a:pt x="3078066" y="0"/>
                </a:lnTo>
                <a:lnTo>
                  <a:pt x="3479078" y="0"/>
                </a:lnTo>
                <a:lnTo>
                  <a:pt x="3913490" y="0"/>
                </a:lnTo>
                <a:lnTo>
                  <a:pt x="4382637" y="0"/>
                </a:lnTo>
                <a:lnTo>
                  <a:pt x="4887855" y="0"/>
                </a:lnTo>
                <a:lnTo>
                  <a:pt x="5430479" y="0"/>
                </a:lnTo>
                <a:lnTo>
                  <a:pt x="6011847" y="0"/>
                </a:lnTo>
                <a:lnTo>
                  <a:pt x="6633294" y="0"/>
                </a:lnTo>
                <a:lnTo>
                  <a:pt x="7296156" y="0"/>
                </a:lnTo>
                <a:cubicBezTo>
                  <a:pt x="7296156" y="0"/>
                  <a:pt x="7296156" y="0"/>
                  <a:pt x="7296156" y="4806315"/>
                </a:cubicBezTo>
                <a:cubicBezTo>
                  <a:pt x="7296156" y="5783580"/>
                  <a:pt x="8028610" y="6669405"/>
                  <a:pt x="8999538" y="6858000"/>
                </a:cubicBezTo>
                <a:lnTo>
                  <a:pt x="8997341" y="6858000"/>
                </a:lnTo>
                <a:lnTo>
                  <a:pt x="8981961" y="6858000"/>
                </a:lnTo>
                <a:lnTo>
                  <a:pt x="8940215" y="6858000"/>
                </a:lnTo>
                <a:lnTo>
                  <a:pt x="8858920" y="6858000"/>
                </a:lnTo>
                <a:lnTo>
                  <a:pt x="8799322" y="6858000"/>
                </a:lnTo>
                <a:lnTo>
                  <a:pt x="8724894" y="6858000"/>
                </a:lnTo>
                <a:lnTo>
                  <a:pt x="8633987" y="6858000"/>
                </a:lnTo>
                <a:lnTo>
                  <a:pt x="8524953" y="6858000"/>
                </a:lnTo>
                <a:lnTo>
                  <a:pt x="8396145" y="6858000"/>
                </a:lnTo>
                <a:lnTo>
                  <a:pt x="8245915" y="6858000"/>
                </a:lnTo>
                <a:lnTo>
                  <a:pt x="8072615" y="6858000"/>
                </a:lnTo>
                <a:lnTo>
                  <a:pt x="7874596" y="6858000"/>
                </a:lnTo>
                <a:lnTo>
                  <a:pt x="7650212" y="6858000"/>
                </a:lnTo>
                <a:lnTo>
                  <a:pt x="7397814" y="6858000"/>
                </a:lnTo>
                <a:lnTo>
                  <a:pt x="7115755" y="6858000"/>
                </a:lnTo>
                <a:lnTo>
                  <a:pt x="6802386" y="6858000"/>
                </a:lnTo>
                <a:lnTo>
                  <a:pt x="6456059" y="6858000"/>
                </a:lnTo>
                <a:lnTo>
                  <a:pt x="6075128" y="6858000"/>
                </a:lnTo>
                <a:lnTo>
                  <a:pt x="5657944" y="6858000"/>
                </a:lnTo>
                <a:lnTo>
                  <a:pt x="5202858" y="6858000"/>
                </a:lnTo>
                <a:lnTo>
                  <a:pt x="4708224" y="6858000"/>
                </a:lnTo>
                <a:lnTo>
                  <a:pt x="4172394" y="6858000"/>
                </a:lnTo>
                <a:lnTo>
                  <a:pt x="3593718" y="6858000"/>
                </a:lnTo>
                <a:lnTo>
                  <a:pt x="2970551" y="6858000"/>
                </a:lnTo>
                <a:lnTo>
                  <a:pt x="2301243" y="6858000"/>
                </a:lnTo>
                <a:lnTo>
                  <a:pt x="1584147" y="6858000"/>
                </a:lnTo>
                <a:lnTo>
                  <a:pt x="817616" y="6858000"/>
                </a:lnTo>
                <a:lnTo>
                  <a:pt x="0" y="6858000"/>
                </a:lnTo>
                <a:lnTo>
                  <a:pt x="0" y="6856326"/>
                </a:lnTo>
                <a:lnTo>
                  <a:pt x="0" y="6844606"/>
                </a:lnTo>
                <a:lnTo>
                  <a:pt x="0" y="6831839"/>
                </a:lnTo>
                <a:lnTo>
                  <a:pt x="0" y="6812794"/>
                </a:lnTo>
                <a:lnTo>
                  <a:pt x="0" y="6786214"/>
                </a:lnTo>
                <a:lnTo>
                  <a:pt x="0" y="6750844"/>
                </a:lnTo>
                <a:lnTo>
                  <a:pt x="0" y="6705428"/>
                </a:lnTo>
                <a:lnTo>
                  <a:pt x="0" y="6648711"/>
                </a:lnTo>
                <a:lnTo>
                  <a:pt x="0" y="6579436"/>
                </a:lnTo>
                <a:lnTo>
                  <a:pt x="0" y="6496348"/>
                </a:lnTo>
                <a:lnTo>
                  <a:pt x="0" y="6398191"/>
                </a:lnTo>
                <a:lnTo>
                  <a:pt x="0" y="6283710"/>
                </a:lnTo>
                <a:lnTo>
                  <a:pt x="0" y="6151648"/>
                </a:lnTo>
                <a:lnTo>
                  <a:pt x="0" y="6000750"/>
                </a:lnTo>
                <a:lnTo>
                  <a:pt x="0" y="5829761"/>
                </a:lnTo>
                <a:lnTo>
                  <a:pt x="0" y="5637424"/>
                </a:lnTo>
                <a:lnTo>
                  <a:pt x="0" y="5422483"/>
                </a:lnTo>
                <a:lnTo>
                  <a:pt x="0" y="5183684"/>
                </a:lnTo>
                <a:lnTo>
                  <a:pt x="0" y="4919770"/>
                </a:lnTo>
                <a:lnTo>
                  <a:pt x="0" y="4629485"/>
                </a:lnTo>
                <a:lnTo>
                  <a:pt x="0" y="4311574"/>
                </a:lnTo>
                <a:lnTo>
                  <a:pt x="0" y="4141866"/>
                </a:lnTo>
                <a:lnTo>
                  <a:pt x="0" y="3964781"/>
                </a:lnTo>
                <a:lnTo>
                  <a:pt x="0" y="3780162"/>
                </a:lnTo>
                <a:lnTo>
                  <a:pt x="0" y="3587851"/>
                </a:lnTo>
                <a:lnTo>
                  <a:pt x="0" y="3387692"/>
                </a:lnTo>
                <a:lnTo>
                  <a:pt x="0" y="3179527"/>
                </a:lnTo>
                <a:lnTo>
                  <a:pt x="0" y="2963200"/>
                </a:lnTo>
                <a:lnTo>
                  <a:pt x="0" y="2738554"/>
                </a:lnTo>
                <a:lnTo>
                  <a:pt x="0" y="2505432"/>
                </a:lnTo>
                <a:lnTo>
                  <a:pt x="0" y="2263676"/>
                </a:lnTo>
                <a:lnTo>
                  <a:pt x="0" y="2013130"/>
                </a:lnTo>
                <a:lnTo>
                  <a:pt x="0" y="1753637"/>
                </a:lnTo>
                <a:lnTo>
                  <a:pt x="0" y="1485040"/>
                </a:lnTo>
                <a:lnTo>
                  <a:pt x="0" y="1207182"/>
                </a:lnTo>
                <a:lnTo>
                  <a:pt x="0" y="919906"/>
                </a:lnTo>
                <a:lnTo>
                  <a:pt x="0" y="623055"/>
                </a:lnTo>
                <a:lnTo>
                  <a:pt x="0" y="316472"/>
                </a:lnTo>
                <a:close/>
              </a:path>
            </a:pathLst>
          </a:custGeom>
          <a:solidFill>
            <a:schemeClr val="bg1"/>
          </a:solidFill>
        </p:spPr>
        <p:txBody>
          <a:bodyPr wrap="square">
            <a:noAutofit/>
          </a:bodyPr>
          <a:lstStyle/>
          <a:p>
            <a:endParaRPr lang="en-US" dirty="0"/>
          </a:p>
        </p:txBody>
      </p:sp>
      <p:sp>
        <p:nvSpPr>
          <p:cNvPr id="3" name="Text Placeholder 2">
            <a:extLst>
              <a:ext uri="{FF2B5EF4-FFF2-40B4-BE49-F238E27FC236}">
                <a16:creationId xmlns:a16="http://schemas.microsoft.com/office/drawing/2014/main" id="{76AA94CC-2714-A04B-A2D5-15FD6313F9A4}"/>
              </a:ext>
            </a:extLst>
          </p:cNvPr>
          <p:cNvSpPr>
            <a:spLocks noGrp="1"/>
          </p:cNvSpPr>
          <p:nvPr>
            <p:ph type="body" sz="quarter" idx="13"/>
          </p:nvPr>
        </p:nvSpPr>
        <p:spPr>
          <a:xfrm>
            <a:off x="7760595" y="609600"/>
            <a:ext cx="3998111" cy="4597400"/>
          </a:xfrm>
        </p:spPr>
        <p:txBody>
          <a:bodyPr anchor="ct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3150158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E5C61F1-0157-4E81-BD7D-1B1D27D4FA03}" type="slidenum">
              <a:rPr lang="en-US"/>
              <a:pPr>
                <a:defRPr/>
              </a:pPr>
              <a:t>‹#›</a:t>
            </a:fld>
            <a:endParaRPr lang="en-US" dirty="0"/>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SECTION - TEAL (V2)">
    <p:bg>
      <p:bgPr>
        <a:solidFill>
          <a:schemeClr val="accent4"/>
        </a:solidFill>
        <a:effectLst/>
      </p:bgPr>
    </p:bg>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0"/>
            <a:ext cx="8999538" cy="6858000"/>
          </a:xfrm>
          <a:custGeom>
            <a:avLst/>
            <a:gdLst>
              <a:gd name="connsiteX0" fmla="*/ 0 w 8999538"/>
              <a:gd name="connsiteY0" fmla="*/ 0 h 6858000"/>
              <a:gd name="connsiteX1" fmla="*/ 1782 w 8999538"/>
              <a:gd name="connsiteY1" fmla="*/ 0 h 6858000"/>
              <a:gd name="connsiteX2" fmla="*/ 14251 w 8999538"/>
              <a:gd name="connsiteY2" fmla="*/ 0 h 6858000"/>
              <a:gd name="connsiteX3" fmla="*/ 48095 w 8999538"/>
              <a:gd name="connsiteY3" fmla="*/ 0 h 6858000"/>
              <a:gd name="connsiteX4" fmla="*/ 114003 w 8999538"/>
              <a:gd name="connsiteY4" fmla="*/ 0 h 6858000"/>
              <a:gd name="connsiteX5" fmla="*/ 162320 w 8999538"/>
              <a:gd name="connsiteY5" fmla="*/ 0 h 6858000"/>
              <a:gd name="connsiteX6" fmla="*/ 222661 w 8999538"/>
              <a:gd name="connsiteY6" fmla="*/ 0 h 6858000"/>
              <a:gd name="connsiteX7" fmla="*/ 296362 w 8999538"/>
              <a:gd name="connsiteY7" fmla="*/ 0 h 6858000"/>
              <a:gd name="connsiteX8" fmla="*/ 384758 w 8999538"/>
              <a:gd name="connsiteY8" fmla="*/ 0 h 6858000"/>
              <a:gd name="connsiteX9" fmla="*/ 489186 w 8999538"/>
              <a:gd name="connsiteY9" fmla="*/ 0 h 6858000"/>
              <a:gd name="connsiteX10" fmla="*/ 610982 w 8999538"/>
              <a:gd name="connsiteY10" fmla="*/ 0 h 6858000"/>
              <a:gd name="connsiteX11" fmla="*/ 751481 w 8999538"/>
              <a:gd name="connsiteY11" fmla="*/ 0 h 6858000"/>
              <a:gd name="connsiteX12" fmla="*/ 912020 w 8999538"/>
              <a:gd name="connsiteY12" fmla="*/ 0 h 6858000"/>
              <a:gd name="connsiteX13" fmla="*/ 1093934 w 8999538"/>
              <a:gd name="connsiteY13" fmla="*/ 0 h 6858000"/>
              <a:gd name="connsiteX14" fmla="*/ 1298559 w 8999538"/>
              <a:gd name="connsiteY14" fmla="*/ 0 h 6858000"/>
              <a:gd name="connsiteX15" fmla="*/ 1527232 w 8999538"/>
              <a:gd name="connsiteY15" fmla="*/ 0 h 6858000"/>
              <a:gd name="connsiteX16" fmla="*/ 1781288 w 8999538"/>
              <a:gd name="connsiteY16" fmla="*/ 0 h 6858000"/>
              <a:gd name="connsiteX17" fmla="*/ 2062064 w 8999538"/>
              <a:gd name="connsiteY17" fmla="*/ 0 h 6858000"/>
              <a:gd name="connsiteX18" fmla="*/ 2370894 w 8999538"/>
              <a:gd name="connsiteY18" fmla="*/ 0 h 6858000"/>
              <a:gd name="connsiteX19" fmla="*/ 2709117 w 8999538"/>
              <a:gd name="connsiteY19" fmla="*/ 0 h 6858000"/>
              <a:gd name="connsiteX20" fmla="*/ 3078066 w 8999538"/>
              <a:gd name="connsiteY20" fmla="*/ 0 h 6858000"/>
              <a:gd name="connsiteX21" fmla="*/ 3479078 w 8999538"/>
              <a:gd name="connsiteY21" fmla="*/ 0 h 6858000"/>
              <a:gd name="connsiteX22" fmla="*/ 3913490 w 8999538"/>
              <a:gd name="connsiteY22" fmla="*/ 0 h 6858000"/>
              <a:gd name="connsiteX23" fmla="*/ 4382637 w 8999538"/>
              <a:gd name="connsiteY23" fmla="*/ 0 h 6858000"/>
              <a:gd name="connsiteX24" fmla="*/ 4887855 w 8999538"/>
              <a:gd name="connsiteY24" fmla="*/ 0 h 6858000"/>
              <a:gd name="connsiteX25" fmla="*/ 5430479 w 8999538"/>
              <a:gd name="connsiteY25" fmla="*/ 0 h 6858000"/>
              <a:gd name="connsiteX26" fmla="*/ 6011847 w 8999538"/>
              <a:gd name="connsiteY26" fmla="*/ 0 h 6858000"/>
              <a:gd name="connsiteX27" fmla="*/ 6633294 w 8999538"/>
              <a:gd name="connsiteY27" fmla="*/ 0 h 6858000"/>
              <a:gd name="connsiteX28" fmla="*/ 7296156 w 8999538"/>
              <a:gd name="connsiteY28" fmla="*/ 0 h 6858000"/>
              <a:gd name="connsiteX29" fmla="*/ 7296156 w 8999538"/>
              <a:gd name="connsiteY29" fmla="*/ 4806315 h 6858000"/>
              <a:gd name="connsiteX30" fmla="*/ 8999538 w 8999538"/>
              <a:gd name="connsiteY30" fmla="*/ 6858000 h 6858000"/>
              <a:gd name="connsiteX31" fmla="*/ 8997341 w 8999538"/>
              <a:gd name="connsiteY31" fmla="*/ 6858000 h 6858000"/>
              <a:gd name="connsiteX32" fmla="*/ 8981961 w 8999538"/>
              <a:gd name="connsiteY32" fmla="*/ 6858000 h 6858000"/>
              <a:gd name="connsiteX33" fmla="*/ 8940215 w 8999538"/>
              <a:gd name="connsiteY33" fmla="*/ 6858000 h 6858000"/>
              <a:gd name="connsiteX34" fmla="*/ 8858920 w 8999538"/>
              <a:gd name="connsiteY34" fmla="*/ 6858000 h 6858000"/>
              <a:gd name="connsiteX35" fmla="*/ 8799322 w 8999538"/>
              <a:gd name="connsiteY35" fmla="*/ 6858000 h 6858000"/>
              <a:gd name="connsiteX36" fmla="*/ 8724894 w 8999538"/>
              <a:gd name="connsiteY36" fmla="*/ 6858000 h 6858000"/>
              <a:gd name="connsiteX37" fmla="*/ 8633987 w 8999538"/>
              <a:gd name="connsiteY37" fmla="*/ 6858000 h 6858000"/>
              <a:gd name="connsiteX38" fmla="*/ 8524953 w 8999538"/>
              <a:gd name="connsiteY38" fmla="*/ 6858000 h 6858000"/>
              <a:gd name="connsiteX39" fmla="*/ 8396145 w 8999538"/>
              <a:gd name="connsiteY39" fmla="*/ 6858000 h 6858000"/>
              <a:gd name="connsiteX40" fmla="*/ 8245915 w 8999538"/>
              <a:gd name="connsiteY40" fmla="*/ 6858000 h 6858000"/>
              <a:gd name="connsiteX41" fmla="*/ 8072615 w 8999538"/>
              <a:gd name="connsiteY41" fmla="*/ 6858000 h 6858000"/>
              <a:gd name="connsiteX42" fmla="*/ 7874596 w 8999538"/>
              <a:gd name="connsiteY42" fmla="*/ 6858000 h 6858000"/>
              <a:gd name="connsiteX43" fmla="*/ 7650212 w 8999538"/>
              <a:gd name="connsiteY43" fmla="*/ 6858000 h 6858000"/>
              <a:gd name="connsiteX44" fmla="*/ 7397814 w 8999538"/>
              <a:gd name="connsiteY44" fmla="*/ 6858000 h 6858000"/>
              <a:gd name="connsiteX45" fmla="*/ 7115755 w 8999538"/>
              <a:gd name="connsiteY45" fmla="*/ 6858000 h 6858000"/>
              <a:gd name="connsiteX46" fmla="*/ 6802386 w 8999538"/>
              <a:gd name="connsiteY46" fmla="*/ 6858000 h 6858000"/>
              <a:gd name="connsiteX47" fmla="*/ 6456059 w 8999538"/>
              <a:gd name="connsiteY47" fmla="*/ 6858000 h 6858000"/>
              <a:gd name="connsiteX48" fmla="*/ 6075128 w 8999538"/>
              <a:gd name="connsiteY48" fmla="*/ 6858000 h 6858000"/>
              <a:gd name="connsiteX49" fmla="*/ 5657944 w 8999538"/>
              <a:gd name="connsiteY49" fmla="*/ 6858000 h 6858000"/>
              <a:gd name="connsiteX50" fmla="*/ 5202858 w 8999538"/>
              <a:gd name="connsiteY50" fmla="*/ 6858000 h 6858000"/>
              <a:gd name="connsiteX51" fmla="*/ 4708224 w 8999538"/>
              <a:gd name="connsiteY51" fmla="*/ 6858000 h 6858000"/>
              <a:gd name="connsiteX52" fmla="*/ 4172394 w 8999538"/>
              <a:gd name="connsiteY52" fmla="*/ 6858000 h 6858000"/>
              <a:gd name="connsiteX53" fmla="*/ 3593718 w 8999538"/>
              <a:gd name="connsiteY53" fmla="*/ 6858000 h 6858000"/>
              <a:gd name="connsiteX54" fmla="*/ 2970551 w 8999538"/>
              <a:gd name="connsiteY54" fmla="*/ 6858000 h 6858000"/>
              <a:gd name="connsiteX55" fmla="*/ 2301243 w 8999538"/>
              <a:gd name="connsiteY55" fmla="*/ 6858000 h 6858000"/>
              <a:gd name="connsiteX56" fmla="*/ 1584147 w 8999538"/>
              <a:gd name="connsiteY56" fmla="*/ 6858000 h 6858000"/>
              <a:gd name="connsiteX57" fmla="*/ 817616 w 8999538"/>
              <a:gd name="connsiteY57" fmla="*/ 6858000 h 6858000"/>
              <a:gd name="connsiteX58" fmla="*/ 0 w 8999538"/>
              <a:gd name="connsiteY58" fmla="*/ 6858000 h 6858000"/>
              <a:gd name="connsiteX59" fmla="*/ 0 w 8999538"/>
              <a:gd name="connsiteY59" fmla="*/ 6856326 h 6858000"/>
              <a:gd name="connsiteX60" fmla="*/ 0 w 8999538"/>
              <a:gd name="connsiteY60" fmla="*/ 6844606 h 6858000"/>
              <a:gd name="connsiteX61" fmla="*/ 0 w 8999538"/>
              <a:gd name="connsiteY61" fmla="*/ 6831839 h 6858000"/>
              <a:gd name="connsiteX62" fmla="*/ 0 w 8999538"/>
              <a:gd name="connsiteY62" fmla="*/ 6812794 h 6858000"/>
              <a:gd name="connsiteX63" fmla="*/ 0 w 8999538"/>
              <a:gd name="connsiteY63" fmla="*/ 6786214 h 6858000"/>
              <a:gd name="connsiteX64" fmla="*/ 0 w 8999538"/>
              <a:gd name="connsiteY64" fmla="*/ 6750844 h 6858000"/>
              <a:gd name="connsiteX65" fmla="*/ 0 w 8999538"/>
              <a:gd name="connsiteY65" fmla="*/ 6705428 h 6858000"/>
              <a:gd name="connsiteX66" fmla="*/ 0 w 8999538"/>
              <a:gd name="connsiteY66" fmla="*/ 6648711 h 6858000"/>
              <a:gd name="connsiteX67" fmla="*/ 0 w 8999538"/>
              <a:gd name="connsiteY67" fmla="*/ 6579436 h 6858000"/>
              <a:gd name="connsiteX68" fmla="*/ 0 w 8999538"/>
              <a:gd name="connsiteY68" fmla="*/ 6496348 h 6858000"/>
              <a:gd name="connsiteX69" fmla="*/ 0 w 8999538"/>
              <a:gd name="connsiteY69" fmla="*/ 6398191 h 6858000"/>
              <a:gd name="connsiteX70" fmla="*/ 0 w 8999538"/>
              <a:gd name="connsiteY70" fmla="*/ 6283710 h 6858000"/>
              <a:gd name="connsiteX71" fmla="*/ 0 w 8999538"/>
              <a:gd name="connsiteY71" fmla="*/ 6151648 h 6858000"/>
              <a:gd name="connsiteX72" fmla="*/ 0 w 8999538"/>
              <a:gd name="connsiteY72" fmla="*/ 6000750 h 6858000"/>
              <a:gd name="connsiteX73" fmla="*/ 0 w 8999538"/>
              <a:gd name="connsiteY73" fmla="*/ 5829761 h 6858000"/>
              <a:gd name="connsiteX74" fmla="*/ 0 w 8999538"/>
              <a:gd name="connsiteY74" fmla="*/ 5637424 h 6858000"/>
              <a:gd name="connsiteX75" fmla="*/ 0 w 8999538"/>
              <a:gd name="connsiteY75" fmla="*/ 5422483 h 6858000"/>
              <a:gd name="connsiteX76" fmla="*/ 0 w 8999538"/>
              <a:gd name="connsiteY76" fmla="*/ 5183684 h 6858000"/>
              <a:gd name="connsiteX77" fmla="*/ 0 w 8999538"/>
              <a:gd name="connsiteY77" fmla="*/ 4919770 h 6858000"/>
              <a:gd name="connsiteX78" fmla="*/ 0 w 8999538"/>
              <a:gd name="connsiteY78" fmla="*/ 4629485 h 6858000"/>
              <a:gd name="connsiteX79" fmla="*/ 0 w 8999538"/>
              <a:gd name="connsiteY79" fmla="*/ 4311574 h 6858000"/>
              <a:gd name="connsiteX80" fmla="*/ 0 w 8999538"/>
              <a:gd name="connsiteY80" fmla="*/ 4141866 h 6858000"/>
              <a:gd name="connsiteX81" fmla="*/ 0 w 8999538"/>
              <a:gd name="connsiteY81" fmla="*/ 3964781 h 6858000"/>
              <a:gd name="connsiteX82" fmla="*/ 0 w 8999538"/>
              <a:gd name="connsiteY82" fmla="*/ 3780162 h 6858000"/>
              <a:gd name="connsiteX83" fmla="*/ 0 w 8999538"/>
              <a:gd name="connsiteY83" fmla="*/ 3587851 h 6858000"/>
              <a:gd name="connsiteX84" fmla="*/ 0 w 8999538"/>
              <a:gd name="connsiteY84" fmla="*/ 3387692 h 6858000"/>
              <a:gd name="connsiteX85" fmla="*/ 0 w 8999538"/>
              <a:gd name="connsiteY85" fmla="*/ 3179527 h 6858000"/>
              <a:gd name="connsiteX86" fmla="*/ 0 w 8999538"/>
              <a:gd name="connsiteY86" fmla="*/ 2963200 h 6858000"/>
              <a:gd name="connsiteX87" fmla="*/ 0 w 8999538"/>
              <a:gd name="connsiteY87" fmla="*/ 2738554 h 6858000"/>
              <a:gd name="connsiteX88" fmla="*/ 0 w 8999538"/>
              <a:gd name="connsiteY88" fmla="*/ 2505432 h 6858000"/>
              <a:gd name="connsiteX89" fmla="*/ 0 w 8999538"/>
              <a:gd name="connsiteY89" fmla="*/ 2263676 h 6858000"/>
              <a:gd name="connsiteX90" fmla="*/ 0 w 8999538"/>
              <a:gd name="connsiteY90" fmla="*/ 2013130 h 6858000"/>
              <a:gd name="connsiteX91" fmla="*/ 0 w 8999538"/>
              <a:gd name="connsiteY91" fmla="*/ 1753637 h 6858000"/>
              <a:gd name="connsiteX92" fmla="*/ 0 w 8999538"/>
              <a:gd name="connsiteY92" fmla="*/ 1485040 h 6858000"/>
              <a:gd name="connsiteX93" fmla="*/ 0 w 8999538"/>
              <a:gd name="connsiteY93" fmla="*/ 1207182 h 6858000"/>
              <a:gd name="connsiteX94" fmla="*/ 0 w 8999538"/>
              <a:gd name="connsiteY94" fmla="*/ 919906 h 6858000"/>
              <a:gd name="connsiteX95" fmla="*/ 0 w 8999538"/>
              <a:gd name="connsiteY95" fmla="*/ 623055 h 6858000"/>
              <a:gd name="connsiteX96" fmla="*/ 0 w 8999538"/>
              <a:gd name="connsiteY96" fmla="*/ 3164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8999538" h="6858000">
                <a:moveTo>
                  <a:pt x="0" y="0"/>
                </a:moveTo>
                <a:lnTo>
                  <a:pt x="1782" y="0"/>
                </a:lnTo>
                <a:lnTo>
                  <a:pt x="14251" y="0"/>
                </a:lnTo>
                <a:lnTo>
                  <a:pt x="48095" y="0"/>
                </a:lnTo>
                <a:lnTo>
                  <a:pt x="114003" y="0"/>
                </a:lnTo>
                <a:lnTo>
                  <a:pt x="162320" y="0"/>
                </a:lnTo>
                <a:lnTo>
                  <a:pt x="222661" y="0"/>
                </a:lnTo>
                <a:lnTo>
                  <a:pt x="296362" y="0"/>
                </a:lnTo>
                <a:lnTo>
                  <a:pt x="384758" y="0"/>
                </a:lnTo>
                <a:lnTo>
                  <a:pt x="489186" y="0"/>
                </a:lnTo>
                <a:lnTo>
                  <a:pt x="610982" y="0"/>
                </a:lnTo>
                <a:lnTo>
                  <a:pt x="751481" y="0"/>
                </a:lnTo>
                <a:lnTo>
                  <a:pt x="912020" y="0"/>
                </a:lnTo>
                <a:lnTo>
                  <a:pt x="1093934" y="0"/>
                </a:lnTo>
                <a:lnTo>
                  <a:pt x="1298559" y="0"/>
                </a:lnTo>
                <a:lnTo>
                  <a:pt x="1527232" y="0"/>
                </a:lnTo>
                <a:lnTo>
                  <a:pt x="1781288" y="0"/>
                </a:lnTo>
                <a:lnTo>
                  <a:pt x="2062064" y="0"/>
                </a:lnTo>
                <a:lnTo>
                  <a:pt x="2370894" y="0"/>
                </a:lnTo>
                <a:lnTo>
                  <a:pt x="2709117" y="0"/>
                </a:lnTo>
                <a:lnTo>
                  <a:pt x="3078066" y="0"/>
                </a:lnTo>
                <a:lnTo>
                  <a:pt x="3479078" y="0"/>
                </a:lnTo>
                <a:lnTo>
                  <a:pt x="3913490" y="0"/>
                </a:lnTo>
                <a:lnTo>
                  <a:pt x="4382637" y="0"/>
                </a:lnTo>
                <a:lnTo>
                  <a:pt x="4887855" y="0"/>
                </a:lnTo>
                <a:lnTo>
                  <a:pt x="5430479" y="0"/>
                </a:lnTo>
                <a:lnTo>
                  <a:pt x="6011847" y="0"/>
                </a:lnTo>
                <a:lnTo>
                  <a:pt x="6633294" y="0"/>
                </a:lnTo>
                <a:lnTo>
                  <a:pt x="7296156" y="0"/>
                </a:lnTo>
                <a:cubicBezTo>
                  <a:pt x="7296156" y="0"/>
                  <a:pt x="7296156" y="0"/>
                  <a:pt x="7296156" y="4806315"/>
                </a:cubicBezTo>
                <a:cubicBezTo>
                  <a:pt x="7296156" y="5783580"/>
                  <a:pt x="8028610" y="6669405"/>
                  <a:pt x="8999538" y="6858000"/>
                </a:cubicBezTo>
                <a:lnTo>
                  <a:pt x="8997341" y="6858000"/>
                </a:lnTo>
                <a:lnTo>
                  <a:pt x="8981961" y="6858000"/>
                </a:lnTo>
                <a:lnTo>
                  <a:pt x="8940215" y="6858000"/>
                </a:lnTo>
                <a:lnTo>
                  <a:pt x="8858920" y="6858000"/>
                </a:lnTo>
                <a:lnTo>
                  <a:pt x="8799322" y="6858000"/>
                </a:lnTo>
                <a:lnTo>
                  <a:pt x="8724894" y="6858000"/>
                </a:lnTo>
                <a:lnTo>
                  <a:pt x="8633987" y="6858000"/>
                </a:lnTo>
                <a:lnTo>
                  <a:pt x="8524953" y="6858000"/>
                </a:lnTo>
                <a:lnTo>
                  <a:pt x="8396145" y="6858000"/>
                </a:lnTo>
                <a:lnTo>
                  <a:pt x="8245915" y="6858000"/>
                </a:lnTo>
                <a:lnTo>
                  <a:pt x="8072615" y="6858000"/>
                </a:lnTo>
                <a:lnTo>
                  <a:pt x="7874596" y="6858000"/>
                </a:lnTo>
                <a:lnTo>
                  <a:pt x="7650212" y="6858000"/>
                </a:lnTo>
                <a:lnTo>
                  <a:pt x="7397814" y="6858000"/>
                </a:lnTo>
                <a:lnTo>
                  <a:pt x="7115755" y="6858000"/>
                </a:lnTo>
                <a:lnTo>
                  <a:pt x="6802386" y="6858000"/>
                </a:lnTo>
                <a:lnTo>
                  <a:pt x="6456059" y="6858000"/>
                </a:lnTo>
                <a:lnTo>
                  <a:pt x="6075128" y="6858000"/>
                </a:lnTo>
                <a:lnTo>
                  <a:pt x="5657944" y="6858000"/>
                </a:lnTo>
                <a:lnTo>
                  <a:pt x="5202858" y="6858000"/>
                </a:lnTo>
                <a:lnTo>
                  <a:pt x="4708224" y="6858000"/>
                </a:lnTo>
                <a:lnTo>
                  <a:pt x="4172394" y="6858000"/>
                </a:lnTo>
                <a:lnTo>
                  <a:pt x="3593718" y="6858000"/>
                </a:lnTo>
                <a:lnTo>
                  <a:pt x="2970551" y="6858000"/>
                </a:lnTo>
                <a:lnTo>
                  <a:pt x="2301243" y="6858000"/>
                </a:lnTo>
                <a:lnTo>
                  <a:pt x="1584147" y="6858000"/>
                </a:lnTo>
                <a:lnTo>
                  <a:pt x="817616" y="6858000"/>
                </a:lnTo>
                <a:lnTo>
                  <a:pt x="0" y="6858000"/>
                </a:lnTo>
                <a:lnTo>
                  <a:pt x="0" y="6856326"/>
                </a:lnTo>
                <a:lnTo>
                  <a:pt x="0" y="6844606"/>
                </a:lnTo>
                <a:lnTo>
                  <a:pt x="0" y="6831839"/>
                </a:lnTo>
                <a:lnTo>
                  <a:pt x="0" y="6812794"/>
                </a:lnTo>
                <a:lnTo>
                  <a:pt x="0" y="6786214"/>
                </a:lnTo>
                <a:lnTo>
                  <a:pt x="0" y="6750844"/>
                </a:lnTo>
                <a:lnTo>
                  <a:pt x="0" y="6705428"/>
                </a:lnTo>
                <a:lnTo>
                  <a:pt x="0" y="6648711"/>
                </a:lnTo>
                <a:lnTo>
                  <a:pt x="0" y="6579436"/>
                </a:lnTo>
                <a:lnTo>
                  <a:pt x="0" y="6496348"/>
                </a:lnTo>
                <a:lnTo>
                  <a:pt x="0" y="6398191"/>
                </a:lnTo>
                <a:lnTo>
                  <a:pt x="0" y="6283710"/>
                </a:lnTo>
                <a:lnTo>
                  <a:pt x="0" y="6151648"/>
                </a:lnTo>
                <a:lnTo>
                  <a:pt x="0" y="6000750"/>
                </a:lnTo>
                <a:lnTo>
                  <a:pt x="0" y="5829761"/>
                </a:lnTo>
                <a:lnTo>
                  <a:pt x="0" y="5637424"/>
                </a:lnTo>
                <a:lnTo>
                  <a:pt x="0" y="5422483"/>
                </a:lnTo>
                <a:lnTo>
                  <a:pt x="0" y="5183684"/>
                </a:lnTo>
                <a:lnTo>
                  <a:pt x="0" y="4919770"/>
                </a:lnTo>
                <a:lnTo>
                  <a:pt x="0" y="4629485"/>
                </a:lnTo>
                <a:lnTo>
                  <a:pt x="0" y="4311574"/>
                </a:lnTo>
                <a:lnTo>
                  <a:pt x="0" y="4141866"/>
                </a:lnTo>
                <a:lnTo>
                  <a:pt x="0" y="3964781"/>
                </a:lnTo>
                <a:lnTo>
                  <a:pt x="0" y="3780162"/>
                </a:lnTo>
                <a:lnTo>
                  <a:pt x="0" y="3587851"/>
                </a:lnTo>
                <a:lnTo>
                  <a:pt x="0" y="3387692"/>
                </a:lnTo>
                <a:lnTo>
                  <a:pt x="0" y="3179527"/>
                </a:lnTo>
                <a:lnTo>
                  <a:pt x="0" y="2963200"/>
                </a:lnTo>
                <a:lnTo>
                  <a:pt x="0" y="2738554"/>
                </a:lnTo>
                <a:lnTo>
                  <a:pt x="0" y="2505432"/>
                </a:lnTo>
                <a:lnTo>
                  <a:pt x="0" y="2263676"/>
                </a:lnTo>
                <a:lnTo>
                  <a:pt x="0" y="2013130"/>
                </a:lnTo>
                <a:lnTo>
                  <a:pt x="0" y="1753637"/>
                </a:lnTo>
                <a:lnTo>
                  <a:pt x="0" y="1485040"/>
                </a:lnTo>
                <a:lnTo>
                  <a:pt x="0" y="1207182"/>
                </a:lnTo>
                <a:lnTo>
                  <a:pt x="0" y="919906"/>
                </a:lnTo>
                <a:lnTo>
                  <a:pt x="0" y="623055"/>
                </a:lnTo>
                <a:lnTo>
                  <a:pt x="0" y="316472"/>
                </a:lnTo>
                <a:close/>
              </a:path>
            </a:pathLst>
          </a:custGeom>
          <a:solidFill>
            <a:schemeClr val="bg1"/>
          </a:solidFill>
        </p:spPr>
        <p:txBody>
          <a:bodyPr wrap="square">
            <a:noAutofit/>
          </a:bodyPr>
          <a:lstStyle/>
          <a:p>
            <a:endParaRPr lang="en-US" dirty="0"/>
          </a:p>
        </p:txBody>
      </p:sp>
      <p:sp>
        <p:nvSpPr>
          <p:cNvPr id="5" name="Text Placeholder 2">
            <a:extLst>
              <a:ext uri="{FF2B5EF4-FFF2-40B4-BE49-F238E27FC236}">
                <a16:creationId xmlns:a16="http://schemas.microsoft.com/office/drawing/2014/main" id="{24F20AAD-8F3F-2747-8CD2-BD59A679C750}"/>
              </a:ext>
            </a:extLst>
          </p:cNvPr>
          <p:cNvSpPr>
            <a:spLocks noGrp="1"/>
          </p:cNvSpPr>
          <p:nvPr>
            <p:ph type="body" sz="quarter" idx="13"/>
          </p:nvPr>
        </p:nvSpPr>
        <p:spPr>
          <a:xfrm>
            <a:off x="7760595" y="609600"/>
            <a:ext cx="3998111" cy="4597400"/>
          </a:xfrm>
        </p:spPr>
        <p:txBody>
          <a:bodyPr anchor="ct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334929602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SECTION - NAVY (V2)">
    <p:bg>
      <p:bgPr>
        <a:solidFill>
          <a:schemeClr val="tx2"/>
        </a:solidFill>
        <a:effectLst/>
      </p:bgPr>
    </p:bg>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0"/>
            <a:ext cx="8999538" cy="6858000"/>
          </a:xfrm>
          <a:custGeom>
            <a:avLst/>
            <a:gdLst>
              <a:gd name="connsiteX0" fmla="*/ 0 w 8999538"/>
              <a:gd name="connsiteY0" fmla="*/ 0 h 6858000"/>
              <a:gd name="connsiteX1" fmla="*/ 1782 w 8999538"/>
              <a:gd name="connsiteY1" fmla="*/ 0 h 6858000"/>
              <a:gd name="connsiteX2" fmla="*/ 14251 w 8999538"/>
              <a:gd name="connsiteY2" fmla="*/ 0 h 6858000"/>
              <a:gd name="connsiteX3" fmla="*/ 48095 w 8999538"/>
              <a:gd name="connsiteY3" fmla="*/ 0 h 6858000"/>
              <a:gd name="connsiteX4" fmla="*/ 114003 w 8999538"/>
              <a:gd name="connsiteY4" fmla="*/ 0 h 6858000"/>
              <a:gd name="connsiteX5" fmla="*/ 162320 w 8999538"/>
              <a:gd name="connsiteY5" fmla="*/ 0 h 6858000"/>
              <a:gd name="connsiteX6" fmla="*/ 222661 w 8999538"/>
              <a:gd name="connsiteY6" fmla="*/ 0 h 6858000"/>
              <a:gd name="connsiteX7" fmla="*/ 296362 w 8999538"/>
              <a:gd name="connsiteY7" fmla="*/ 0 h 6858000"/>
              <a:gd name="connsiteX8" fmla="*/ 384758 w 8999538"/>
              <a:gd name="connsiteY8" fmla="*/ 0 h 6858000"/>
              <a:gd name="connsiteX9" fmla="*/ 489186 w 8999538"/>
              <a:gd name="connsiteY9" fmla="*/ 0 h 6858000"/>
              <a:gd name="connsiteX10" fmla="*/ 610982 w 8999538"/>
              <a:gd name="connsiteY10" fmla="*/ 0 h 6858000"/>
              <a:gd name="connsiteX11" fmla="*/ 751481 w 8999538"/>
              <a:gd name="connsiteY11" fmla="*/ 0 h 6858000"/>
              <a:gd name="connsiteX12" fmla="*/ 912020 w 8999538"/>
              <a:gd name="connsiteY12" fmla="*/ 0 h 6858000"/>
              <a:gd name="connsiteX13" fmla="*/ 1093934 w 8999538"/>
              <a:gd name="connsiteY13" fmla="*/ 0 h 6858000"/>
              <a:gd name="connsiteX14" fmla="*/ 1298559 w 8999538"/>
              <a:gd name="connsiteY14" fmla="*/ 0 h 6858000"/>
              <a:gd name="connsiteX15" fmla="*/ 1527232 w 8999538"/>
              <a:gd name="connsiteY15" fmla="*/ 0 h 6858000"/>
              <a:gd name="connsiteX16" fmla="*/ 1781288 w 8999538"/>
              <a:gd name="connsiteY16" fmla="*/ 0 h 6858000"/>
              <a:gd name="connsiteX17" fmla="*/ 2062064 w 8999538"/>
              <a:gd name="connsiteY17" fmla="*/ 0 h 6858000"/>
              <a:gd name="connsiteX18" fmla="*/ 2370894 w 8999538"/>
              <a:gd name="connsiteY18" fmla="*/ 0 h 6858000"/>
              <a:gd name="connsiteX19" fmla="*/ 2709117 w 8999538"/>
              <a:gd name="connsiteY19" fmla="*/ 0 h 6858000"/>
              <a:gd name="connsiteX20" fmla="*/ 3078066 w 8999538"/>
              <a:gd name="connsiteY20" fmla="*/ 0 h 6858000"/>
              <a:gd name="connsiteX21" fmla="*/ 3479078 w 8999538"/>
              <a:gd name="connsiteY21" fmla="*/ 0 h 6858000"/>
              <a:gd name="connsiteX22" fmla="*/ 3913490 w 8999538"/>
              <a:gd name="connsiteY22" fmla="*/ 0 h 6858000"/>
              <a:gd name="connsiteX23" fmla="*/ 4382637 w 8999538"/>
              <a:gd name="connsiteY23" fmla="*/ 0 h 6858000"/>
              <a:gd name="connsiteX24" fmla="*/ 4887855 w 8999538"/>
              <a:gd name="connsiteY24" fmla="*/ 0 h 6858000"/>
              <a:gd name="connsiteX25" fmla="*/ 5430479 w 8999538"/>
              <a:gd name="connsiteY25" fmla="*/ 0 h 6858000"/>
              <a:gd name="connsiteX26" fmla="*/ 6011847 w 8999538"/>
              <a:gd name="connsiteY26" fmla="*/ 0 h 6858000"/>
              <a:gd name="connsiteX27" fmla="*/ 6633294 w 8999538"/>
              <a:gd name="connsiteY27" fmla="*/ 0 h 6858000"/>
              <a:gd name="connsiteX28" fmla="*/ 7296156 w 8999538"/>
              <a:gd name="connsiteY28" fmla="*/ 0 h 6858000"/>
              <a:gd name="connsiteX29" fmla="*/ 7296156 w 8999538"/>
              <a:gd name="connsiteY29" fmla="*/ 4806315 h 6858000"/>
              <a:gd name="connsiteX30" fmla="*/ 8999538 w 8999538"/>
              <a:gd name="connsiteY30" fmla="*/ 6858000 h 6858000"/>
              <a:gd name="connsiteX31" fmla="*/ 8997341 w 8999538"/>
              <a:gd name="connsiteY31" fmla="*/ 6858000 h 6858000"/>
              <a:gd name="connsiteX32" fmla="*/ 8981961 w 8999538"/>
              <a:gd name="connsiteY32" fmla="*/ 6858000 h 6858000"/>
              <a:gd name="connsiteX33" fmla="*/ 8940215 w 8999538"/>
              <a:gd name="connsiteY33" fmla="*/ 6858000 h 6858000"/>
              <a:gd name="connsiteX34" fmla="*/ 8858920 w 8999538"/>
              <a:gd name="connsiteY34" fmla="*/ 6858000 h 6858000"/>
              <a:gd name="connsiteX35" fmla="*/ 8799322 w 8999538"/>
              <a:gd name="connsiteY35" fmla="*/ 6858000 h 6858000"/>
              <a:gd name="connsiteX36" fmla="*/ 8724894 w 8999538"/>
              <a:gd name="connsiteY36" fmla="*/ 6858000 h 6858000"/>
              <a:gd name="connsiteX37" fmla="*/ 8633987 w 8999538"/>
              <a:gd name="connsiteY37" fmla="*/ 6858000 h 6858000"/>
              <a:gd name="connsiteX38" fmla="*/ 8524953 w 8999538"/>
              <a:gd name="connsiteY38" fmla="*/ 6858000 h 6858000"/>
              <a:gd name="connsiteX39" fmla="*/ 8396145 w 8999538"/>
              <a:gd name="connsiteY39" fmla="*/ 6858000 h 6858000"/>
              <a:gd name="connsiteX40" fmla="*/ 8245915 w 8999538"/>
              <a:gd name="connsiteY40" fmla="*/ 6858000 h 6858000"/>
              <a:gd name="connsiteX41" fmla="*/ 8072615 w 8999538"/>
              <a:gd name="connsiteY41" fmla="*/ 6858000 h 6858000"/>
              <a:gd name="connsiteX42" fmla="*/ 7874596 w 8999538"/>
              <a:gd name="connsiteY42" fmla="*/ 6858000 h 6858000"/>
              <a:gd name="connsiteX43" fmla="*/ 7650212 w 8999538"/>
              <a:gd name="connsiteY43" fmla="*/ 6858000 h 6858000"/>
              <a:gd name="connsiteX44" fmla="*/ 7397814 w 8999538"/>
              <a:gd name="connsiteY44" fmla="*/ 6858000 h 6858000"/>
              <a:gd name="connsiteX45" fmla="*/ 7115755 w 8999538"/>
              <a:gd name="connsiteY45" fmla="*/ 6858000 h 6858000"/>
              <a:gd name="connsiteX46" fmla="*/ 6802386 w 8999538"/>
              <a:gd name="connsiteY46" fmla="*/ 6858000 h 6858000"/>
              <a:gd name="connsiteX47" fmla="*/ 6456059 w 8999538"/>
              <a:gd name="connsiteY47" fmla="*/ 6858000 h 6858000"/>
              <a:gd name="connsiteX48" fmla="*/ 6075128 w 8999538"/>
              <a:gd name="connsiteY48" fmla="*/ 6858000 h 6858000"/>
              <a:gd name="connsiteX49" fmla="*/ 5657944 w 8999538"/>
              <a:gd name="connsiteY49" fmla="*/ 6858000 h 6858000"/>
              <a:gd name="connsiteX50" fmla="*/ 5202858 w 8999538"/>
              <a:gd name="connsiteY50" fmla="*/ 6858000 h 6858000"/>
              <a:gd name="connsiteX51" fmla="*/ 4708224 w 8999538"/>
              <a:gd name="connsiteY51" fmla="*/ 6858000 h 6858000"/>
              <a:gd name="connsiteX52" fmla="*/ 4172394 w 8999538"/>
              <a:gd name="connsiteY52" fmla="*/ 6858000 h 6858000"/>
              <a:gd name="connsiteX53" fmla="*/ 3593718 w 8999538"/>
              <a:gd name="connsiteY53" fmla="*/ 6858000 h 6858000"/>
              <a:gd name="connsiteX54" fmla="*/ 2970551 w 8999538"/>
              <a:gd name="connsiteY54" fmla="*/ 6858000 h 6858000"/>
              <a:gd name="connsiteX55" fmla="*/ 2301243 w 8999538"/>
              <a:gd name="connsiteY55" fmla="*/ 6858000 h 6858000"/>
              <a:gd name="connsiteX56" fmla="*/ 1584147 w 8999538"/>
              <a:gd name="connsiteY56" fmla="*/ 6858000 h 6858000"/>
              <a:gd name="connsiteX57" fmla="*/ 817616 w 8999538"/>
              <a:gd name="connsiteY57" fmla="*/ 6858000 h 6858000"/>
              <a:gd name="connsiteX58" fmla="*/ 0 w 8999538"/>
              <a:gd name="connsiteY58" fmla="*/ 6858000 h 6858000"/>
              <a:gd name="connsiteX59" fmla="*/ 0 w 8999538"/>
              <a:gd name="connsiteY59" fmla="*/ 6856326 h 6858000"/>
              <a:gd name="connsiteX60" fmla="*/ 0 w 8999538"/>
              <a:gd name="connsiteY60" fmla="*/ 6844606 h 6858000"/>
              <a:gd name="connsiteX61" fmla="*/ 0 w 8999538"/>
              <a:gd name="connsiteY61" fmla="*/ 6831839 h 6858000"/>
              <a:gd name="connsiteX62" fmla="*/ 0 w 8999538"/>
              <a:gd name="connsiteY62" fmla="*/ 6812794 h 6858000"/>
              <a:gd name="connsiteX63" fmla="*/ 0 w 8999538"/>
              <a:gd name="connsiteY63" fmla="*/ 6786214 h 6858000"/>
              <a:gd name="connsiteX64" fmla="*/ 0 w 8999538"/>
              <a:gd name="connsiteY64" fmla="*/ 6750844 h 6858000"/>
              <a:gd name="connsiteX65" fmla="*/ 0 w 8999538"/>
              <a:gd name="connsiteY65" fmla="*/ 6705428 h 6858000"/>
              <a:gd name="connsiteX66" fmla="*/ 0 w 8999538"/>
              <a:gd name="connsiteY66" fmla="*/ 6648711 h 6858000"/>
              <a:gd name="connsiteX67" fmla="*/ 0 w 8999538"/>
              <a:gd name="connsiteY67" fmla="*/ 6579436 h 6858000"/>
              <a:gd name="connsiteX68" fmla="*/ 0 w 8999538"/>
              <a:gd name="connsiteY68" fmla="*/ 6496348 h 6858000"/>
              <a:gd name="connsiteX69" fmla="*/ 0 w 8999538"/>
              <a:gd name="connsiteY69" fmla="*/ 6398191 h 6858000"/>
              <a:gd name="connsiteX70" fmla="*/ 0 w 8999538"/>
              <a:gd name="connsiteY70" fmla="*/ 6283710 h 6858000"/>
              <a:gd name="connsiteX71" fmla="*/ 0 w 8999538"/>
              <a:gd name="connsiteY71" fmla="*/ 6151648 h 6858000"/>
              <a:gd name="connsiteX72" fmla="*/ 0 w 8999538"/>
              <a:gd name="connsiteY72" fmla="*/ 6000750 h 6858000"/>
              <a:gd name="connsiteX73" fmla="*/ 0 w 8999538"/>
              <a:gd name="connsiteY73" fmla="*/ 5829761 h 6858000"/>
              <a:gd name="connsiteX74" fmla="*/ 0 w 8999538"/>
              <a:gd name="connsiteY74" fmla="*/ 5637424 h 6858000"/>
              <a:gd name="connsiteX75" fmla="*/ 0 w 8999538"/>
              <a:gd name="connsiteY75" fmla="*/ 5422483 h 6858000"/>
              <a:gd name="connsiteX76" fmla="*/ 0 w 8999538"/>
              <a:gd name="connsiteY76" fmla="*/ 5183684 h 6858000"/>
              <a:gd name="connsiteX77" fmla="*/ 0 w 8999538"/>
              <a:gd name="connsiteY77" fmla="*/ 4919770 h 6858000"/>
              <a:gd name="connsiteX78" fmla="*/ 0 w 8999538"/>
              <a:gd name="connsiteY78" fmla="*/ 4629485 h 6858000"/>
              <a:gd name="connsiteX79" fmla="*/ 0 w 8999538"/>
              <a:gd name="connsiteY79" fmla="*/ 4311574 h 6858000"/>
              <a:gd name="connsiteX80" fmla="*/ 0 w 8999538"/>
              <a:gd name="connsiteY80" fmla="*/ 4141866 h 6858000"/>
              <a:gd name="connsiteX81" fmla="*/ 0 w 8999538"/>
              <a:gd name="connsiteY81" fmla="*/ 3964781 h 6858000"/>
              <a:gd name="connsiteX82" fmla="*/ 0 w 8999538"/>
              <a:gd name="connsiteY82" fmla="*/ 3780162 h 6858000"/>
              <a:gd name="connsiteX83" fmla="*/ 0 w 8999538"/>
              <a:gd name="connsiteY83" fmla="*/ 3587851 h 6858000"/>
              <a:gd name="connsiteX84" fmla="*/ 0 w 8999538"/>
              <a:gd name="connsiteY84" fmla="*/ 3387692 h 6858000"/>
              <a:gd name="connsiteX85" fmla="*/ 0 w 8999538"/>
              <a:gd name="connsiteY85" fmla="*/ 3179527 h 6858000"/>
              <a:gd name="connsiteX86" fmla="*/ 0 w 8999538"/>
              <a:gd name="connsiteY86" fmla="*/ 2963200 h 6858000"/>
              <a:gd name="connsiteX87" fmla="*/ 0 w 8999538"/>
              <a:gd name="connsiteY87" fmla="*/ 2738554 h 6858000"/>
              <a:gd name="connsiteX88" fmla="*/ 0 w 8999538"/>
              <a:gd name="connsiteY88" fmla="*/ 2505432 h 6858000"/>
              <a:gd name="connsiteX89" fmla="*/ 0 w 8999538"/>
              <a:gd name="connsiteY89" fmla="*/ 2263676 h 6858000"/>
              <a:gd name="connsiteX90" fmla="*/ 0 w 8999538"/>
              <a:gd name="connsiteY90" fmla="*/ 2013130 h 6858000"/>
              <a:gd name="connsiteX91" fmla="*/ 0 w 8999538"/>
              <a:gd name="connsiteY91" fmla="*/ 1753637 h 6858000"/>
              <a:gd name="connsiteX92" fmla="*/ 0 w 8999538"/>
              <a:gd name="connsiteY92" fmla="*/ 1485040 h 6858000"/>
              <a:gd name="connsiteX93" fmla="*/ 0 w 8999538"/>
              <a:gd name="connsiteY93" fmla="*/ 1207182 h 6858000"/>
              <a:gd name="connsiteX94" fmla="*/ 0 w 8999538"/>
              <a:gd name="connsiteY94" fmla="*/ 919906 h 6858000"/>
              <a:gd name="connsiteX95" fmla="*/ 0 w 8999538"/>
              <a:gd name="connsiteY95" fmla="*/ 623055 h 6858000"/>
              <a:gd name="connsiteX96" fmla="*/ 0 w 8999538"/>
              <a:gd name="connsiteY96" fmla="*/ 3164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8999538" h="6858000">
                <a:moveTo>
                  <a:pt x="0" y="0"/>
                </a:moveTo>
                <a:lnTo>
                  <a:pt x="1782" y="0"/>
                </a:lnTo>
                <a:lnTo>
                  <a:pt x="14251" y="0"/>
                </a:lnTo>
                <a:lnTo>
                  <a:pt x="48095" y="0"/>
                </a:lnTo>
                <a:lnTo>
                  <a:pt x="114003" y="0"/>
                </a:lnTo>
                <a:lnTo>
                  <a:pt x="162320" y="0"/>
                </a:lnTo>
                <a:lnTo>
                  <a:pt x="222661" y="0"/>
                </a:lnTo>
                <a:lnTo>
                  <a:pt x="296362" y="0"/>
                </a:lnTo>
                <a:lnTo>
                  <a:pt x="384758" y="0"/>
                </a:lnTo>
                <a:lnTo>
                  <a:pt x="489186" y="0"/>
                </a:lnTo>
                <a:lnTo>
                  <a:pt x="610982" y="0"/>
                </a:lnTo>
                <a:lnTo>
                  <a:pt x="751481" y="0"/>
                </a:lnTo>
                <a:lnTo>
                  <a:pt x="912020" y="0"/>
                </a:lnTo>
                <a:lnTo>
                  <a:pt x="1093934" y="0"/>
                </a:lnTo>
                <a:lnTo>
                  <a:pt x="1298559" y="0"/>
                </a:lnTo>
                <a:lnTo>
                  <a:pt x="1527232" y="0"/>
                </a:lnTo>
                <a:lnTo>
                  <a:pt x="1781288" y="0"/>
                </a:lnTo>
                <a:lnTo>
                  <a:pt x="2062064" y="0"/>
                </a:lnTo>
                <a:lnTo>
                  <a:pt x="2370894" y="0"/>
                </a:lnTo>
                <a:lnTo>
                  <a:pt x="2709117" y="0"/>
                </a:lnTo>
                <a:lnTo>
                  <a:pt x="3078066" y="0"/>
                </a:lnTo>
                <a:lnTo>
                  <a:pt x="3479078" y="0"/>
                </a:lnTo>
                <a:lnTo>
                  <a:pt x="3913490" y="0"/>
                </a:lnTo>
                <a:lnTo>
                  <a:pt x="4382637" y="0"/>
                </a:lnTo>
                <a:lnTo>
                  <a:pt x="4887855" y="0"/>
                </a:lnTo>
                <a:lnTo>
                  <a:pt x="5430479" y="0"/>
                </a:lnTo>
                <a:lnTo>
                  <a:pt x="6011847" y="0"/>
                </a:lnTo>
                <a:lnTo>
                  <a:pt x="6633294" y="0"/>
                </a:lnTo>
                <a:lnTo>
                  <a:pt x="7296156" y="0"/>
                </a:lnTo>
                <a:cubicBezTo>
                  <a:pt x="7296156" y="0"/>
                  <a:pt x="7296156" y="0"/>
                  <a:pt x="7296156" y="4806315"/>
                </a:cubicBezTo>
                <a:cubicBezTo>
                  <a:pt x="7296156" y="5783580"/>
                  <a:pt x="8028610" y="6669405"/>
                  <a:pt x="8999538" y="6858000"/>
                </a:cubicBezTo>
                <a:lnTo>
                  <a:pt x="8997341" y="6858000"/>
                </a:lnTo>
                <a:lnTo>
                  <a:pt x="8981961" y="6858000"/>
                </a:lnTo>
                <a:lnTo>
                  <a:pt x="8940215" y="6858000"/>
                </a:lnTo>
                <a:lnTo>
                  <a:pt x="8858920" y="6858000"/>
                </a:lnTo>
                <a:lnTo>
                  <a:pt x="8799322" y="6858000"/>
                </a:lnTo>
                <a:lnTo>
                  <a:pt x="8724894" y="6858000"/>
                </a:lnTo>
                <a:lnTo>
                  <a:pt x="8633987" y="6858000"/>
                </a:lnTo>
                <a:lnTo>
                  <a:pt x="8524953" y="6858000"/>
                </a:lnTo>
                <a:lnTo>
                  <a:pt x="8396145" y="6858000"/>
                </a:lnTo>
                <a:lnTo>
                  <a:pt x="8245915" y="6858000"/>
                </a:lnTo>
                <a:lnTo>
                  <a:pt x="8072615" y="6858000"/>
                </a:lnTo>
                <a:lnTo>
                  <a:pt x="7874596" y="6858000"/>
                </a:lnTo>
                <a:lnTo>
                  <a:pt x="7650212" y="6858000"/>
                </a:lnTo>
                <a:lnTo>
                  <a:pt x="7397814" y="6858000"/>
                </a:lnTo>
                <a:lnTo>
                  <a:pt x="7115755" y="6858000"/>
                </a:lnTo>
                <a:lnTo>
                  <a:pt x="6802386" y="6858000"/>
                </a:lnTo>
                <a:lnTo>
                  <a:pt x="6456059" y="6858000"/>
                </a:lnTo>
                <a:lnTo>
                  <a:pt x="6075128" y="6858000"/>
                </a:lnTo>
                <a:lnTo>
                  <a:pt x="5657944" y="6858000"/>
                </a:lnTo>
                <a:lnTo>
                  <a:pt x="5202858" y="6858000"/>
                </a:lnTo>
                <a:lnTo>
                  <a:pt x="4708224" y="6858000"/>
                </a:lnTo>
                <a:lnTo>
                  <a:pt x="4172394" y="6858000"/>
                </a:lnTo>
                <a:lnTo>
                  <a:pt x="3593718" y="6858000"/>
                </a:lnTo>
                <a:lnTo>
                  <a:pt x="2970551" y="6858000"/>
                </a:lnTo>
                <a:lnTo>
                  <a:pt x="2301243" y="6858000"/>
                </a:lnTo>
                <a:lnTo>
                  <a:pt x="1584147" y="6858000"/>
                </a:lnTo>
                <a:lnTo>
                  <a:pt x="817616" y="6858000"/>
                </a:lnTo>
                <a:lnTo>
                  <a:pt x="0" y="6858000"/>
                </a:lnTo>
                <a:lnTo>
                  <a:pt x="0" y="6856326"/>
                </a:lnTo>
                <a:lnTo>
                  <a:pt x="0" y="6844606"/>
                </a:lnTo>
                <a:lnTo>
                  <a:pt x="0" y="6831839"/>
                </a:lnTo>
                <a:lnTo>
                  <a:pt x="0" y="6812794"/>
                </a:lnTo>
                <a:lnTo>
                  <a:pt x="0" y="6786214"/>
                </a:lnTo>
                <a:lnTo>
                  <a:pt x="0" y="6750844"/>
                </a:lnTo>
                <a:lnTo>
                  <a:pt x="0" y="6705428"/>
                </a:lnTo>
                <a:lnTo>
                  <a:pt x="0" y="6648711"/>
                </a:lnTo>
                <a:lnTo>
                  <a:pt x="0" y="6579436"/>
                </a:lnTo>
                <a:lnTo>
                  <a:pt x="0" y="6496348"/>
                </a:lnTo>
                <a:lnTo>
                  <a:pt x="0" y="6398191"/>
                </a:lnTo>
                <a:lnTo>
                  <a:pt x="0" y="6283710"/>
                </a:lnTo>
                <a:lnTo>
                  <a:pt x="0" y="6151648"/>
                </a:lnTo>
                <a:lnTo>
                  <a:pt x="0" y="6000750"/>
                </a:lnTo>
                <a:lnTo>
                  <a:pt x="0" y="5829761"/>
                </a:lnTo>
                <a:lnTo>
                  <a:pt x="0" y="5637424"/>
                </a:lnTo>
                <a:lnTo>
                  <a:pt x="0" y="5422483"/>
                </a:lnTo>
                <a:lnTo>
                  <a:pt x="0" y="5183684"/>
                </a:lnTo>
                <a:lnTo>
                  <a:pt x="0" y="4919770"/>
                </a:lnTo>
                <a:lnTo>
                  <a:pt x="0" y="4629485"/>
                </a:lnTo>
                <a:lnTo>
                  <a:pt x="0" y="4311574"/>
                </a:lnTo>
                <a:lnTo>
                  <a:pt x="0" y="4141866"/>
                </a:lnTo>
                <a:lnTo>
                  <a:pt x="0" y="3964781"/>
                </a:lnTo>
                <a:lnTo>
                  <a:pt x="0" y="3780162"/>
                </a:lnTo>
                <a:lnTo>
                  <a:pt x="0" y="3587851"/>
                </a:lnTo>
                <a:lnTo>
                  <a:pt x="0" y="3387692"/>
                </a:lnTo>
                <a:lnTo>
                  <a:pt x="0" y="3179527"/>
                </a:lnTo>
                <a:lnTo>
                  <a:pt x="0" y="2963200"/>
                </a:lnTo>
                <a:lnTo>
                  <a:pt x="0" y="2738554"/>
                </a:lnTo>
                <a:lnTo>
                  <a:pt x="0" y="2505432"/>
                </a:lnTo>
                <a:lnTo>
                  <a:pt x="0" y="2263676"/>
                </a:lnTo>
                <a:lnTo>
                  <a:pt x="0" y="2013130"/>
                </a:lnTo>
                <a:lnTo>
                  <a:pt x="0" y="1753637"/>
                </a:lnTo>
                <a:lnTo>
                  <a:pt x="0" y="1485040"/>
                </a:lnTo>
                <a:lnTo>
                  <a:pt x="0" y="1207182"/>
                </a:lnTo>
                <a:lnTo>
                  <a:pt x="0" y="919906"/>
                </a:lnTo>
                <a:lnTo>
                  <a:pt x="0" y="623055"/>
                </a:lnTo>
                <a:lnTo>
                  <a:pt x="0" y="316472"/>
                </a:lnTo>
                <a:close/>
              </a:path>
            </a:pathLst>
          </a:custGeom>
          <a:solidFill>
            <a:schemeClr val="bg1"/>
          </a:solidFill>
        </p:spPr>
        <p:txBody>
          <a:bodyPr wrap="square">
            <a:noAutofit/>
          </a:bodyPr>
          <a:lstStyle/>
          <a:p>
            <a:endParaRPr lang="en-US" dirty="0"/>
          </a:p>
        </p:txBody>
      </p:sp>
      <p:sp>
        <p:nvSpPr>
          <p:cNvPr id="5" name="Text Placeholder 2">
            <a:extLst>
              <a:ext uri="{FF2B5EF4-FFF2-40B4-BE49-F238E27FC236}">
                <a16:creationId xmlns:a16="http://schemas.microsoft.com/office/drawing/2014/main" id="{795692E4-DAF0-2E41-A068-46EEB53C714E}"/>
              </a:ext>
            </a:extLst>
          </p:cNvPr>
          <p:cNvSpPr>
            <a:spLocks noGrp="1"/>
          </p:cNvSpPr>
          <p:nvPr>
            <p:ph type="body" sz="quarter" idx="13"/>
          </p:nvPr>
        </p:nvSpPr>
        <p:spPr>
          <a:xfrm>
            <a:off x="7760595" y="609600"/>
            <a:ext cx="3998111" cy="4597400"/>
          </a:xfrm>
        </p:spPr>
        <p:txBody>
          <a:bodyPr anchor="ct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341059625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SECTION - PLUM (V2)">
    <p:bg>
      <p:bgPr>
        <a:solidFill>
          <a:schemeClr val="accent6"/>
        </a:solidFill>
        <a:effectLst/>
      </p:bgPr>
    </p:bg>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0"/>
            <a:ext cx="8999538" cy="6858000"/>
          </a:xfrm>
          <a:custGeom>
            <a:avLst/>
            <a:gdLst>
              <a:gd name="connsiteX0" fmla="*/ 0 w 8999538"/>
              <a:gd name="connsiteY0" fmla="*/ 0 h 6858000"/>
              <a:gd name="connsiteX1" fmla="*/ 1782 w 8999538"/>
              <a:gd name="connsiteY1" fmla="*/ 0 h 6858000"/>
              <a:gd name="connsiteX2" fmla="*/ 14251 w 8999538"/>
              <a:gd name="connsiteY2" fmla="*/ 0 h 6858000"/>
              <a:gd name="connsiteX3" fmla="*/ 48095 w 8999538"/>
              <a:gd name="connsiteY3" fmla="*/ 0 h 6858000"/>
              <a:gd name="connsiteX4" fmla="*/ 114003 w 8999538"/>
              <a:gd name="connsiteY4" fmla="*/ 0 h 6858000"/>
              <a:gd name="connsiteX5" fmla="*/ 162320 w 8999538"/>
              <a:gd name="connsiteY5" fmla="*/ 0 h 6858000"/>
              <a:gd name="connsiteX6" fmla="*/ 222661 w 8999538"/>
              <a:gd name="connsiteY6" fmla="*/ 0 h 6858000"/>
              <a:gd name="connsiteX7" fmla="*/ 296362 w 8999538"/>
              <a:gd name="connsiteY7" fmla="*/ 0 h 6858000"/>
              <a:gd name="connsiteX8" fmla="*/ 384758 w 8999538"/>
              <a:gd name="connsiteY8" fmla="*/ 0 h 6858000"/>
              <a:gd name="connsiteX9" fmla="*/ 489186 w 8999538"/>
              <a:gd name="connsiteY9" fmla="*/ 0 h 6858000"/>
              <a:gd name="connsiteX10" fmla="*/ 610982 w 8999538"/>
              <a:gd name="connsiteY10" fmla="*/ 0 h 6858000"/>
              <a:gd name="connsiteX11" fmla="*/ 751481 w 8999538"/>
              <a:gd name="connsiteY11" fmla="*/ 0 h 6858000"/>
              <a:gd name="connsiteX12" fmla="*/ 912020 w 8999538"/>
              <a:gd name="connsiteY12" fmla="*/ 0 h 6858000"/>
              <a:gd name="connsiteX13" fmla="*/ 1093934 w 8999538"/>
              <a:gd name="connsiteY13" fmla="*/ 0 h 6858000"/>
              <a:gd name="connsiteX14" fmla="*/ 1298559 w 8999538"/>
              <a:gd name="connsiteY14" fmla="*/ 0 h 6858000"/>
              <a:gd name="connsiteX15" fmla="*/ 1527232 w 8999538"/>
              <a:gd name="connsiteY15" fmla="*/ 0 h 6858000"/>
              <a:gd name="connsiteX16" fmla="*/ 1781288 w 8999538"/>
              <a:gd name="connsiteY16" fmla="*/ 0 h 6858000"/>
              <a:gd name="connsiteX17" fmla="*/ 2062064 w 8999538"/>
              <a:gd name="connsiteY17" fmla="*/ 0 h 6858000"/>
              <a:gd name="connsiteX18" fmla="*/ 2370894 w 8999538"/>
              <a:gd name="connsiteY18" fmla="*/ 0 h 6858000"/>
              <a:gd name="connsiteX19" fmla="*/ 2709117 w 8999538"/>
              <a:gd name="connsiteY19" fmla="*/ 0 h 6858000"/>
              <a:gd name="connsiteX20" fmla="*/ 3078066 w 8999538"/>
              <a:gd name="connsiteY20" fmla="*/ 0 h 6858000"/>
              <a:gd name="connsiteX21" fmla="*/ 3479078 w 8999538"/>
              <a:gd name="connsiteY21" fmla="*/ 0 h 6858000"/>
              <a:gd name="connsiteX22" fmla="*/ 3913490 w 8999538"/>
              <a:gd name="connsiteY22" fmla="*/ 0 h 6858000"/>
              <a:gd name="connsiteX23" fmla="*/ 4382637 w 8999538"/>
              <a:gd name="connsiteY23" fmla="*/ 0 h 6858000"/>
              <a:gd name="connsiteX24" fmla="*/ 4887855 w 8999538"/>
              <a:gd name="connsiteY24" fmla="*/ 0 h 6858000"/>
              <a:gd name="connsiteX25" fmla="*/ 5430479 w 8999538"/>
              <a:gd name="connsiteY25" fmla="*/ 0 h 6858000"/>
              <a:gd name="connsiteX26" fmla="*/ 6011847 w 8999538"/>
              <a:gd name="connsiteY26" fmla="*/ 0 h 6858000"/>
              <a:gd name="connsiteX27" fmla="*/ 6633294 w 8999538"/>
              <a:gd name="connsiteY27" fmla="*/ 0 h 6858000"/>
              <a:gd name="connsiteX28" fmla="*/ 7296156 w 8999538"/>
              <a:gd name="connsiteY28" fmla="*/ 0 h 6858000"/>
              <a:gd name="connsiteX29" fmla="*/ 7296156 w 8999538"/>
              <a:gd name="connsiteY29" fmla="*/ 4806315 h 6858000"/>
              <a:gd name="connsiteX30" fmla="*/ 8999538 w 8999538"/>
              <a:gd name="connsiteY30" fmla="*/ 6858000 h 6858000"/>
              <a:gd name="connsiteX31" fmla="*/ 8997341 w 8999538"/>
              <a:gd name="connsiteY31" fmla="*/ 6858000 h 6858000"/>
              <a:gd name="connsiteX32" fmla="*/ 8981961 w 8999538"/>
              <a:gd name="connsiteY32" fmla="*/ 6858000 h 6858000"/>
              <a:gd name="connsiteX33" fmla="*/ 8940215 w 8999538"/>
              <a:gd name="connsiteY33" fmla="*/ 6858000 h 6858000"/>
              <a:gd name="connsiteX34" fmla="*/ 8858920 w 8999538"/>
              <a:gd name="connsiteY34" fmla="*/ 6858000 h 6858000"/>
              <a:gd name="connsiteX35" fmla="*/ 8799322 w 8999538"/>
              <a:gd name="connsiteY35" fmla="*/ 6858000 h 6858000"/>
              <a:gd name="connsiteX36" fmla="*/ 8724894 w 8999538"/>
              <a:gd name="connsiteY36" fmla="*/ 6858000 h 6858000"/>
              <a:gd name="connsiteX37" fmla="*/ 8633987 w 8999538"/>
              <a:gd name="connsiteY37" fmla="*/ 6858000 h 6858000"/>
              <a:gd name="connsiteX38" fmla="*/ 8524953 w 8999538"/>
              <a:gd name="connsiteY38" fmla="*/ 6858000 h 6858000"/>
              <a:gd name="connsiteX39" fmla="*/ 8396145 w 8999538"/>
              <a:gd name="connsiteY39" fmla="*/ 6858000 h 6858000"/>
              <a:gd name="connsiteX40" fmla="*/ 8245915 w 8999538"/>
              <a:gd name="connsiteY40" fmla="*/ 6858000 h 6858000"/>
              <a:gd name="connsiteX41" fmla="*/ 8072615 w 8999538"/>
              <a:gd name="connsiteY41" fmla="*/ 6858000 h 6858000"/>
              <a:gd name="connsiteX42" fmla="*/ 7874596 w 8999538"/>
              <a:gd name="connsiteY42" fmla="*/ 6858000 h 6858000"/>
              <a:gd name="connsiteX43" fmla="*/ 7650212 w 8999538"/>
              <a:gd name="connsiteY43" fmla="*/ 6858000 h 6858000"/>
              <a:gd name="connsiteX44" fmla="*/ 7397814 w 8999538"/>
              <a:gd name="connsiteY44" fmla="*/ 6858000 h 6858000"/>
              <a:gd name="connsiteX45" fmla="*/ 7115755 w 8999538"/>
              <a:gd name="connsiteY45" fmla="*/ 6858000 h 6858000"/>
              <a:gd name="connsiteX46" fmla="*/ 6802386 w 8999538"/>
              <a:gd name="connsiteY46" fmla="*/ 6858000 h 6858000"/>
              <a:gd name="connsiteX47" fmla="*/ 6456059 w 8999538"/>
              <a:gd name="connsiteY47" fmla="*/ 6858000 h 6858000"/>
              <a:gd name="connsiteX48" fmla="*/ 6075128 w 8999538"/>
              <a:gd name="connsiteY48" fmla="*/ 6858000 h 6858000"/>
              <a:gd name="connsiteX49" fmla="*/ 5657944 w 8999538"/>
              <a:gd name="connsiteY49" fmla="*/ 6858000 h 6858000"/>
              <a:gd name="connsiteX50" fmla="*/ 5202858 w 8999538"/>
              <a:gd name="connsiteY50" fmla="*/ 6858000 h 6858000"/>
              <a:gd name="connsiteX51" fmla="*/ 4708224 w 8999538"/>
              <a:gd name="connsiteY51" fmla="*/ 6858000 h 6858000"/>
              <a:gd name="connsiteX52" fmla="*/ 4172394 w 8999538"/>
              <a:gd name="connsiteY52" fmla="*/ 6858000 h 6858000"/>
              <a:gd name="connsiteX53" fmla="*/ 3593718 w 8999538"/>
              <a:gd name="connsiteY53" fmla="*/ 6858000 h 6858000"/>
              <a:gd name="connsiteX54" fmla="*/ 2970551 w 8999538"/>
              <a:gd name="connsiteY54" fmla="*/ 6858000 h 6858000"/>
              <a:gd name="connsiteX55" fmla="*/ 2301243 w 8999538"/>
              <a:gd name="connsiteY55" fmla="*/ 6858000 h 6858000"/>
              <a:gd name="connsiteX56" fmla="*/ 1584147 w 8999538"/>
              <a:gd name="connsiteY56" fmla="*/ 6858000 h 6858000"/>
              <a:gd name="connsiteX57" fmla="*/ 817616 w 8999538"/>
              <a:gd name="connsiteY57" fmla="*/ 6858000 h 6858000"/>
              <a:gd name="connsiteX58" fmla="*/ 0 w 8999538"/>
              <a:gd name="connsiteY58" fmla="*/ 6858000 h 6858000"/>
              <a:gd name="connsiteX59" fmla="*/ 0 w 8999538"/>
              <a:gd name="connsiteY59" fmla="*/ 6856326 h 6858000"/>
              <a:gd name="connsiteX60" fmla="*/ 0 w 8999538"/>
              <a:gd name="connsiteY60" fmla="*/ 6844606 h 6858000"/>
              <a:gd name="connsiteX61" fmla="*/ 0 w 8999538"/>
              <a:gd name="connsiteY61" fmla="*/ 6831839 h 6858000"/>
              <a:gd name="connsiteX62" fmla="*/ 0 w 8999538"/>
              <a:gd name="connsiteY62" fmla="*/ 6812794 h 6858000"/>
              <a:gd name="connsiteX63" fmla="*/ 0 w 8999538"/>
              <a:gd name="connsiteY63" fmla="*/ 6786214 h 6858000"/>
              <a:gd name="connsiteX64" fmla="*/ 0 w 8999538"/>
              <a:gd name="connsiteY64" fmla="*/ 6750844 h 6858000"/>
              <a:gd name="connsiteX65" fmla="*/ 0 w 8999538"/>
              <a:gd name="connsiteY65" fmla="*/ 6705428 h 6858000"/>
              <a:gd name="connsiteX66" fmla="*/ 0 w 8999538"/>
              <a:gd name="connsiteY66" fmla="*/ 6648711 h 6858000"/>
              <a:gd name="connsiteX67" fmla="*/ 0 w 8999538"/>
              <a:gd name="connsiteY67" fmla="*/ 6579436 h 6858000"/>
              <a:gd name="connsiteX68" fmla="*/ 0 w 8999538"/>
              <a:gd name="connsiteY68" fmla="*/ 6496348 h 6858000"/>
              <a:gd name="connsiteX69" fmla="*/ 0 w 8999538"/>
              <a:gd name="connsiteY69" fmla="*/ 6398191 h 6858000"/>
              <a:gd name="connsiteX70" fmla="*/ 0 w 8999538"/>
              <a:gd name="connsiteY70" fmla="*/ 6283710 h 6858000"/>
              <a:gd name="connsiteX71" fmla="*/ 0 w 8999538"/>
              <a:gd name="connsiteY71" fmla="*/ 6151648 h 6858000"/>
              <a:gd name="connsiteX72" fmla="*/ 0 w 8999538"/>
              <a:gd name="connsiteY72" fmla="*/ 6000750 h 6858000"/>
              <a:gd name="connsiteX73" fmla="*/ 0 w 8999538"/>
              <a:gd name="connsiteY73" fmla="*/ 5829761 h 6858000"/>
              <a:gd name="connsiteX74" fmla="*/ 0 w 8999538"/>
              <a:gd name="connsiteY74" fmla="*/ 5637424 h 6858000"/>
              <a:gd name="connsiteX75" fmla="*/ 0 w 8999538"/>
              <a:gd name="connsiteY75" fmla="*/ 5422483 h 6858000"/>
              <a:gd name="connsiteX76" fmla="*/ 0 w 8999538"/>
              <a:gd name="connsiteY76" fmla="*/ 5183684 h 6858000"/>
              <a:gd name="connsiteX77" fmla="*/ 0 w 8999538"/>
              <a:gd name="connsiteY77" fmla="*/ 4919770 h 6858000"/>
              <a:gd name="connsiteX78" fmla="*/ 0 w 8999538"/>
              <a:gd name="connsiteY78" fmla="*/ 4629485 h 6858000"/>
              <a:gd name="connsiteX79" fmla="*/ 0 w 8999538"/>
              <a:gd name="connsiteY79" fmla="*/ 4311574 h 6858000"/>
              <a:gd name="connsiteX80" fmla="*/ 0 w 8999538"/>
              <a:gd name="connsiteY80" fmla="*/ 4141866 h 6858000"/>
              <a:gd name="connsiteX81" fmla="*/ 0 w 8999538"/>
              <a:gd name="connsiteY81" fmla="*/ 3964781 h 6858000"/>
              <a:gd name="connsiteX82" fmla="*/ 0 w 8999538"/>
              <a:gd name="connsiteY82" fmla="*/ 3780162 h 6858000"/>
              <a:gd name="connsiteX83" fmla="*/ 0 w 8999538"/>
              <a:gd name="connsiteY83" fmla="*/ 3587851 h 6858000"/>
              <a:gd name="connsiteX84" fmla="*/ 0 w 8999538"/>
              <a:gd name="connsiteY84" fmla="*/ 3387692 h 6858000"/>
              <a:gd name="connsiteX85" fmla="*/ 0 w 8999538"/>
              <a:gd name="connsiteY85" fmla="*/ 3179527 h 6858000"/>
              <a:gd name="connsiteX86" fmla="*/ 0 w 8999538"/>
              <a:gd name="connsiteY86" fmla="*/ 2963200 h 6858000"/>
              <a:gd name="connsiteX87" fmla="*/ 0 w 8999538"/>
              <a:gd name="connsiteY87" fmla="*/ 2738554 h 6858000"/>
              <a:gd name="connsiteX88" fmla="*/ 0 w 8999538"/>
              <a:gd name="connsiteY88" fmla="*/ 2505432 h 6858000"/>
              <a:gd name="connsiteX89" fmla="*/ 0 w 8999538"/>
              <a:gd name="connsiteY89" fmla="*/ 2263676 h 6858000"/>
              <a:gd name="connsiteX90" fmla="*/ 0 w 8999538"/>
              <a:gd name="connsiteY90" fmla="*/ 2013130 h 6858000"/>
              <a:gd name="connsiteX91" fmla="*/ 0 w 8999538"/>
              <a:gd name="connsiteY91" fmla="*/ 1753637 h 6858000"/>
              <a:gd name="connsiteX92" fmla="*/ 0 w 8999538"/>
              <a:gd name="connsiteY92" fmla="*/ 1485040 h 6858000"/>
              <a:gd name="connsiteX93" fmla="*/ 0 w 8999538"/>
              <a:gd name="connsiteY93" fmla="*/ 1207182 h 6858000"/>
              <a:gd name="connsiteX94" fmla="*/ 0 w 8999538"/>
              <a:gd name="connsiteY94" fmla="*/ 919906 h 6858000"/>
              <a:gd name="connsiteX95" fmla="*/ 0 w 8999538"/>
              <a:gd name="connsiteY95" fmla="*/ 623055 h 6858000"/>
              <a:gd name="connsiteX96" fmla="*/ 0 w 8999538"/>
              <a:gd name="connsiteY96" fmla="*/ 3164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8999538" h="6858000">
                <a:moveTo>
                  <a:pt x="0" y="0"/>
                </a:moveTo>
                <a:lnTo>
                  <a:pt x="1782" y="0"/>
                </a:lnTo>
                <a:lnTo>
                  <a:pt x="14251" y="0"/>
                </a:lnTo>
                <a:lnTo>
                  <a:pt x="48095" y="0"/>
                </a:lnTo>
                <a:lnTo>
                  <a:pt x="114003" y="0"/>
                </a:lnTo>
                <a:lnTo>
                  <a:pt x="162320" y="0"/>
                </a:lnTo>
                <a:lnTo>
                  <a:pt x="222661" y="0"/>
                </a:lnTo>
                <a:lnTo>
                  <a:pt x="296362" y="0"/>
                </a:lnTo>
                <a:lnTo>
                  <a:pt x="384758" y="0"/>
                </a:lnTo>
                <a:lnTo>
                  <a:pt x="489186" y="0"/>
                </a:lnTo>
                <a:lnTo>
                  <a:pt x="610982" y="0"/>
                </a:lnTo>
                <a:lnTo>
                  <a:pt x="751481" y="0"/>
                </a:lnTo>
                <a:lnTo>
                  <a:pt x="912020" y="0"/>
                </a:lnTo>
                <a:lnTo>
                  <a:pt x="1093934" y="0"/>
                </a:lnTo>
                <a:lnTo>
                  <a:pt x="1298559" y="0"/>
                </a:lnTo>
                <a:lnTo>
                  <a:pt x="1527232" y="0"/>
                </a:lnTo>
                <a:lnTo>
                  <a:pt x="1781288" y="0"/>
                </a:lnTo>
                <a:lnTo>
                  <a:pt x="2062064" y="0"/>
                </a:lnTo>
                <a:lnTo>
                  <a:pt x="2370894" y="0"/>
                </a:lnTo>
                <a:lnTo>
                  <a:pt x="2709117" y="0"/>
                </a:lnTo>
                <a:lnTo>
                  <a:pt x="3078066" y="0"/>
                </a:lnTo>
                <a:lnTo>
                  <a:pt x="3479078" y="0"/>
                </a:lnTo>
                <a:lnTo>
                  <a:pt x="3913490" y="0"/>
                </a:lnTo>
                <a:lnTo>
                  <a:pt x="4382637" y="0"/>
                </a:lnTo>
                <a:lnTo>
                  <a:pt x="4887855" y="0"/>
                </a:lnTo>
                <a:lnTo>
                  <a:pt x="5430479" y="0"/>
                </a:lnTo>
                <a:lnTo>
                  <a:pt x="6011847" y="0"/>
                </a:lnTo>
                <a:lnTo>
                  <a:pt x="6633294" y="0"/>
                </a:lnTo>
                <a:lnTo>
                  <a:pt x="7296156" y="0"/>
                </a:lnTo>
                <a:cubicBezTo>
                  <a:pt x="7296156" y="0"/>
                  <a:pt x="7296156" y="0"/>
                  <a:pt x="7296156" y="4806315"/>
                </a:cubicBezTo>
                <a:cubicBezTo>
                  <a:pt x="7296156" y="5783580"/>
                  <a:pt x="8028610" y="6669405"/>
                  <a:pt x="8999538" y="6858000"/>
                </a:cubicBezTo>
                <a:lnTo>
                  <a:pt x="8997341" y="6858000"/>
                </a:lnTo>
                <a:lnTo>
                  <a:pt x="8981961" y="6858000"/>
                </a:lnTo>
                <a:lnTo>
                  <a:pt x="8940215" y="6858000"/>
                </a:lnTo>
                <a:lnTo>
                  <a:pt x="8858920" y="6858000"/>
                </a:lnTo>
                <a:lnTo>
                  <a:pt x="8799322" y="6858000"/>
                </a:lnTo>
                <a:lnTo>
                  <a:pt x="8724894" y="6858000"/>
                </a:lnTo>
                <a:lnTo>
                  <a:pt x="8633987" y="6858000"/>
                </a:lnTo>
                <a:lnTo>
                  <a:pt x="8524953" y="6858000"/>
                </a:lnTo>
                <a:lnTo>
                  <a:pt x="8396145" y="6858000"/>
                </a:lnTo>
                <a:lnTo>
                  <a:pt x="8245915" y="6858000"/>
                </a:lnTo>
                <a:lnTo>
                  <a:pt x="8072615" y="6858000"/>
                </a:lnTo>
                <a:lnTo>
                  <a:pt x="7874596" y="6858000"/>
                </a:lnTo>
                <a:lnTo>
                  <a:pt x="7650212" y="6858000"/>
                </a:lnTo>
                <a:lnTo>
                  <a:pt x="7397814" y="6858000"/>
                </a:lnTo>
                <a:lnTo>
                  <a:pt x="7115755" y="6858000"/>
                </a:lnTo>
                <a:lnTo>
                  <a:pt x="6802386" y="6858000"/>
                </a:lnTo>
                <a:lnTo>
                  <a:pt x="6456059" y="6858000"/>
                </a:lnTo>
                <a:lnTo>
                  <a:pt x="6075128" y="6858000"/>
                </a:lnTo>
                <a:lnTo>
                  <a:pt x="5657944" y="6858000"/>
                </a:lnTo>
                <a:lnTo>
                  <a:pt x="5202858" y="6858000"/>
                </a:lnTo>
                <a:lnTo>
                  <a:pt x="4708224" y="6858000"/>
                </a:lnTo>
                <a:lnTo>
                  <a:pt x="4172394" y="6858000"/>
                </a:lnTo>
                <a:lnTo>
                  <a:pt x="3593718" y="6858000"/>
                </a:lnTo>
                <a:lnTo>
                  <a:pt x="2970551" y="6858000"/>
                </a:lnTo>
                <a:lnTo>
                  <a:pt x="2301243" y="6858000"/>
                </a:lnTo>
                <a:lnTo>
                  <a:pt x="1584147" y="6858000"/>
                </a:lnTo>
                <a:lnTo>
                  <a:pt x="817616" y="6858000"/>
                </a:lnTo>
                <a:lnTo>
                  <a:pt x="0" y="6858000"/>
                </a:lnTo>
                <a:lnTo>
                  <a:pt x="0" y="6856326"/>
                </a:lnTo>
                <a:lnTo>
                  <a:pt x="0" y="6844606"/>
                </a:lnTo>
                <a:lnTo>
                  <a:pt x="0" y="6831839"/>
                </a:lnTo>
                <a:lnTo>
                  <a:pt x="0" y="6812794"/>
                </a:lnTo>
                <a:lnTo>
                  <a:pt x="0" y="6786214"/>
                </a:lnTo>
                <a:lnTo>
                  <a:pt x="0" y="6750844"/>
                </a:lnTo>
                <a:lnTo>
                  <a:pt x="0" y="6705428"/>
                </a:lnTo>
                <a:lnTo>
                  <a:pt x="0" y="6648711"/>
                </a:lnTo>
                <a:lnTo>
                  <a:pt x="0" y="6579436"/>
                </a:lnTo>
                <a:lnTo>
                  <a:pt x="0" y="6496348"/>
                </a:lnTo>
                <a:lnTo>
                  <a:pt x="0" y="6398191"/>
                </a:lnTo>
                <a:lnTo>
                  <a:pt x="0" y="6283710"/>
                </a:lnTo>
                <a:lnTo>
                  <a:pt x="0" y="6151648"/>
                </a:lnTo>
                <a:lnTo>
                  <a:pt x="0" y="6000750"/>
                </a:lnTo>
                <a:lnTo>
                  <a:pt x="0" y="5829761"/>
                </a:lnTo>
                <a:lnTo>
                  <a:pt x="0" y="5637424"/>
                </a:lnTo>
                <a:lnTo>
                  <a:pt x="0" y="5422483"/>
                </a:lnTo>
                <a:lnTo>
                  <a:pt x="0" y="5183684"/>
                </a:lnTo>
                <a:lnTo>
                  <a:pt x="0" y="4919770"/>
                </a:lnTo>
                <a:lnTo>
                  <a:pt x="0" y="4629485"/>
                </a:lnTo>
                <a:lnTo>
                  <a:pt x="0" y="4311574"/>
                </a:lnTo>
                <a:lnTo>
                  <a:pt x="0" y="4141866"/>
                </a:lnTo>
                <a:lnTo>
                  <a:pt x="0" y="3964781"/>
                </a:lnTo>
                <a:lnTo>
                  <a:pt x="0" y="3780162"/>
                </a:lnTo>
                <a:lnTo>
                  <a:pt x="0" y="3587851"/>
                </a:lnTo>
                <a:lnTo>
                  <a:pt x="0" y="3387692"/>
                </a:lnTo>
                <a:lnTo>
                  <a:pt x="0" y="3179527"/>
                </a:lnTo>
                <a:lnTo>
                  <a:pt x="0" y="2963200"/>
                </a:lnTo>
                <a:lnTo>
                  <a:pt x="0" y="2738554"/>
                </a:lnTo>
                <a:lnTo>
                  <a:pt x="0" y="2505432"/>
                </a:lnTo>
                <a:lnTo>
                  <a:pt x="0" y="2263676"/>
                </a:lnTo>
                <a:lnTo>
                  <a:pt x="0" y="2013130"/>
                </a:lnTo>
                <a:lnTo>
                  <a:pt x="0" y="1753637"/>
                </a:lnTo>
                <a:lnTo>
                  <a:pt x="0" y="1485040"/>
                </a:lnTo>
                <a:lnTo>
                  <a:pt x="0" y="1207182"/>
                </a:lnTo>
                <a:lnTo>
                  <a:pt x="0" y="919906"/>
                </a:lnTo>
                <a:lnTo>
                  <a:pt x="0" y="623055"/>
                </a:lnTo>
                <a:lnTo>
                  <a:pt x="0" y="316472"/>
                </a:lnTo>
                <a:close/>
              </a:path>
            </a:pathLst>
          </a:custGeom>
          <a:solidFill>
            <a:schemeClr val="bg1"/>
          </a:solidFill>
        </p:spPr>
        <p:txBody>
          <a:bodyPr wrap="square">
            <a:noAutofit/>
          </a:bodyPr>
          <a:lstStyle/>
          <a:p>
            <a:endParaRPr lang="en-US" dirty="0"/>
          </a:p>
        </p:txBody>
      </p:sp>
      <p:sp>
        <p:nvSpPr>
          <p:cNvPr id="6" name="Text Placeholder 2">
            <a:extLst>
              <a:ext uri="{FF2B5EF4-FFF2-40B4-BE49-F238E27FC236}">
                <a16:creationId xmlns:a16="http://schemas.microsoft.com/office/drawing/2014/main" id="{E6038D92-679F-714E-89F9-BCD08FE259B9}"/>
              </a:ext>
            </a:extLst>
          </p:cNvPr>
          <p:cNvSpPr>
            <a:spLocks noGrp="1"/>
          </p:cNvSpPr>
          <p:nvPr>
            <p:ph type="body" sz="quarter" idx="13"/>
          </p:nvPr>
        </p:nvSpPr>
        <p:spPr>
          <a:xfrm>
            <a:off x="7760595" y="609600"/>
            <a:ext cx="3998111" cy="4597400"/>
          </a:xfrm>
        </p:spPr>
        <p:txBody>
          <a:bodyPr anchor="ct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375308851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SECTION - EGGPLANT (V2)">
    <p:bg>
      <p:bgPr>
        <a:solidFill>
          <a:schemeClr val="accent5"/>
        </a:solidFill>
        <a:effectLst/>
      </p:bgPr>
    </p:bg>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0"/>
            <a:ext cx="8999538" cy="6858000"/>
          </a:xfrm>
          <a:custGeom>
            <a:avLst/>
            <a:gdLst>
              <a:gd name="connsiteX0" fmla="*/ 0 w 8999538"/>
              <a:gd name="connsiteY0" fmla="*/ 0 h 6858000"/>
              <a:gd name="connsiteX1" fmla="*/ 1782 w 8999538"/>
              <a:gd name="connsiteY1" fmla="*/ 0 h 6858000"/>
              <a:gd name="connsiteX2" fmla="*/ 14251 w 8999538"/>
              <a:gd name="connsiteY2" fmla="*/ 0 h 6858000"/>
              <a:gd name="connsiteX3" fmla="*/ 48095 w 8999538"/>
              <a:gd name="connsiteY3" fmla="*/ 0 h 6858000"/>
              <a:gd name="connsiteX4" fmla="*/ 114003 w 8999538"/>
              <a:gd name="connsiteY4" fmla="*/ 0 h 6858000"/>
              <a:gd name="connsiteX5" fmla="*/ 162320 w 8999538"/>
              <a:gd name="connsiteY5" fmla="*/ 0 h 6858000"/>
              <a:gd name="connsiteX6" fmla="*/ 222661 w 8999538"/>
              <a:gd name="connsiteY6" fmla="*/ 0 h 6858000"/>
              <a:gd name="connsiteX7" fmla="*/ 296362 w 8999538"/>
              <a:gd name="connsiteY7" fmla="*/ 0 h 6858000"/>
              <a:gd name="connsiteX8" fmla="*/ 384758 w 8999538"/>
              <a:gd name="connsiteY8" fmla="*/ 0 h 6858000"/>
              <a:gd name="connsiteX9" fmla="*/ 489186 w 8999538"/>
              <a:gd name="connsiteY9" fmla="*/ 0 h 6858000"/>
              <a:gd name="connsiteX10" fmla="*/ 610982 w 8999538"/>
              <a:gd name="connsiteY10" fmla="*/ 0 h 6858000"/>
              <a:gd name="connsiteX11" fmla="*/ 751481 w 8999538"/>
              <a:gd name="connsiteY11" fmla="*/ 0 h 6858000"/>
              <a:gd name="connsiteX12" fmla="*/ 912020 w 8999538"/>
              <a:gd name="connsiteY12" fmla="*/ 0 h 6858000"/>
              <a:gd name="connsiteX13" fmla="*/ 1093934 w 8999538"/>
              <a:gd name="connsiteY13" fmla="*/ 0 h 6858000"/>
              <a:gd name="connsiteX14" fmla="*/ 1298559 w 8999538"/>
              <a:gd name="connsiteY14" fmla="*/ 0 h 6858000"/>
              <a:gd name="connsiteX15" fmla="*/ 1527232 w 8999538"/>
              <a:gd name="connsiteY15" fmla="*/ 0 h 6858000"/>
              <a:gd name="connsiteX16" fmla="*/ 1781288 w 8999538"/>
              <a:gd name="connsiteY16" fmla="*/ 0 h 6858000"/>
              <a:gd name="connsiteX17" fmla="*/ 2062064 w 8999538"/>
              <a:gd name="connsiteY17" fmla="*/ 0 h 6858000"/>
              <a:gd name="connsiteX18" fmla="*/ 2370894 w 8999538"/>
              <a:gd name="connsiteY18" fmla="*/ 0 h 6858000"/>
              <a:gd name="connsiteX19" fmla="*/ 2709117 w 8999538"/>
              <a:gd name="connsiteY19" fmla="*/ 0 h 6858000"/>
              <a:gd name="connsiteX20" fmla="*/ 3078066 w 8999538"/>
              <a:gd name="connsiteY20" fmla="*/ 0 h 6858000"/>
              <a:gd name="connsiteX21" fmla="*/ 3479078 w 8999538"/>
              <a:gd name="connsiteY21" fmla="*/ 0 h 6858000"/>
              <a:gd name="connsiteX22" fmla="*/ 3913490 w 8999538"/>
              <a:gd name="connsiteY22" fmla="*/ 0 h 6858000"/>
              <a:gd name="connsiteX23" fmla="*/ 4382637 w 8999538"/>
              <a:gd name="connsiteY23" fmla="*/ 0 h 6858000"/>
              <a:gd name="connsiteX24" fmla="*/ 4887855 w 8999538"/>
              <a:gd name="connsiteY24" fmla="*/ 0 h 6858000"/>
              <a:gd name="connsiteX25" fmla="*/ 5430479 w 8999538"/>
              <a:gd name="connsiteY25" fmla="*/ 0 h 6858000"/>
              <a:gd name="connsiteX26" fmla="*/ 6011847 w 8999538"/>
              <a:gd name="connsiteY26" fmla="*/ 0 h 6858000"/>
              <a:gd name="connsiteX27" fmla="*/ 6633294 w 8999538"/>
              <a:gd name="connsiteY27" fmla="*/ 0 h 6858000"/>
              <a:gd name="connsiteX28" fmla="*/ 7296156 w 8999538"/>
              <a:gd name="connsiteY28" fmla="*/ 0 h 6858000"/>
              <a:gd name="connsiteX29" fmla="*/ 7296156 w 8999538"/>
              <a:gd name="connsiteY29" fmla="*/ 4806315 h 6858000"/>
              <a:gd name="connsiteX30" fmla="*/ 8999538 w 8999538"/>
              <a:gd name="connsiteY30" fmla="*/ 6858000 h 6858000"/>
              <a:gd name="connsiteX31" fmla="*/ 8997341 w 8999538"/>
              <a:gd name="connsiteY31" fmla="*/ 6858000 h 6858000"/>
              <a:gd name="connsiteX32" fmla="*/ 8981961 w 8999538"/>
              <a:gd name="connsiteY32" fmla="*/ 6858000 h 6858000"/>
              <a:gd name="connsiteX33" fmla="*/ 8940215 w 8999538"/>
              <a:gd name="connsiteY33" fmla="*/ 6858000 h 6858000"/>
              <a:gd name="connsiteX34" fmla="*/ 8858920 w 8999538"/>
              <a:gd name="connsiteY34" fmla="*/ 6858000 h 6858000"/>
              <a:gd name="connsiteX35" fmla="*/ 8799322 w 8999538"/>
              <a:gd name="connsiteY35" fmla="*/ 6858000 h 6858000"/>
              <a:gd name="connsiteX36" fmla="*/ 8724894 w 8999538"/>
              <a:gd name="connsiteY36" fmla="*/ 6858000 h 6858000"/>
              <a:gd name="connsiteX37" fmla="*/ 8633987 w 8999538"/>
              <a:gd name="connsiteY37" fmla="*/ 6858000 h 6858000"/>
              <a:gd name="connsiteX38" fmla="*/ 8524953 w 8999538"/>
              <a:gd name="connsiteY38" fmla="*/ 6858000 h 6858000"/>
              <a:gd name="connsiteX39" fmla="*/ 8396145 w 8999538"/>
              <a:gd name="connsiteY39" fmla="*/ 6858000 h 6858000"/>
              <a:gd name="connsiteX40" fmla="*/ 8245915 w 8999538"/>
              <a:gd name="connsiteY40" fmla="*/ 6858000 h 6858000"/>
              <a:gd name="connsiteX41" fmla="*/ 8072615 w 8999538"/>
              <a:gd name="connsiteY41" fmla="*/ 6858000 h 6858000"/>
              <a:gd name="connsiteX42" fmla="*/ 7874596 w 8999538"/>
              <a:gd name="connsiteY42" fmla="*/ 6858000 h 6858000"/>
              <a:gd name="connsiteX43" fmla="*/ 7650212 w 8999538"/>
              <a:gd name="connsiteY43" fmla="*/ 6858000 h 6858000"/>
              <a:gd name="connsiteX44" fmla="*/ 7397814 w 8999538"/>
              <a:gd name="connsiteY44" fmla="*/ 6858000 h 6858000"/>
              <a:gd name="connsiteX45" fmla="*/ 7115755 w 8999538"/>
              <a:gd name="connsiteY45" fmla="*/ 6858000 h 6858000"/>
              <a:gd name="connsiteX46" fmla="*/ 6802386 w 8999538"/>
              <a:gd name="connsiteY46" fmla="*/ 6858000 h 6858000"/>
              <a:gd name="connsiteX47" fmla="*/ 6456059 w 8999538"/>
              <a:gd name="connsiteY47" fmla="*/ 6858000 h 6858000"/>
              <a:gd name="connsiteX48" fmla="*/ 6075128 w 8999538"/>
              <a:gd name="connsiteY48" fmla="*/ 6858000 h 6858000"/>
              <a:gd name="connsiteX49" fmla="*/ 5657944 w 8999538"/>
              <a:gd name="connsiteY49" fmla="*/ 6858000 h 6858000"/>
              <a:gd name="connsiteX50" fmla="*/ 5202858 w 8999538"/>
              <a:gd name="connsiteY50" fmla="*/ 6858000 h 6858000"/>
              <a:gd name="connsiteX51" fmla="*/ 4708224 w 8999538"/>
              <a:gd name="connsiteY51" fmla="*/ 6858000 h 6858000"/>
              <a:gd name="connsiteX52" fmla="*/ 4172394 w 8999538"/>
              <a:gd name="connsiteY52" fmla="*/ 6858000 h 6858000"/>
              <a:gd name="connsiteX53" fmla="*/ 3593718 w 8999538"/>
              <a:gd name="connsiteY53" fmla="*/ 6858000 h 6858000"/>
              <a:gd name="connsiteX54" fmla="*/ 2970551 w 8999538"/>
              <a:gd name="connsiteY54" fmla="*/ 6858000 h 6858000"/>
              <a:gd name="connsiteX55" fmla="*/ 2301243 w 8999538"/>
              <a:gd name="connsiteY55" fmla="*/ 6858000 h 6858000"/>
              <a:gd name="connsiteX56" fmla="*/ 1584147 w 8999538"/>
              <a:gd name="connsiteY56" fmla="*/ 6858000 h 6858000"/>
              <a:gd name="connsiteX57" fmla="*/ 817616 w 8999538"/>
              <a:gd name="connsiteY57" fmla="*/ 6858000 h 6858000"/>
              <a:gd name="connsiteX58" fmla="*/ 0 w 8999538"/>
              <a:gd name="connsiteY58" fmla="*/ 6858000 h 6858000"/>
              <a:gd name="connsiteX59" fmla="*/ 0 w 8999538"/>
              <a:gd name="connsiteY59" fmla="*/ 6856326 h 6858000"/>
              <a:gd name="connsiteX60" fmla="*/ 0 w 8999538"/>
              <a:gd name="connsiteY60" fmla="*/ 6844606 h 6858000"/>
              <a:gd name="connsiteX61" fmla="*/ 0 w 8999538"/>
              <a:gd name="connsiteY61" fmla="*/ 6831839 h 6858000"/>
              <a:gd name="connsiteX62" fmla="*/ 0 w 8999538"/>
              <a:gd name="connsiteY62" fmla="*/ 6812794 h 6858000"/>
              <a:gd name="connsiteX63" fmla="*/ 0 w 8999538"/>
              <a:gd name="connsiteY63" fmla="*/ 6786214 h 6858000"/>
              <a:gd name="connsiteX64" fmla="*/ 0 w 8999538"/>
              <a:gd name="connsiteY64" fmla="*/ 6750844 h 6858000"/>
              <a:gd name="connsiteX65" fmla="*/ 0 w 8999538"/>
              <a:gd name="connsiteY65" fmla="*/ 6705428 h 6858000"/>
              <a:gd name="connsiteX66" fmla="*/ 0 w 8999538"/>
              <a:gd name="connsiteY66" fmla="*/ 6648711 h 6858000"/>
              <a:gd name="connsiteX67" fmla="*/ 0 w 8999538"/>
              <a:gd name="connsiteY67" fmla="*/ 6579436 h 6858000"/>
              <a:gd name="connsiteX68" fmla="*/ 0 w 8999538"/>
              <a:gd name="connsiteY68" fmla="*/ 6496348 h 6858000"/>
              <a:gd name="connsiteX69" fmla="*/ 0 w 8999538"/>
              <a:gd name="connsiteY69" fmla="*/ 6398191 h 6858000"/>
              <a:gd name="connsiteX70" fmla="*/ 0 w 8999538"/>
              <a:gd name="connsiteY70" fmla="*/ 6283710 h 6858000"/>
              <a:gd name="connsiteX71" fmla="*/ 0 w 8999538"/>
              <a:gd name="connsiteY71" fmla="*/ 6151648 h 6858000"/>
              <a:gd name="connsiteX72" fmla="*/ 0 w 8999538"/>
              <a:gd name="connsiteY72" fmla="*/ 6000750 h 6858000"/>
              <a:gd name="connsiteX73" fmla="*/ 0 w 8999538"/>
              <a:gd name="connsiteY73" fmla="*/ 5829761 h 6858000"/>
              <a:gd name="connsiteX74" fmla="*/ 0 w 8999538"/>
              <a:gd name="connsiteY74" fmla="*/ 5637424 h 6858000"/>
              <a:gd name="connsiteX75" fmla="*/ 0 w 8999538"/>
              <a:gd name="connsiteY75" fmla="*/ 5422483 h 6858000"/>
              <a:gd name="connsiteX76" fmla="*/ 0 w 8999538"/>
              <a:gd name="connsiteY76" fmla="*/ 5183684 h 6858000"/>
              <a:gd name="connsiteX77" fmla="*/ 0 w 8999538"/>
              <a:gd name="connsiteY77" fmla="*/ 4919770 h 6858000"/>
              <a:gd name="connsiteX78" fmla="*/ 0 w 8999538"/>
              <a:gd name="connsiteY78" fmla="*/ 4629485 h 6858000"/>
              <a:gd name="connsiteX79" fmla="*/ 0 w 8999538"/>
              <a:gd name="connsiteY79" fmla="*/ 4311574 h 6858000"/>
              <a:gd name="connsiteX80" fmla="*/ 0 w 8999538"/>
              <a:gd name="connsiteY80" fmla="*/ 4141866 h 6858000"/>
              <a:gd name="connsiteX81" fmla="*/ 0 w 8999538"/>
              <a:gd name="connsiteY81" fmla="*/ 3964781 h 6858000"/>
              <a:gd name="connsiteX82" fmla="*/ 0 w 8999538"/>
              <a:gd name="connsiteY82" fmla="*/ 3780162 h 6858000"/>
              <a:gd name="connsiteX83" fmla="*/ 0 w 8999538"/>
              <a:gd name="connsiteY83" fmla="*/ 3587851 h 6858000"/>
              <a:gd name="connsiteX84" fmla="*/ 0 w 8999538"/>
              <a:gd name="connsiteY84" fmla="*/ 3387692 h 6858000"/>
              <a:gd name="connsiteX85" fmla="*/ 0 w 8999538"/>
              <a:gd name="connsiteY85" fmla="*/ 3179527 h 6858000"/>
              <a:gd name="connsiteX86" fmla="*/ 0 w 8999538"/>
              <a:gd name="connsiteY86" fmla="*/ 2963200 h 6858000"/>
              <a:gd name="connsiteX87" fmla="*/ 0 w 8999538"/>
              <a:gd name="connsiteY87" fmla="*/ 2738554 h 6858000"/>
              <a:gd name="connsiteX88" fmla="*/ 0 w 8999538"/>
              <a:gd name="connsiteY88" fmla="*/ 2505432 h 6858000"/>
              <a:gd name="connsiteX89" fmla="*/ 0 w 8999538"/>
              <a:gd name="connsiteY89" fmla="*/ 2263676 h 6858000"/>
              <a:gd name="connsiteX90" fmla="*/ 0 w 8999538"/>
              <a:gd name="connsiteY90" fmla="*/ 2013130 h 6858000"/>
              <a:gd name="connsiteX91" fmla="*/ 0 w 8999538"/>
              <a:gd name="connsiteY91" fmla="*/ 1753637 h 6858000"/>
              <a:gd name="connsiteX92" fmla="*/ 0 w 8999538"/>
              <a:gd name="connsiteY92" fmla="*/ 1485040 h 6858000"/>
              <a:gd name="connsiteX93" fmla="*/ 0 w 8999538"/>
              <a:gd name="connsiteY93" fmla="*/ 1207182 h 6858000"/>
              <a:gd name="connsiteX94" fmla="*/ 0 w 8999538"/>
              <a:gd name="connsiteY94" fmla="*/ 919906 h 6858000"/>
              <a:gd name="connsiteX95" fmla="*/ 0 w 8999538"/>
              <a:gd name="connsiteY95" fmla="*/ 623055 h 6858000"/>
              <a:gd name="connsiteX96" fmla="*/ 0 w 8999538"/>
              <a:gd name="connsiteY96" fmla="*/ 3164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8999538" h="6858000">
                <a:moveTo>
                  <a:pt x="0" y="0"/>
                </a:moveTo>
                <a:lnTo>
                  <a:pt x="1782" y="0"/>
                </a:lnTo>
                <a:lnTo>
                  <a:pt x="14251" y="0"/>
                </a:lnTo>
                <a:lnTo>
                  <a:pt x="48095" y="0"/>
                </a:lnTo>
                <a:lnTo>
                  <a:pt x="114003" y="0"/>
                </a:lnTo>
                <a:lnTo>
                  <a:pt x="162320" y="0"/>
                </a:lnTo>
                <a:lnTo>
                  <a:pt x="222661" y="0"/>
                </a:lnTo>
                <a:lnTo>
                  <a:pt x="296362" y="0"/>
                </a:lnTo>
                <a:lnTo>
                  <a:pt x="384758" y="0"/>
                </a:lnTo>
                <a:lnTo>
                  <a:pt x="489186" y="0"/>
                </a:lnTo>
                <a:lnTo>
                  <a:pt x="610982" y="0"/>
                </a:lnTo>
                <a:lnTo>
                  <a:pt x="751481" y="0"/>
                </a:lnTo>
                <a:lnTo>
                  <a:pt x="912020" y="0"/>
                </a:lnTo>
                <a:lnTo>
                  <a:pt x="1093934" y="0"/>
                </a:lnTo>
                <a:lnTo>
                  <a:pt x="1298559" y="0"/>
                </a:lnTo>
                <a:lnTo>
                  <a:pt x="1527232" y="0"/>
                </a:lnTo>
                <a:lnTo>
                  <a:pt x="1781288" y="0"/>
                </a:lnTo>
                <a:lnTo>
                  <a:pt x="2062064" y="0"/>
                </a:lnTo>
                <a:lnTo>
                  <a:pt x="2370894" y="0"/>
                </a:lnTo>
                <a:lnTo>
                  <a:pt x="2709117" y="0"/>
                </a:lnTo>
                <a:lnTo>
                  <a:pt x="3078066" y="0"/>
                </a:lnTo>
                <a:lnTo>
                  <a:pt x="3479078" y="0"/>
                </a:lnTo>
                <a:lnTo>
                  <a:pt x="3913490" y="0"/>
                </a:lnTo>
                <a:lnTo>
                  <a:pt x="4382637" y="0"/>
                </a:lnTo>
                <a:lnTo>
                  <a:pt x="4887855" y="0"/>
                </a:lnTo>
                <a:lnTo>
                  <a:pt x="5430479" y="0"/>
                </a:lnTo>
                <a:lnTo>
                  <a:pt x="6011847" y="0"/>
                </a:lnTo>
                <a:lnTo>
                  <a:pt x="6633294" y="0"/>
                </a:lnTo>
                <a:lnTo>
                  <a:pt x="7296156" y="0"/>
                </a:lnTo>
                <a:cubicBezTo>
                  <a:pt x="7296156" y="0"/>
                  <a:pt x="7296156" y="0"/>
                  <a:pt x="7296156" y="4806315"/>
                </a:cubicBezTo>
                <a:cubicBezTo>
                  <a:pt x="7296156" y="5783580"/>
                  <a:pt x="8028610" y="6669405"/>
                  <a:pt x="8999538" y="6858000"/>
                </a:cubicBezTo>
                <a:lnTo>
                  <a:pt x="8997341" y="6858000"/>
                </a:lnTo>
                <a:lnTo>
                  <a:pt x="8981961" y="6858000"/>
                </a:lnTo>
                <a:lnTo>
                  <a:pt x="8940215" y="6858000"/>
                </a:lnTo>
                <a:lnTo>
                  <a:pt x="8858920" y="6858000"/>
                </a:lnTo>
                <a:lnTo>
                  <a:pt x="8799322" y="6858000"/>
                </a:lnTo>
                <a:lnTo>
                  <a:pt x="8724894" y="6858000"/>
                </a:lnTo>
                <a:lnTo>
                  <a:pt x="8633987" y="6858000"/>
                </a:lnTo>
                <a:lnTo>
                  <a:pt x="8524953" y="6858000"/>
                </a:lnTo>
                <a:lnTo>
                  <a:pt x="8396145" y="6858000"/>
                </a:lnTo>
                <a:lnTo>
                  <a:pt x="8245915" y="6858000"/>
                </a:lnTo>
                <a:lnTo>
                  <a:pt x="8072615" y="6858000"/>
                </a:lnTo>
                <a:lnTo>
                  <a:pt x="7874596" y="6858000"/>
                </a:lnTo>
                <a:lnTo>
                  <a:pt x="7650212" y="6858000"/>
                </a:lnTo>
                <a:lnTo>
                  <a:pt x="7397814" y="6858000"/>
                </a:lnTo>
                <a:lnTo>
                  <a:pt x="7115755" y="6858000"/>
                </a:lnTo>
                <a:lnTo>
                  <a:pt x="6802386" y="6858000"/>
                </a:lnTo>
                <a:lnTo>
                  <a:pt x="6456059" y="6858000"/>
                </a:lnTo>
                <a:lnTo>
                  <a:pt x="6075128" y="6858000"/>
                </a:lnTo>
                <a:lnTo>
                  <a:pt x="5657944" y="6858000"/>
                </a:lnTo>
                <a:lnTo>
                  <a:pt x="5202858" y="6858000"/>
                </a:lnTo>
                <a:lnTo>
                  <a:pt x="4708224" y="6858000"/>
                </a:lnTo>
                <a:lnTo>
                  <a:pt x="4172394" y="6858000"/>
                </a:lnTo>
                <a:lnTo>
                  <a:pt x="3593718" y="6858000"/>
                </a:lnTo>
                <a:lnTo>
                  <a:pt x="2970551" y="6858000"/>
                </a:lnTo>
                <a:lnTo>
                  <a:pt x="2301243" y="6858000"/>
                </a:lnTo>
                <a:lnTo>
                  <a:pt x="1584147" y="6858000"/>
                </a:lnTo>
                <a:lnTo>
                  <a:pt x="817616" y="6858000"/>
                </a:lnTo>
                <a:lnTo>
                  <a:pt x="0" y="6858000"/>
                </a:lnTo>
                <a:lnTo>
                  <a:pt x="0" y="6856326"/>
                </a:lnTo>
                <a:lnTo>
                  <a:pt x="0" y="6844606"/>
                </a:lnTo>
                <a:lnTo>
                  <a:pt x="0" y="6831839"/>
                </a:lnTo>
                <a:lnTo>
                  <a:pt x="0" y="6812794"/>
                </a:lnTo>
                <a:lnTo>
                  <a:pt x="0" y="6786214"/>
                </a:lnTo>
                <a:lnTo>
                  <a:pt x="0" y="6750844"/>
                </a:lnTo>
                <a:lnTo>
                  <a:pt x="0" y="6705428"/>
                </a:lnTo>
                <a:lnTo>
                  <a:pt x="0" y="6648711"/>
                </a:lnTo>
                <a:lnTo>
                  <a:pt x="0" y="6579436"/>
                </a:lnTo>
                <a:lnTo>
                  <a:pt x="0" y="6496348"/>
                </a:lnTo>
                <a:lnTo>
                  <a:pt x="0" y="6398191"/>
                </a:lnTo>
                <a:lnTo>
                  <a:pt x="0" y="6283710"/>
                </a:lnTo>
                <a:lnTo>
                  <a:pt x="0" y="6151648"/>
                </a:lnTo>
                <a:lnTo>
                  <a:pt x="0" y="6000750"/>
                </a:lnTo>
                <a:lnTo>
                  <a:pt x="0" y="5829761"/>
                </a:lnTo>
                <a:lnTo>
                  <a:pt x="0" y="5637424"/>
                </a:lnTo>
                <a:lnTo>
                  <a:pt x="0" y="5422483"/>
                </a:lnTo>
                <a:lnTo>
                  <a:pt x="0" y="5183684"/>
                </a:lnTo>
                <a:lnTo>
                  <a:pt x="0" y="4919770"/>
                </a:lnTo>
                <a:lnTo>
                  <a:pt x="0" y="4629485"/>
                </a:lnTo>
                <a:lnTo>
                  <a:pt x="0" y="4311574"/>
                </a:lnTo>
                <a:lnTo>
                  <a:pt x="0" y="4141866"/>
                </a:lnTo>
                <a:lnTo>
                  <a:pt x="0" y="3964781"/>
                </a:lnTo>
                <a:lnTo>
                  <a:pt x="0" y="3780162"/>
                </a:lnTo>
                <a:lnTo>
                  <a:pt x="0" y="3587851"/>
                </a:lnTo>
                <a:lnTo>
                  <a:pt x="0" y="3387692"/>
                </a:lnTo>
                <a:lnTo>
                  <a:pt x="0" y="3179527"/>
                </a:lnTo>
                <a:lnTo>
                  <a:pt x="0" y="2963200"/>
                </a:lnTo>
                <a:lnTo>
                  <a:pt x="0" y="2738554"/>
                </a:lnTo>
                <a:lnTo>
                  <a:pt x="0" y="2505432"/>
                </a:lnTo>
                <a:lnTo>
                  <a:pt x="0" y="2263676"/>
                </a:lnTo>
                <a:lnTo>
                  <a:pt x="0" y="2013130"/>
                </a:lnTo>
                <a:lnTo>
                  <a:pt x="0" y="1753637"/>
                </a:lnTo>
                <a:lnTo>
                  <a:pt x="0" y="1485040"/>
                </a:lnTo>
                <a:lnTo>
                  <a:pt x="0" y="1207182"/>
                </a:lnTo>
                <a:lnTo>
                  <a:pt x="0" y="919906"/>
                </a:lnTo>
                <a:lnTo>
                  <a:pt x="0" y="623055"/>
                </a:lnTo>
                <a:lnTo>
                  <a:pt x="0" y="316472"/>
                </a:lnTo>
                <a:close/>
              </a:path>
            </a:pathLst>
          </a:custGeom>
          <a:solidFill>
            <a:schemeClr val="bg1"/>
          </a:solidFill>
        </p:spPr>
        <p:txBody>
          <a:bodyPr wrap="square">
            <a:noAutofit/>
          </a:bodyPr>
          <a:lstStyle/>
          <a:p>
            <a:endParaRPr lang="en-US" dirty="0"/>
          </a:p>
        </p:txBody>
      </p:sp>
      <p:sp>
        <p:nvSpPr>
          <p:cNvPr id="6" name="Text Placeholder 2">
            <a:extLst>
              <a:ext uri="{FF2B5EF4-FFF2-40B4-BE49-F238E27FC236}">
                <a16:creationId xmlns:a16="http://schemas.microsoft.com/office/drawing/2014/main" id="{E6038D92-679F-714E-89F9-BCD08FE259B9}"/>
              </a:ext>
            </a:extLst>
          </p:cNvPr>
          <p:cNvSpPr>
            <a:spLocks noGrp="1"/>
          </p:cNvSpPr>
          <p:nvPr>
            <p:ph type="body" sz="quarter" idx="13"/>
          </p:nvPr>
        </p:nvSpPr>
        <p:spPr>
          <a:xfrm>
            <a:off x="7760595" y="609600"/>
            <a:ext cx="3998111" cy="4597400"/>
          </a:xfrm>
        </p:spPr>
        <p:txBody>
          <a:bodyPr anchor="ct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173144314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SECTION - BASIC">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D2736CC-7768-CD43-A94C-626FED5A8BB3}"/>
              </a:ext>
            </a:extLst>
          </p:cNvPr>
          <p:cNvSpPr>
            <a:spLocks noGrp="1"/>
          </p:cNvSpPr>
          <p:nvPr>
            <p:ph type="body" sz="quarter" idx="10" hasCustomPrompt="1"/>
          </p:nvPr>
        </p:nvSpPr>
        <p:spPr>
          <a:xfrm>
            <a:off x="5181600" y="1143000"/>
            <a:ext cx="6400800" cy="4318000"/>
          </a:xfrm>
          <a:ln>
            <a:noFill/>
          </a:ln>
        </p:spPr>
        <p:txBody>
          <a:bodyPr anchor="ctr"/>
          <a:lstStyle>
            <a:lvl1pPr>
              <a:spcBef>
                <a:spcPts val="0"/>
              </a:spcBef>
              <a:defRPr>
                <a:solidFill>
                  <a:schemeClr val="tx1"/>
                </a:solidFill>
              </a:defRPr>
            </a:lvl1pPr>
          </a:lstStyle>
          <a:p>
            <a:pPr lvl="0"/>
            <a:r>
              <a:rPr lang="en-US" dirty="0"/>
              <a:t>Click to edit</a:t>
            </a:r>
          </a:p>
          <a:p>
            <a:pPr lvl="0"/>
            <a:r>
              <a:rPr lang="en-US" dirty="0"/>
              <a:t>Master text styles</a:t>
            </a:r>
          </a:p>
        </p:txBody>
      </p:sp>
      <p:pic>
        <p:nvPicPr>
          <p:cNvPr id="3" name="Picture 2">
            <a:extLst>
              <a:ext uri="{FF2B5EF4-FFF2-40B4-BE49-F238E27FC236}">
                <a16:creationId xmlns:a16="http://schemas.microsoft.com/office/drawing/2014/main" id="{D3F7F2DF-50BB-3D42-9D90-F311DC6C90F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3000" y="1320800"/>
            <a:ext cx="2740659" cy="3962399"/>
          </a:xfrm>
          <a:prstGeom prst="rect">
            <a:avLst/>
          </a:prstGeom>
        </p:spPr>
      </p:pic>
    </p:spTree>
    <p:extLst>
      <p:ext uri="{BB962C8B-B14F-4D97-AF65-F5344CB8AC3E}">
        <p14:creationId xmlns:p14="http://schemas.microsoft.com/office/powerpoint/2010/main" val="135424018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3_SECTION - BASIC">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D2736CC-7768-CD43-A94C-626FED5A8BB3}"/>
              </a:ext>
            </a:extLst>
          </p:cNvPr>
          <p:cNvSpPr>
            <a:spLocks noGrp="1"/>
          </p:cNvSpPr>
          <p:nvPr>
            <p:ph type="body" sz="quarter" idx="10" hasCustomPrompt="1"/>
          </p:nvPr>
        </p:nvSpPr>
        <p:spPr>
          <a:xfrm>
            <a:off x="5181600" y="1143000"/>
            <a:ext cx="6400800" cy="4318000"/>
          </a:xfrm>
          <a:ln>
            <a:noFill/>
          </a:ln>
        </p:spPr>
        <p:txBody>
          <a:bodyPr anchor="ctr"/>
          <a:lstStyle>
            <a:lvl1pPr>
              <a:spcBef>
                <a:spcPts val="0"/>
              </a:spcBef>
              <a:defRPr>
                <a:solidFill>
                  <a:schemeClr val="tx1"/>
                </a:solidFill>
              </a:defRPr>
            </a:lvl1pPr>
          </a:lstStyle>
          <a:p>
            <a:pPr lvl="0"/>
            <a:r>
              <a:rPr lang="en-US" dirty="0"/>
              <a:t>Click to edit</a:t>
            </a:r>
          </a:p>
          <a:p>
            <a:pPr lvl="0"/>
            <a:r>
              <a:rPr lang="en-US" dirty="0"/>
              <a:t>Master text styles</a:t>
            </a:r>
          </a:p>
        </p:txBody>
      </p:sp>
      <p:pic>
        <p:nvPicPr>
          <p:cNvPr id="3" name="Picture 2">
            <a:extLst>
              <a:ext uri="{FF2B5EF4-FFF2-40B4-BE49-F238E27FC236}">
                <a16:creationId xmlns:a16="http://schemas.microsoft.com/office/drawing/2014/main" id="{D3F7F2DF-50BB-3D42-9D90-F311DC6C90F2}"/>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143000" y="1316736"/>
            <a:ext cx="2743200" cy="3959352"/>
          </a:xfrm>
          <a:prstGeom prst="rect">
            <a:avLst/>
          </a:prstGeom>
        </p:spPr>
      </p:pic>
    </p:spTree>
    <p:extLst>
      <p:ext uri="{BB962C8B-B14F-4D97-AF65-F5344CB8AC3E}">
        <p14:creationId xmlns:p14="http://schemas.microsoft.com/office/powerpoint/2010/main" val="244897847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1_SECTION - BASIC">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D2736CC-7768-CD43-A94C-626FED5A8BB3}"/>
              </a:ext>
            </a:extLst>
          </p:cNvPr>
          <p:cNvSpPr>
            <a:spLocks noGrp="1"/>
          </p:cNvSpPr>
          <p:nvPr>
            <p:ph type="body" sz="quarter" idx="10" hasCustomPrompt="1"/>
          </p:nvPr>
        </p:nvSpPr>
        <p:spPr>
          <a:xfrm>
            <a:off x="5181600" y="1143000"/>
            <a:ext cx="6400800" cy="4318000"/>
          </a:xfrm>
          <a:ln>
            <a:noFill/>
          </a:ln>
        </p:spPr>
        <p:txBody>
          <a:bodyPr anchor="ctr"/>
          <a:lstStyle>
            <a:lvl1pPr>
              <a:spcBef>
                <a:spcPts val="0"/>
              </a:spcBef>
              <a:defRPr>
                <a:solidFill>
                  <a:schemeClr val="tx1"/>
                </a:solidFill>
              </a:defRPr>
            </a:lvl1pPr>
          </a:lstStyle>
          <a:p>
            <a:pPr lvl="0"/>
            <a:r>
              <a:rPr lang="en-US" dirty="0"/>
              <a:t>Click to edit</a:t>
            </a:r>
          </a:p>
          <a:p>
            <a:pPr lvl="0"/>
            <a:r>
              <a:rPr lang="en-US" dirty="0"/>
              <a:t>Master text styles</a:t>
            </a:r>
          </a:p>
        </p:txBody>
      </p:sp>
      <p:pic>
        <p:nvPicPr>
          <p:cNvPr id="5" name="Picture 4">
            <a:extLst>
              <a:ext uri="{FF2B5EF4-FFF2-40B4-BE49-F238E27FC236}">
                <a16:creationId xmlns:a16="http://schemas.microsoft.com/office/drawing/2014/main" id="{7A4A49C7-D69B-AE4C-BB38-CAFFA3CEDB3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7479" y="1322324"/>
            <a:ext cx="2746180" cy="3959351"/>
          </a:xfrm>
          <a:prstGeom prst="rect">
            <a:avLst/>
          </a:prstGeom>
        </p:spPr>
      </p:pic>
    </p:spTree>
    <p:extLst>
      <p:ext uri="{BB962C8B-B14F-4D97-AF65-F5344CB8AC3E}">
        <p14:creationId xmlns:p14="http://schemas.microsoft.com/office/powerpoint/2010/main" val="161152716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2_SECTION - BASIC">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D2736CC-7768-CD43-A94C-626FED5A8BB3}"/>
              </a:ext>
            </a:extLst>
          </p:cNvPr>
          <p:cNvSpPr>
            <a:spLocks noGrp="1"/>
          </p:cNvSpPr>
          <p:nvPr>
            <p:ph type="body" sz="quarter" idx="10" hasCustomPrompt="1"/>
          </p:nvPr>
        </p:nvSpPr>
        <p:spPr>
          <a:xfrm>
            <a:off x="3124200" y="1143000"/>
            <a:ext cx="8458200" cy="4318000"/>
          </a:xfrm>
          <a:ln>
            <a:noFill/>
          </a:ln>
        </p:spPr>
        <p:txBody>
          <a:bodyPr anchor="ctr"/>
          <a:lstStyle>
            <a:lvl1pPr>
              <a:spcBef>
                <a:spcPts val="0"/>
              </a:spcBef>
              <a:defRPr>
                <a:solidFill>
                  <a:schemeClr val="tx1"/>
                </a:solidFill>
              </a:defRPr>
            </a:lvl1pPr>
          </a:lstStyle>
          <a:p>
            <a:pPr lvl="0"/>
            <a:r>
              <a:rPr lang="en-US" dirty="0"/>
              <a:t>Click to edit</a:t>
            </a:r>
          </a:p>
          <a:p>
            <a:pPr lvl="0"/>
            <a:r>
              <a:rPr lang="en-US" dirty="0"/>
              <a:t>Master text styles</a:t>
            </a:r>
          </a:p>
        </p:txBody>
      </p:sp>
      <p:pic>
        <p:nvPicPr>
          <p:cNvPr id="3" name="Picture 2">
            <a:extLst>
              <a:ext uri="{FF2B5EF4-FFF2-40B4-BE49-F238E27FC236}">
                <a16:creationId xmlns:a16="http://schemas.microsoft.com/office/drawing/2014/main" id="{E311D2DD-04A1-9E46-B431-7F38BE5A7F3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7101" b="11111"/>
          <a:stretch/>
        </p:blipFill>
        <p:spPr>
          <a:xfrm>
            <a:off x="0" y="762000"/>
            <a:ext cx="5540799" cy="6096000"/>
          </a:xfrm>
          <a:prstGeom prst="rect">
            <a:avLst/>
          </a:prstGeom>
        </p:spPr>
      </p:pic>
    </p:spTree>
    <p:extLst>
      <p:ext uri="{BB962C8B-B14F-4D97-AF65-F5344CB8AC3E}">
        <p14:creationId xmlns:p14="http://schemas.microsoft.com/office/powerpoint/2010/main" val="409351543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4_SECTION - BASIC">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D2736CC-7768-CD43-A94C-626FED5A8BB3}"/>
              </a:ext>
            </a:extLst>
          </p:cNvPr>
          <p:cNvSpPr>
            <a:spLocks noGrp="1"/>
          </p:cNvSpPr>
          <p:nvPr>
            <p:ph type="body" sz="quarter" idx="10" hasCustomPrompt="1"/>
          </p:nvPr>
        </p:nvSpPr>
        <p:spPr>
          <a:xfrm>
            <a:off x="685800" y="2743201"/>
            <a:ext cx="11137392" cy="1326091"/>
          </a:xfrm>
          <a:ln>
            <a:noFill/>
          </a:ln>
        </p:spPr>
        <p:txBody>
          <a:bodyPr anchor="ctr"/>
          <a:lstStyle>
            <a:lvl1pPr>
              <a:spcBef>
                <a:spcPts val="0"/>
              </a:spcBef>
              <a:defRPr>
                <a:solidFill>
                  <a:schemeClr val="accent2"/>
                </a:solidFill>
              </a:defRPr>
            </a:lvl1pPr>
          </a:lstStyle>
          <a:p>
            <a:pPr lvl="0"/>
            <a:r>
              <a:rPr lang="en-US" dirty="0"/>
              <a:t>Click to edit</a:t>
            </a:r>
          </a:p>
          <a:p>
            <a:pPr lvl="0"/>
            <a:r>
              <a:rPr lang="en-US" dirty="0"/>
              <a:t>master text styles</a:t>
            </a:r>
          </a:p>
        </p:txBody>
      </p:sp>
    </p:spTree>
    <p:extLst>
      <p:ext uri="{BB962C8B-B14F-4D97-AF65-F5344CB8AC3E}">
        <p14:creationId xmlns:p14="http://schemas.microsoft.com/office/powerpoint/2010/main" val="244915714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SECTION - WHIT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329488" y="0"/>
            <a:ext cx="4862512" cy="6858000"/>
          </a:xfrm>
          <a:custGeom>
            <a:avLst/>
            <a:gdLst>
              <a:gd name="connsiteX0" fmla="*/ 0 w 4862512"/>
              <a:gd name="connsiteY0" fmla="*/ 0 h 6858000"/>
              <a:gd name="connsiteX1" fmla="*/ 1187 w 4862512"/>
              <a:gd name="connsiteY1" fmla="*/ 0 h 6858000"/>
              <a:gd name="connsiteX2" fmla="*/ 9497 w 4862512"/>
              <a:gd name="connsiteY2" fmla="*/ 0 h 6858000"/>
              <a:gd name="connsiteX3" fmla="*/ 32053 w 4862512"/>
              <a:gd name="connsiteY3" fmla="*/ 0 h 6858000"/>
              <a:gd name="connsiteX4" fmla="*/ 75977 w 4862512"/>
              <a:gd name="connsiteY4" fmla="*/ 0 h 6858000"/>
              <a:gd name="connsiteX5" fmla="*/ 148392 w 4862512"/>
              <a:gd name="connsiteY5" fmla="*/ 0 h 6858000"/>
              <a:gd name="connsiteX6" fmla="*/ 256422 w 4862512"/>
              <a:gd name="connsiteY6" fmla="*/ 0 h 6858000"/>
              <a:gd name="connsiteX7" fmla="*/ 407188 w 4862512"/>
              <a:gd name="connsiteY7" fmla="*/ 0 h 6858000"/>
              <a:gd name="connsiteX8" fmla="*/ 500824 w 4862512"/>
              <a:gd name="connsiteY8" fmla="*/ 0 h 6858000"/>
              <a:gd name="connsiteX9" fmla="*/ 607814 w 4862512"/>
              <a:gd name="connsiteY9" fmla="*/ 0 h 6858000"/>
              <a:gd name="connsiteX10" fmla="*/ 729051 w 4862512"/>
              <a:gd name="connsiteY10" fmla="*/ 0 h 6858000"/>
              <a:gd name="connsiteX11" fmla="*/ 865423 w 4862512"/>
              <a:gd name="connsiteY11" fmla="*/ 0 h 6858000"/>
              <a:gd name="connsiteX12" fmla="*/ 1017822 w 4862512"/>
              <a:gd name="connsiteY12" fmla="*/ 0 h 6858000"/>
              <a:gd name="connsiteX13" fmla="*/ 1187137 w 4862512"/>
              <a:gd name="connsiteY13" fmla="*/ 0 h 6858000"/>
              <a:gd name="connsiteX14" fmla="*/ 1374259 w 4862512"/>
              <a:gd name="connsiteY14" fmla="*/ 0 h 6858000"/>
              <a:gd name="connsiteX15" fmla="*/ 1580079 w 4862512"/>
              <a:gd name="connsiteY15" fmla="*/ 0 h 6858000"/>
              <a:gd name="connsiteX16" fmla="*/ 1805487 w 4862512"/>
              <a:gd name="connsiteY16" fmla="*/ 0 h 6858000"/>
              <a:gd name="connsiteX17" fmla="*/ 2051372 w 4862512"/>
              <a:gd name="connsiteY17" fmla="*/ 0 h 6858000"/>
              <a:gd name="connsiteX18" fmla="*/ 2318626 w 4862512"/>
              <a:gd name="connsiteY18" fmla="*/ 0 h 6858000"/>
              <a:gd name="connsiteX19" fmla="*/ 2608139 w 4862512"/>
              <a:gd name="connsiteY19" fmla="*/ 0 h 6858000"/>
              <a:gd name="connsiteX20" fmla="*/ 2920801 w 4862512"/>
              <a:gd name="connsiteY20" fmla="*/ 0 h 6858000"/>
              <a:gd name="connsiteX21" fmla="*/ 3257503 w 4862512"/>
              <a:gd name="connsiteY21" fmla="*/ 0 h 6858000"/>
              <a:gd name="connsiteX22" fmla="*/ 3619135 w 4862512"/>
              <a:gd name="connsiteY22" fmla="*/ 0 h 6858000"/>
              <a:gd name="connsiteX23" fmla="*/ 4006586 w 4862512"/>
              <a:gd name="connsiteY23" fmla="*/ 0 h 6858000"/>
              <a:gd name="connsiteX24" fmla="*/ 4420749 w 4862512"/>
              <a:gd name="connsiteY24" fmla="*/ 0 h 6858000"/>
              <a:gd name="connsiteX25" fmla="*/ 4862512 w 4862512"/>
              <a:gd name="connsiteY25" fmla="*/ 0 h 6858000"/>
              <a:gd name="connsiteX26" fmla="*/ 4862512 w 4862512"/>
              <a:gd name="connsiteY26" fmla="*/ 1675 h 6858000"/>
              <a:gd name="connsiteX27" fmla="*/ 4862512 w 4862512"/>
              <a:gd name="connsiteY27" fmla="*/ 13395 h 6858000"/>
              <a:gd name="connsiteX28" fmla="*/ 4862512 w 4862512"/>
              <a:gd name="connsiteY28" fmla="*/ 26161 h 6858000"/>
              <a:gd name="connsiteX29" fmla="*/ 4862512 w 4862512"/>
              <a:gd name="connsiteY29" fmla="*/ 45207 h 6858000"/>
              <a:gd name="connsiteX30" fmla="*/ 4862512 w 4862512"/>
              <a:gd name="connsiteY30" fmla="*/ 71787 h 6858000"/>
              <a:gd name="connsiteX31" fmla="*/ 4862512 w 4862512"/>
              <a:gd name="connsiteY31" fmla="*/ 107156 h 6858000"/>
              <a:gd name="connsiteX32" fmla="*/ 4862512 w 4862512"/>
              <a:gd name="connsiteY32" fmla="*/ 152572 h 6858000"/>
              <a:gd name="connsiteX33" fmla="*/ 4862512 w 4862512"/>
              <a:gd name="connsiteY33" fmla="*/ 209290 h 6858000"/>
              <a:gd name="connsiteX34" fmla="*/ 4862512 w 4862512"/>
              <a:gd name="connsiteY34" fmla="*/ 278565 h 6858000"/>
              <a:gd name="connsiteX35" fmla="*/ 4862512 w 4862512"/>
              <a:gd name="connsiteY35" fmla="*/ 361653 h 6858000"/>
              <a:gd name="connsiteX36" fmla="*/ 4862512 w 4862512"/>
              <a:gd name="connsiteY36" fmla="*/ 459809 h 6858000"/>
              <a:gd name="connsiteX37" fmla="*/ 4862512 w 4862512"/>
              <a:gd name="connsiteY37" fmla="*/ 574291 h 6858000"/>
              <a:gd name="connsiteX38" fmla="*/ 4862512 w 4862512"/>
              <a:gd name="connsiteY38" fmla="*/ 706352 h 6858000"/>
              <a:gd name="connsiteX39" fmla="*/ 4862512 w 4862512"/>
              <a:gd name="connsiteY39" fmla="*/ 857250 h 6858000"/>
              <a:gd name="connsiteX40" fmla="*/ 4862512 w 4862512"/>
              <a:gd name="connsiteY40" fmla="*/ 1028240 h 6858000"/>
              <a:gd name="connsiteX41" fmla="*/ 4862512 w 4862512"/>
              <a:gd name="connsiteY41" fmla="*/ 1220577 h 6858000"/>
              <a:gd name="connsiteX42" fmla="*/ 4862512 w 4862512"/>
              <a:gd name="connsiteY42" fmla="*/ 1435517 h 6858000"/>
              <a:gd name="connsiteX43" fmla="*/ 4862512 w 4862512"/>
              <a:gd name="connsiteY43" fmla="*/ 1674317 h 6858000"/>
              <a:gd name="connsiteX44" fmla="*/ 4862512 w 4862512"/>
              <a:gd name="connsiteY44" fmla="*/ 1938231 h 6858000"/>
              <a:gd name="connsiteX45" fmla="*/ 4862512 w 4862512"/>
              <a:gd name="connsiteY45" fmla="*/ 2228515 h 6858000"/>
              <a:gd name="connsiteX46" fmla="*/ 4862512 w 4862512"/>
              <a:gd name="connsiteY46" fmla="*/ 2546426 h 6858000"/>
              <a:gd name="connsiteX47" fmla="*/ 4862512 w 4862512"/>
              <a:gd name="connsiteY47" fmla="*/ 2716134 h 6858000"/>
              <a:gd name="connsiteX48" fmla="*/ 4862512 w 4862512"/>
              <a:gd name="connsiteY48" fmla="*/ 2893219 h 6858000"/>
              <a:gd name="connsiteX49" fmla="*/ 4862512 w 4862512"/>
              <a:gd name="connsiteY49" fmla="*/ 3077839 h 6858000"/>
              <a:gd name="connsiteX50" fmla="*/ 4862512 w 4862512"/>
              <a:gd name="connsiteY50" fmla="*/ 3270149 h 6858000"/>
              <a:gd name="connsiteX51" fmla="*/ 4862512 w 4862512"/>
              <a:gd name="connsiteY51" fmla="*/ 3470309 h 6858000"/>
              <a:gd name="connsiteX52" fmla="*/ 4862512 w 4862512"/>
              <a:gd name="connsiteY52" fmla="*/ 3678473 h 6858000"/>
              <a:gd name="connsiteX53" fmla="*/ 4862512 w 4862512"/>
              <a:gd name="connsiteY53" fmla="*/ 3894800 h 6858000"/>
              <a:gd name="connsiteX54" fmla="*/ 4862512 w 4862512"/>
              <a:gd name="connsiteY54" fmla="*/ 4119446 h 6858000"/>
              <a:gd name="connsiteX55" fmla="*/ 4862512 w 4862512"/>
              <a:gd name="connsiteY55" fmla="*/ 4352569 h 6858000"/>
              <a:gd name="connsiteX56" fmla="*/ 4862512 w 4862512"/>
              <a:gd name="connsiteY56" fmla="*/ 4594324 h 6858000"/>
              <a:gd name="connsiteX57" fmla="*/ 4862512 w 4862512"/>
              <a:gd name="connsiteY57" fmla="*/ 4844870 h 6858000"/>
              <a:gd name="connsiteX58" fmla="*/ 4862512 w 4862512"/>
              <a:gd name="connsiteY58" fmla="*/ 5104363 h 6858000"/>
              <a:gd name="connsiteX59" fmla="*/ 4862512 w 4862512"/>
              <a:gd name="connsiteY59" fmla="*/ 5372960 h 6858000"/>
              <a:gd name="connsiteX60" fmla="*/ 4862512 w 4862512"/>
              <a:gd name="connsiteY60" fmla="*/ 5650818 h 6858000"/>
              <a:gd name="connsiteX61" fmla="*/ 4862512 w 4862512"/>
              <a:gd name="connsiteY61" fmla="*/ 5938094 h 6858000"/>
              <a:gd name="connsiteX62" fmla="*/ 4862512 w 4862512"/>
              <a:gd name="connsiteY62" fmla="*/ 6234945 h 6858000"/>
              <a:gd name="connsiteX63" fmla="*/ 4862512 w 4862512"/>
              <a:gd name="connsiteY63" fmla="*/ 6541528 h 6858000"/>
              <a:gd name="connsiteX64" fmla="*/ 4862512 w 4862512"/>
              <a:gd name="connsiteY64" fmla="*/ 6858000 h 6858000"/>
              <a:gd name="connsiteX65" fmla="*/ 4856343 w 4862512"/>
              <a:gd name="connsiteY65" fmla="*/ 6858000 h 6858000"/>
              <a:gd name="connsiteX66" fmla="*/ 4841693 w 4862512"/>
              <a:gd name="connsiteY66" fmla="*/ 6858000 h 6858000"/>
              <a:gd name="connsiteX67" fmla="*/ 4813163 w 4862512"/>
              <a:gd name="connsiteY67" fmla="*/ 6858000 h 6858000"/>
              <a:gd name="connsiteX68" fmla="*/ 4766127 w 4862512"/>
              <a:gd name="connsiteY68" fmla="*/ 6858000 h 6858000"/>
              <a:gd name="connsiteX69" fmla="*/ 4695958 w 4862512"/>
              <a:gd name="connsiteY69" fmla="*/ 6858000 h 6858000"/>
              <a:gd name="connsiteX70" fmla="*/ 4598030 w 4862512"/>
              <a:gd name="connsiteY70" fmla="*/ 6858000 h 6858000"/>
              <a:gd name="connsiteX71" fmla="*/ 4467717 w 4862512"/>
              <a:gd name="connsiteY71" fmla="*/ 6858000 h 6858000"/>
              <a:gd name="connsiteX72" fmla="*/ 4300392 w 4862512"/>
              <a:gd name="connsiteY72" fmla="*/ 6858000 h 6858000"/>
              <a:gd name="connsiteX73" fmla="*/ 4091428 w 4862512"/>
              <a:gd name="connsiteY73" fmla="*/ 6858000 h 6858000"/>
              <a:gd name="connsiteX74" fmla="*/ 3836199 w 4862512"/>
              <a:gd name="connsiteY74" fmla="*/ 6858000 h 6858000"/>
              <a:gd name="connsiteX75" fmla="*/ 3689789 w 4862512"/>
              <a:gd name="connsiteY75" fmla="*/ 6858000 h 6858000"/>
              <a:gd name="connsiteX76" fmla="*/ 3530078 w 4862512"/>
              <a:gd name="connsiteY76" fmla="*/ 6858000 h 6858000"/>
              <a:gd name="connsiteX77" fmla="*/ 3356488 w 4862512"/>
              <a:gd name="connsiteY77" fmla="*/ 6858000 h 6858000"/>
              <a:gd name="connsiteX78" fmla="*/ 3168440 w 4862512"/>
              <a:gd name="connsiteY78" fmla="*/ 6858000 h 6858000"/>
              <a:gd name="connsiteX79" fmla="*/ 2965356 w 4862512"/>
              <a:gd name="connsiteY79" fmla="*/ 6858000 h 6858000"/>
              <a:gd name="connsiteX80" fmla="*/ 2746657 w 4862512"/>
              <a:gd name="connsiteY80" fmla="*/ 6858000 h 6858000"/>
              <a:gd name="connsiteX81" fmla="*/ 2511765 w 4862512"/>
              <a:gd name="connsiteY81" fmla="*/ 6858000 h 6858000"/>
              <a:gd name="connsiteX82" fmla="*/ 2260103 w 4862512"/>
              <a:gd name="connsiteY82" fmla="*/ 6858000 h 6858000"/>
              <a:gd name="connsiteX83" fmla="*/ 1991091 w 4862512"/>
              <a:gd name="connsiteY83" fmla="*/ 6858000 h 6858000"/>
              <a:gd name="connsiteX84" fmla="*/ 1704151 w 4862512"/>
              <a:gd name="connsiteY84" fmla="*/ 6858000 h 6858000"/>
              <a:gd name="connsiteX85" fmla="*/ 0 w 4862512"/>
              <a:gd name="connsiteY85" fmla="*/ 4800600 h 6858000"/>
              <a:gd name="connsiteX86" fmla="*/ 0 w 4862512"/>
              <a:gd name="connsiteY8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862512" h="6858000">
                <a:moveTo>
                  <a:pt x="0" y="0"/>
                </a:moveTo>
                <a:lnTo>
                  <a:pt x="1187" y="0"/>
                </a:lnTo>
                <a:lnTo>
                  <a:pt x="9497" y="0"/>
                </a:lnTo>
                <a:lnTo>
                  <a:pt x="32053" y="0"/>
                </a:lnTo>
                <a:lnTo>
                  <a:pt x="75977" y="0"/>
                </a:lnTo>
                <a:lnTo>
                  <a:pt x="148392" y="0"/>
                </a:lnTo>
                <a:lnTo>
                  <a:pt x="256422" y="0"/>
                </a:lnTo>
                <a:lnTo>
                  <a:pt x="407188" y="0"/>
                </a:lnTo>
                <a:lnTo>
                  <a:pt x="500824" y="0"/>
                </a:lnTo>
                <a:lnTo>
                  <a:pt x="607814" y="0"/>
                </a:lnTo>
                <a:lnTo>
                  <a:pt x="729051" y="0"/>
                </a:lnTo>
                <a:lnTo>
                  <a:pt x="865423" y="0"/>
                </a:lnTo>
                <a:lnTo>
                  <a:pt x="1017822" y="0"/>
                </a:lnTo>
                <a:lnTo>
                  <a:pt x="1187137" y="0"/>
                </a:lnTo>
                <a:lnTo>
                  <a:pt x="1374259" y="0"/>
                </a:lnTo>
                <a:lnTo>
                  <a:pt x="1580079" y="0"/>
                </a:lnTo>
                <a:lnTo>
                  <a:pt x="1805487" y="0"/>
                </a:lnTo>
                <a:lnTo>
                  <a:pt x="2051372" y="0"/>
                </a:lnTo>
                <a:lnTo>
                  <a:pt x="2318626" y="0"/>
                </a:lnTo>
                <a:lnTo>
                  <a:pt x="2608139" y="0"/>
                </a:lnTo>
                <a:lnTo>
                  <a:pt x="2920801" y="0"/>
                </a:lnTo>
                <a:lnTo>
                  <a:pt x="3257503" y="0"/>
                </a:lnTo>
                <a:lnTo>
                  <a:pt x="3619135" y="0"/>
                </a:lnTo>
                <a:lnTo>
                  <a:pt x="4006586" y="0"/>
                </a:lnTo>
                <a:lnTo>
                  <a:pt x="4420749" y="0"/>
                </a:lnTo>
                <a:lnTo>
                  <a:pt x="4862512" y="0"/>
                </a:lnTo>
                <a:lnTo>
                  <a:pt x="4862512" y="1675"/>
                </a:lnTo>
                <a:lnTo>
                  <a:pt x="4862512" y="13395"/>
                </a:lnTo>
                <a:lnTo>
                  <a:pt x="4862512" y="26161"/>
                </a:lnTo>
                <a:lnTo>
                  <a:pt x="4862512" y="45207"/>
                </a:lnTo>
                <a:lnTo>
                  <a:pt x="4862512" y="71787"/>
                </a:lnTo>
                <a:lnTo>
                  <a:pt x="4862512" y="107156"/>
                </a:lnTo>
                <a:lnTo>
                  <a:pt x="4862512" y="152572"/>
                </a:lnTo>
                <a:lnTo>
                  <a:pt x="4862512" y="209290"/>
                </a:lnTo>
                <a:lnTo>
                  <a:pt x="4862512" y="278565"/>
                </a:lnTo>
                <a:lnTo>
                  <a:pt x="4862512" y="361653"/>
                </a:lnTo>
                <a:lnTo>
                  <a:pt x="4862512" y="459809"/>
                </a:lnTo>
                <a:lnTo>
                  <a:pt x="4862512" y="574291"/>
                </a:lnTo>
                <a:lnTo>
                  <a:pt x="4862512" y="706352"/>
                </a:lnTo>
                <a:lnTo>
                  <a:pt x="4862512" y="857250"/>
                </a:lnTo>
                <a:lnTo>
                  <a:pt x="4862512" y="1028240"/>
                </a:lnTo>
                <a:lnTo>
                  <a:pt x="4862512" y="1220577"/>
                </a:lnTo>
                <a:lnTo>
                  <a:pt x="4862512" y="1435517"/>
                </a:lnTo>
                <a:lnTo>
                  <a:pt x="4862512" y="1674317"/>
                </a:lnTo>
                <a:lnTo>
                  <a:pt x="4862512" y="1938231"/>
                </a:lnTo>
                <a:lnTo>
                  <a:pt x="4862512" y="2228515"/>
                </a:lnTo>
                <a:lnTo>
                  <a:pt x="4862512" y="2546426"/>
                </a:lnTo>
                <a:lnTo>
                  <a:pt x="4862512" y="2716134"/>
                </a:lnTo>
                <a:lnTo>
                  <a:pt x="4862512" y="2893219"/>
                </a:lnTo>
                <a:lnTo>
                  <a:pt x="4862512" y="3077839"/>
                </a:lnTo>
                <a:lnTo>
                  <a:pt x="4862512" y="3270149"/>
                </a:lnTo>
                <a:lnTo>
                  <a:pt x="4862512" y="3470309"/>
                </a:lnTo>
                <a:lnTo>
                  <a:pt x="4862512" y="3678473"/>
                </a:lnTo>
                <a:lnTo>
                  <a:pt x="4862512" y="3894800"/>
                </a:lnTo>
                <a:lnTo>
                  <a:pt x="4862512" y="4119446"/>
                </a:lnTo>
                <a:lnTo>
                  <a:pt x="4862512" y="4352569"/>
                </a:lnTo>
                <a:lnTo>
                  <a:pt x="4862512" y="4594324"/>
                </a:lnTo>
                <a:lnTo>
                  <a:pt x="4862512" y="4844870"/>
                </a:lnTo>
                <a:lnTo>
                  <a:pt x="4862512" y="5104363"/>
                </a:lnTo>
                <a:lnTo>
                  <a:pt x="4862512" y="5372960"/>
                </a:lnTo>
                <a:lnTo>
                  <a:pt x="4862512" y="5650818"/>
                </a:lnTo>
                <a:lnTo>
                  <a:pt x="4862512" y="5938094"/>
                </a:lnTo>
                <a:lnTo>
                  <a:pt x="4862512" y="6234945"/>
                </a:lnTo>
                <a:lnTo>
                  <a:pt x="4862512" y="6541528"/>
                </a:lnTo>
                <a:lnTo>
                  <a:pt x="4862512" y="6858000"/>
                </a:lnTo>
                <a:lnTo>
                  <a:pt x="4856343" y="6858000"/>
                </a:lnTo>
                <a:lnTo>
                  <a:pt x="4841693" y="6858000"/>
                </a:lnTo>
                <a:lnTo>
                  <a:pt x="4813163" y="6858000"/>
                </a:lnTo>
                <a:lnTo>
                  <a:pt x="4766127" y="6858000"/>
                </a:lnTo>
                <a:lnTo>
                  <a:pt x="4695958" y="6858000"/>
                </a:lnTo>
                <a:lnTo>
                  <a:pt x="4598030" y="6858000"/>
                </a:lnTo>
                <a:lnTo>
                  <a:pt x="4467717" y="6858000"/>
                </a:lnTo>
                <a:lnTo>
                  <a:pt x="4300392" y="6858000"/>
                </a:lnTo>
                <a:lnTo>
                  <a:pt x="4091428" y="6858000"/>
                </a:lnTo>
                <a:lnTo>
                  <a:pt x="3836199" y="6858000"/>
                </a:lnTo>
                <a:lnTo>
                  <a:pt x="3689789" y="6858000"/>
                </a:lnTo>
                <a:lnTo>
                  <a:pt x="3530078" y="6858000"/>
                </a:lnTo>
                <a:lnTo>
                  <a:pt x="3356488" y="6858000"/>
                </a:lnTo>
                <a:lnTo>
                  <a:pt x="3168440" y="6858000"/>
                </a:lnTo>
                <a:lnTo>
                  <a:pt x="2965356" y="6858000"/>
                </a:lnTo>
                <a:lnTo>
                  <a:pt x="2746657" y="6858000"/>
                </a:lnTo>
                <a:lnTo>
                  <a:pt x="2511765" y="6858000"/>
                </a:lnTo>
                <a:lnTo>
                  <a:pt x="2260103" y="6858000"/>
                </a:lnTo>
                <a:lnTo>
                  <a:pt x="1991091" y="6858000"/>
                </a:lnTo>
                <a:lnTo>
                  <a:pt x="1704151" y="6858000"/>
                </a:lnTo>
                <a:cubicBezTo>
                  <a:pt x="727105" y="6675120"/>
                  <a:pt x="0" y="5783580"/>
                  <a:pt x="0" y="4800600"/>
                </a:cubicBezTo>
                <a:cubicBezTo>
                  <a:pt x="0" y="4800600"/>
                  <a:pt x="0" y="4800600"/>
                  <a:pt x="0" y="0"/>
                </a:cubicBezTo>
                <a:close/>
              </a:path>
            </a:pathLst>
          </a:custGeom>
          <a:solidFill>
            <a:schemeClr val="bg1"/>
          </a:solidFill>
        </p:spPr>
        <p:txBody>
          <a:bodyPr wrap="square">
            <a:noAutofit/>
          </a:bodyPr>
          <a:lstStyle/>
          <a:p>
            <a:endParaRPr lang="en-US"/>
          </a:p>
        </p:txBody>
      </p:sp>
      <p:sp>
        <p:nvSpPr>
          <p:cNvPr id="5" name="Text Placeholder 2">
            <a:extLst>
              <a:ext uri="{FF2B5EF4-FFF2-40B4-BE49-F238E27FC236}">
                <a16:creationId xmlns:a16="http://schemas.microsoft.com/office/drawing/2014/main" id="{3DC9DF9D-019F-E74A-B51A-0D58A0C90A5F}"/>
              </a:ext>
            </a:extLst>
          </p:cNvPr>
          <p:cNvSpPr>
            <a:spLocks noGrp="1"/>
          </p:cNvSpPr>
          <p:nvPr>
            <p:ph type="body" sz="quarter" idx="12"/>
          </p:nvPr>
        </p:nvSpPr>
        <p:spPr>
          <a:xfrm>
            <a:off x="914399" y="914399"/>
            <a:ext cx="5500687" cy="5029199"/>
          </a:xfrm>
        </p:spPr>
        <p:txBody>
          <a:bodyPr anchor="ctr"/>
          <a:lstStyle>
            <a:lvl1pPr>
              <a:buClr>
                <a:schemeClr val="accent1"/>
              </a:buClr>
              <a:defRPr sz="5400">
                <a:solidFill>
                  <a:schemeClr val="tx1"/>
                </a:solidFill>
              </a:defRPr>
            </a:lvl1pPr>
            <a:lvl2pPr>
              <a:buClr>
                <a:schemeClr val="accent1"/>
              </a:buClr>
              <a:defRPr>
                <a:solidFill>
                  <a:schemeClr val="tx1"/>
                </a:solidFill>
              </a:defRPr>
            </a:lvl2pPr>
            <a:lvl3pPr>
              <a:buClr>
                <a:schemeClr val="accent1"/>
              </a:buClr>
              <a:defRPr sz="1900">
                <a:solidFill>
                  <a:schemeClr val="tx1"/>
                </a:solidFill>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819965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E6B7646-00E1-4800-932F-1C1E556F01A6}" type="slidenum">
              <a:rPr lang="en-US"/>
              <a:pPr>
                <a:defRPr/>
              </a:pPr>
              <a:t>‹#›</a:t>
            </a:fld>
            <a:endParaRPr lang="en-US" dirty="0"/>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SECTION - DARK GREEN">
    <p:bg>
      <p:bgPr>
        <a:solidFill>
          <a:schemeClr val="accent2"/>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329488" y="0"/>
            <a:ext cx="4862512" cy="6858000"/>
          </a:xfrm>
          <a:custGeom>
            <a:avLst/>
            <a:gdLst>
              <a:gd name="connsiteX0" fmla="*/ 0 w 4862512"/>
              <a:gd name="connsiteY0" fmla="*/ 0 h 6858000"/>
              <a:gd name="connsiteX1" fmla="*/ 1187 w 4862512"/>
              <a:gd name="connsiteY1" fmla="*/ 0 h 6858000"/>
              <a:gd name="connsiteX2" fmla="*/ 9497 w 4862512"/>
              <a:gd name="connsiteY2" fmla="*/ 0 h 6858000"/>
              <a:gd name="connsiteX3" fmla="*/ 32053 w 4862512"/>
              <a:gd name="connsiteY3" fmla="*/ 0 h 6858000"/>
              <a:gd name="connsiteX4" fmla="*/ 75977 w 4862512"/>
              <a:gd name="connsiteY4" fmla="*/ 0 h 6858000"/>
              <a:gd name="connsiteX5" fmla="*/ 148392 w 4862512"/>
              <a:gd name="connsiteY5" fmla="*/ 0 h 6858000"/>
              <a:gd name="connsiteX6" fmla="*/ 256422 w 4862512"/>
              <a:gd name="connsiteY6" fmla="*/ 0 h 6858000"/>
              <a:gd name="connsiteX7" fmla="*/ 407188 w 4862512"/>
              <a:gd name="connsiteY7" fmla="*/ 0 h 6858000"/>
              <a:gd name="connsiteX8" fmla="*/ 500824 w 4862512"/>
              <a:gd name="connsiteY8" fmla="*/ 0 h 6858000"/>
              <a:gd name="connsiteX9" fmla="*/ 607814 w 4862512"/>
              <a:gd name="connsiteY9" fmla="*/ 0 h 6858000"/>
              <a:gd name="connsiteX10" fmla="*/ 729051 w 4862512"/>
              <a:gd name="connsiteY10" fmla="*/ 0 h 6858000"/>
              <a:gd name="connsiteX11" fmla="*/ 865423 w 4862512"/>
              <a:gd name="connsiteY11" fmla="*/ 0 h 6858000"/>
              <a:gd name="connsiteX12" fmla="*/ 1017822 w 4862512"/>
              <a:gd name="connsiteY12" fmla="*/ 0 h 6858000"/>
              <a:gd name="connsiteX13" fmla="*/ 1187137 w 4862512"/>
              <a:gd name="connsiteY13" fmla="*/ 0 h 6858000"/>
              <a:gd name="connsiteX14" fmla="*/ 1374259 w 4862512"/>
              <a:gd name="connsiteY14" fmla="*/ 0 h 6858000"/>
              <a:gd name="connsiteX15" fmla="*/ 1580079 w 4862512"/>
              <a:gd name="connsiteY15" fmla="*/ 0 h 6858000"/>
              <a:gd name="connsiteX16" fmla="*/ 1805487 w 4862512"/>
              <a:gd name="connsiteY16" fmla="*/ 0 h 6858000"/>
              <a:gd name="connsiteX17" fmla="*/ 2051372 w 4862512"/>
              <a:gd name="connsiteY17" fmla="*/ 0 h 6858000"/>
              <a:gd name="connsiteX18" fmla="*/ 2318626 w 4862512"/>
              <a:gd name="connsiteY18" fmla="*/ 0 h 6858000"/>
              <a:gd name="connsiteX19" fmla="*/ 2608139 w 4862512"/>
              <a:gd name="connsiteY19" fmla="*/ 0 h 6858000"/>
              <a:gd name="connsiteX20" fmla="*/ 2920801 w 4862512"/>
              <a:gd name="connsiteY20" fmla="*/ 0 h 6858000"/>
              <a:gd name="connsiteX21" fmla="*/ 3257503 w 4862512"/>
              <a:gd name="connsiteY21" fmla="*/ 0 h 6858000"/>
              <a:gd name="connsiteX22" fmla="*/ 3619135 w 4862512"/>
              <a:gd name="connsiteY22" fmla="*/ 0 h 6858000"/>
              <a:gd name="connsiteX23" fmla="*/ 4006586 w 4862512"/>
              <a:gd name="connsiteY23" fmla="*/ 0 h 6858000"/>
              <a:gd name="connsiteX24" fmla="*/ 4420749 w 4862512"/>
              <a:gd name="connsiteY24" fmla="*/ 0 h 6858000"/>
              <a:gd name="connsiteX25" fmla="*/ 4862512 w 4862512"/>
              <a:gd name="connsiteY25" fmla="*/ 0 h 6858000"/>
              <a:gd name="connsiteX26" fmla="*/ 4862512 w 4862512"/>
              <a:gd name="connsiteY26" fmla="*/ 1675 h 6858000"/>
              <a:gd name="connsiteX27" fmla="*/ 4862512 w 4862512"/>
              <a:gd name="connsiteY27" fmla="*/ 13395 h 6858000"/>
              <a:gd name="connsiteX28" fmla="*/ 4862512 w 4862512"/>
              <a:gd name="connsiteY28" fmla="*/ 26161 h 6858000"/>
              <a:gd name="connsiteX29" fmla="*/ 4862512 w 4862512"/>
              <a:gd name="connsiteY29" fmla="*/ 45207 h 6858000"/>
              <a:gd name="connsiteX30" fmla="*/ 4862512 w 4862512"/>
              <a:gd name="connsiteY30" fmla="*/ 71787 h 6858000"/>
              <a:gd name="connsiteX31" fmla="*/ 4862512 w 4862512"/>
              <a:gd name="connsiteY31" fmla="*/ 107156 h 6858000"/>
              <a:gd name="connsiteX32" fmla="*/ 4862512 w 4862512"/>
              <a:gd name="connsiteY32" fmla="*/ 152572 h 6858000"/>
              <a:gd name="connsiteX33" fmla="*/ 4862512 w 4862512"/>
              <a:gd name="connsiteY33" fmla="*/ 209290 h 6858000"/>
              <a:gd name="connsiteX34" fmla="*/ 4862512 w 4862512"/>
              <a:gd name="connsiteY34" fmla="*/ 278565 h 6858000"/>
              <a:gd name="connsiteX35" fmla="*/ 4862512 w 4862512"/>
              <a:gd name="connsiteY35" fmla="*/ 361653 h 6858000"/>
              <a:gd name="connsiteX36" fmla="*/ 4862512 w 4862512"/>
              <a:gd name="connsiteY36" fmla="*/ 459809 h 6858000"/>
              <a:gd name="connsiteX37" fmla="*/ 4862512 w 4862512"/>
              <a:gd name="connsiteY37" fmla="*/ 574291 h 6858000"/>
              <a:gd name="connsiteX38" fmla="*/ 4862512 w 4862512"/>
              <a:gd name="connsiteY38" fmla="*/ 706352 h 6858000"/>
              <a:gd name="connsiteX39" fmla="*/ 4862512 w 4862512"/>
              <a:gd name="connsiteY39" fmla="*/ 857250 h 6858000"/>
              <a:gd name="connsiteX40" fmla="*/ 4862512 w 4862512"/>
              <a:gd name="connsiteY40" fmla="*/ 1028240 h 6858000"/>
              <a:gd name="connsiteX41" fmla="*/ 4862512 w 4862512"/>
              <a:gd name="connsiteY41" fmla="*/ 1220577 h 6858000"/>
              <a:gd name="connsiteX42" fmla="*/ 4862512 w 4862512"/>
              <a:gd name="connsiteY42" fmla="*/ 1435517 h 6858000"/>
              <a:gd name="connsiteX43" fmla="*/ 4862512 w 4862512"/>
              <a:gd name="connsiteY43" fmla="*/ 1674317 h 6858000"/>
              <a:gd name="connsiteX44" fmla="*/ 4862512 w 4862512"/>
              <a:gd name="connsiteY44" fmla="*/ 1938231 h 6858000"/>
              <a:gd name="connsiteX45" fmla="*/ 4862512 w 4862512"/>
              <a:gd name="connsiteY45" fmla="*/ 2228515 h 6858000"/>
              <a:gd name="connsiteX46" fmla="*/ 4862512 w 4862512"/>
              <a:gd name="connsiteY46" fmla="*/ 2546426 h 6858000"/>
              <a:gd name="connsiteX47" fmla="*/ 4862512 w 4862512"/>
              <a:gd name="connsiteY47" fmla="*/ 2716134 h 6858000"/>
              <a:gd name="connsiteX48" fmla="*/ 4862512 w 4862512"/>
              <a:gd name="connsiteY48" fmla="*/ 2893219 h 6858000"/>
              <a:gd name="connsiteX49" fmla="*/ 4862512 w 4862512"/>
              <a:gd name="connsiteY49" fmla="*/ 3077839 h 6858000"/>
              <a:gd name="connsiteX50" fmla="*/ 4862512 w 4862512"/>
              <a:gd name="connsiteY50" fmla="*/ 3270149 h 6858000"/>
              <a:gd name="connsiteX51" fmla="*/ 4862512 w 4862512"/>
              <a:gd name="connsiteY51" fmla="*/ 3470309 h 6858000"/>
              <a:gd name="connsiteX52" fmla="*/ 4862512 w 4862512"/>
              <a:gd name="connsiteY52" fmla="*/ 3678473 h 6858000"/>
              <a:gd name="connsiteX53" fmla="*/ 4862512 w 4862512"/>
              <a:gd name="connsiteY53" fmla="*/ 3894800 h 6858000"/>
              <a:gd name="connsiteX54" fmla="*/ 4862512 w 4862512"/>
              <a:gd name="connsiteY54" fmla="*/ 4119446 h 6858000"/>
              <a:gd name="connsiteX55" fmla="*/ 4862512 w 4862512"/>
              <a:gd name="connsiteY55" fmla="*/ 4352569 h 6858000"/>
              <a:gd name="connsiteX56" fmla="*/ 4862512 w 4862512"/>
              <a:gd name="connsiteY56" fmla="*/ 4594324 h 6858000"/>
              <a:gd name="connsiteX57" fmla="*/ 4862512 w 4862512"/>
              <a:gd name="connsiteY57" fmla="*/ 4844870 h 6858000"/>
              <a:gd name="connsiteX58" fmla="*/ 4862512 w 4862512"/>
              <a:gd name="connsiteY58" fmla="*/ 5104363 h 6858000"/>
              <a:gd name="connsiteX59" fmla="*/ 4862512 w 4862512"/>
              <a:gd name="connsiteY59" fmla="*/ 5372960 h 6858000"/>
              <a:gd name="connsiteX60" fmla="*/ 4862512 w 4862512"/>
              <a:gd name="connsiteY60" fmla="*/ 5650818 h 6858000"/>
              <a:gd name="connsiteX61" fmla="*/ 4862512 w 4862512"/>
              <a:gd name="connsiteY61" fmla="*/ 5938094 h 6858000"/>
              <a:gd name="connsiteX62" fmla="*/ 4862512 w 4862512"/>
              <a:gd name="connsiteY62" fmla="*/ 6234945 h 6858000"/>
              <a:gd name="connsiteX63" fmla="*/ 4862512 w 4862512"/>
              <a:gd name="connsiteY63" fmla="*/ 6541528 h 6858000"/>
              <a:gd name="connsiteX64" fmla="*/ 4862512 w 4862512"/>
              <a:gd name="connsiteY64" fmla="*/ 6858000 h 6858000"/>
              <a:gd name="connsiteX65" fmla="*/ 4856343 w 4862512"/>
              <a:gd name="connsiteY65" fmla="*/ 6858000 h 6858000"/>
              <a:gd name="connsiteX66" fmla="*/ 4841693 w 4862512"/>
              <a:gd name="connsiteY66" fmla="*/ 6858000 h 6858000"/>
              <a:gd name="connsiteX67" fmla="*/ 4813163 w 4862512"/>
              <a:gd name="connsiteY67" fmla="*/ 6858000 h 6858000"/>
              <a:gd name="connsiteX68" fmla="*/ 4766127 w 4862512"/>
              <a:gd name="connsiteY68" fmla="*/ 6858000 h 6858000"/>
              <a:gd name="connsiteX69" fmla="*/ 4695958 w 4862512"/>
              <a:gd name="connsiteY69" fmla="*/ 6858000 h 6858000"/>
              <a:gd name="connsiteX70" fmla="*/ 4598030 w 4862512"/>
              <a:gd name="connsiteY70" fmla="*/ 6858000 h 6858000"/>
              <a:gd name="connsiteX71" fmla="*/ 4467717 w 4862512"/>
              <a:gd name="connsiteY71" fmla="*/ 6858000 h 6858000"/>
              <a:gd name="connsiteX72" fmla="*/ 4300392 w 4862512"/>
              <a:gd name="connsiteY72" fmla="*/ 6858000 h 6858000"/>
              <a:gd name="connsiteX73" fmla="*/ 4091428 w 4862512"/>
              <a:gd name="connsiteY73" fmla="*/ 6858000 h 6858000"/>
              <a:gd name="connsiteX74" fmla="*/ 3836199 w 4862512"/>
              <a:gd name="connsiteY74" fmla="*/ 6858000 h 6858000"/>
              <a:gd name="connsiteX75" fmla="*/ 3689789 w 4862512"/>
              <a:gd name="connsiteY75" fmla="*/ 6858000 h 6858000"/>
              <a:gd name="connsiteX76" fmla="*/ 3530078 w 4862512"/>
              <a:gd name="connsiteY76" fmla="*/ 6858000 h 6858000"/>
              <a:gd name="connsiteX77" fmla="*/ 3356488 w 4862512"/>
              <a:gd name="connsiteY77" fmla="*/ 6858000 h 6858000"/>
              <a:gd name="connsiteX78" fmla="*/ 3168440 w 4862512"/>
              <a:gd name="connsiteY78" fmla="*/ 6858000 h 6858000"/>
              <a:gd name="connsiteX79" fmla="*/ 2965356 w 4862512"/>
              <a:gd name="connsiteY79" fmla="*/ 6858000 h 6858000"/>
              <a:gd name="connsiteX80" fmla="*/ 2746657 w 4862512"/>
              <a:gd name="connsiteY80" fmla="*/ 6858000 h 6858000"/>
              <a:gd name="connsiteX81" fmla="*/ 2511765 w 4862512"/>
              <a:gd name="connsiteY81" fmla="*/ 6858000 h 6858000"/>
              <a:gd name="connsiteX82" fmla="*/ 2260103 w 4862512"/>
              <a:gd name="connsiteY82" fmla="*/ 6858000 h 6858000"/>
              <a:gd name="connsiteX83" fmla="*/ 1991091 w 4862512"/>
              <a:gd name="connsiteY83" fmla="*/ 6858000 h 6858000"/>
              <a:gd name="connsiteX84" fmla="*/ 1704151 w 4862512"/>
              <a:gd name="connsiteY84" fmla="*/ 6858000 h 6858000"/>
              <a:gd name="connsiteX85" fmla="*/ 0 w 4862512"/>
              <a:gd name="connsiteY85" fmla="*/ 4800600 h 6858000"/>
              <a:gd name="connsiteX86" fmla="*/ 0 w 4862512"/>
              <a:gd name="connsiteY8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862512" h="6858000">
                <a:moveTo>
                  <a:pt x="0" y="0"/>
                </a:moveTo>
                <a:lnTo>
                  <a:pt x="1187" y="0"/>
                </a:lnTo>
                <a:lnTo>
                  <a:pt x="9497" y="0"/>
                </a:lnTo>
                <a:lnTo>
                  <a:pt x="32053" y="0"/>
                </a:lnTo>
                <a:lnTo>
                  <a:pt x="75977" y="0"/>
                </a:lnTo>
                <a:lnTo>
                  <a:pt x="148392" y="0"/>
                </a:lnTo>
                <a:lnTo>
                  <a:pt x="256422" y="0"/>
                </a:lnTo>
                <a:lnTo>
                  <a:pt x="407188" y="0"/>
                </a:lnTo>
                <a:lnTo>
                  <a:pt x="500824" y="0"/>
                </a:lnTo>
                <a:lnTo>
                  <a:pt x="607814" y="0"/>
                </a:lnTo>
                <a:lnTo>
                  <a:pt x="729051" y="0"/>
                </a:lnTo>
                <a:lnTo>
                  <a:pt x="865423" y="0"/>
                </a:lnTo>
                <a:lnTo>
                  <a:pt x="1017822" y="0"/>
                </a:lnTo>
                <a:lnTo>
                  <a:pt x="1187137" y="0"/>
                </a:lnTo>
                <a:lnTo>
                  <a:pt x="1374259" y="0"/>
                </a:lnTo>
                <a:lnTo>
                  <a:pt x="1580079" y="0"/>
                </a:lnTo>
                <a:lnTo>
                  <a:pt x="1805487" y="0"/>
                </a:lnTo>
                <a:lnTo>
                  <a:pt x="2051372" y="0"/>
                </a:lnTo>
                <a:lnTo>
                  <a:pt x="2318626" y="0"/>
                </a:lnTo>
                <a:lnTo>
                  <a:pt x="2608139" y="0"/>
                </a:lnTo>
                <a:lnTo>
                  <a:pt x="2920801" y="0"/>
                </a:lnTo>
                <a:lnTo>
                  <a:pt x="3257503" y="0"/>
                </a:lnTo>
                <a:lnTo>
                  <a:pt x="3619135" y="0"/>
                </a:lnTo>
                <a:lnTo>
                  <a:pt x="4006586" y="0"/>
                </a:lnTo>
                <a:lnTo>
                  <a:pt x="4420749" y="0"/>
                </a:lnTo>
                <a:lnTo>
                  <a:pt x="4862512" y="0"/>
                </a:lnTo>
                <a:lnTo>
                  <a:pt x="4862512" y="1675"/>
                </a:lnTo>
                <a:lnTo>
                  <a:pt x="4862512" y="13395"/>
                </a:lnTo>
                <a:lnTo>
                  <a:pt x="4862512" y="26161"/>
                </a:lnTo>
                <a:lnTo>
                  <a:pt x="4862512" y="45207"/>
                </a:lnTo>
                <a:lnTo>
                  <a:pt x="4862512" y="71787"/>
                </a:lnTo>
                <a:lnTo>
                  <a:pt x="4862512" y="107156"/>
                </a:lnTo>
                <a:lnTo>
                  <a:pt x="4862512" y="152572"/>
                </a:lnTo>
                <a:lnTo>
                  <a:pt x="4862512" y="209290"/>
                </a:lnTo>
                <a:lnTo>
                  <a:pt x="4862512" y="278565"/>
                </a:lnTo>
                <a:lnTo>
                  <a:pt x="4862512" y="361653"/>
                </a:lnTo>
                <a:lnTo>
                  <a:pt x="4862512" y="459809"/>
                </a:lnTo>
                <a:lnTo>
                  <a:pt x="4862512" y="574291"/>
                </a:lnTo>
                <a:lnTo>
                  <a:pt x="4862512" y="706352"/>
                </a:lnTo>
                <a:lnTo>
                  <a:pt x="4862512" y="857250"/>
                </a:lnTo>
                <a:lnTo>
                  <a:pt x="4862512" y="1028240"/>
                </a:lnTo>
                <a:lnTo>
                  <a:pt x="4862512" y="1220577"/>
                </a:lnTo>
                <a:lnTo>
                  <a:pt x="4862512" y="1435517"/>
                </a:lnTo>
                <a:lnTo>
                  <a:pt x="4862512" y="1674317"/>
                </a:lnTo>
                <a:lnTo>
                  <a:pt x="4862512" y="1938231"/>
                </a:lnTo>
                <a:lnTo>
                  <a:pt x="4862512" y="2228515"/>
                </a:lnTo>
                <a:lnTo>
                  <a:pt x="4862512" y="2546426"/>
                </a:lnTo>
                <a:lnTo>
                  <a:pt x="4862512" y="2716134"/>
                </a:lnTo>
                <a:lnTo>
                  <a:pt x="4862512" y="2893219"/>
                </a:lnTo>
                <a:lnTo>
                  <a:pt x="4862512" y="3077839"/>
                </a:lnTo>
                <a:lnTo>
                  <a:pt x="4862512" y="3270149"/>
                </a:lnTo>
                <a:lnTo>
                  <a:pt x="4862512" y="3470309"/>
                </a:lnTo>
                <a:lnTo>
                  <a:pt x="4862512" y="3678473"/>
                </a:lnTo>
                <a:lnTo>
                  <a:pt x="4862512" y="3894800"/>
                </a:lnTo>
                <a:lnTo>
                  <a:pt x="4862512" y="4119446"/>
                </a:lnTo>
                <a:lnTo>
                  <a:pt x="4862512" y="4352569"/>
                </a:lnTo>
                <a:lnTo>
                  <a:pt x="4862512" y="4594324"/>
                </a:lnTo>
                <a:lnTo>
                  <a:pt x="4862512" y="4844870"/>
                </a:lnTo>
                <a:lnTo>
                  <a:pt x="4862512" y="5104363"/>
                </a:lnTo>
                <a:lnTo>
                  <a:pt x="4862512" y="5372960"/>
                </a:lnTo>
                <a:lnTo>
                  <a:pt x="4862512" y="5650818"/>
                </a:lnTo>
                <a:lnTo>
                  <a:pt x="4862512" y="5938094"/>
                </a:lnTo>
                <a:lnTo>
                  <a:pt x="4862512" y="6234945"/>
                </a:lnTo>
                <a:lnTo>
                  <a:pt x="4862512" y="6541528"/>
                </a:lnTo>
                <a:lnTo>
                  <a:pt x="4862512" y="6858000"/>
                </a:lnTo>
                <a:lnTo>
                  <a:pt x="4856343" y="6858000"/>
                </a:lnTo>
                <a:lnTo>
                  <a:pt x="4841693" y="6858000"/>
                </a:lnTo>
                <a:lnTo>
                  <a:pt x="4813163" y="6858000"/>
                </a:lnTo>
                <a:lnTo>
                  <a:pt x="4766127" y="6858000"/>
                </a:lnTo>
                <a:lnTo>
                  <a:pt x="4695958" y="6858000"/>
                </a:lnTo>
                <a:lnTo>
                  <a:pt x="4598030" y="6858000"/>
                </a:lnTo>
                <a:lnTo>
                  <a:pt x="4467717" y="6858000"/>
                </a:lnTo>
                <a:lnTo>
                  <a:pt x="4300392" y="6858000"/>
                </a:lnTo>
                <a:lnTo>
                  <a:pt x="4091428" y="6858000"/>
                </a:lnTo>
                <a:lnTo>
                  <a:pt x="3836199" y="6858000"/>
                </a:lnTo>
                <a:lnTo>
                  <a:pt x="3689789" y="6858000"/>
                </a:lnTo>
                <a:lnTo>
                  <a:pt x="3530078" y="6858000"/>
                </a:lnTo>
                <a:lnTo>
                  <a:pt x="3356488" y="6858000"/>
                </a:lnTo>
                <a:lnTo>
                  <a:pt x="3168440" y="6858000"/>
                </a:lnTo>
                <a:lnTo>
                  <a:pt x="2965356" y="6858000"/>
                </a:lnTo>
                <a:lnTo>
                  <a:pt x="2746657" y="6858000"/>
                </a:lnTo>
                <a:lnTo>
                  <a:pt x="2511765" y="6858000"/>
                </a:lnTo>
                <a:lnTo>
                  <a:pt x="2260103" y="6858000"/>
                </a:lnTo>
                <a:lnTo>
                  <a:pt x="1991091" y="6858000"/>
                </a:lnTo>
                <a:lnTo>
                  <a:pt x="1704151" y="6858000"/>
                </a:lnTo>
                <a:cubicBezTo>
                  <a:pt x="727105" y="6675120"/>
                  <a:pt x="0" y="5783580"/>
                  <a:pt x="0" y="4800600"/>
                </a:cubicBezTo>
                <a:cubicBezTo>
                  <a:pt x="0" y="4800600"/>
                  <a:pt x="0" y="4800600"/>
                  <a:pt x="0" y="0"/>
                </a:cubicBezTo>
                <a:close/>
              </a:path>
            </a:pathLst>
          </a:custGeom>
          <a:solidFill>
            <a:schemeClr val="bg1"/>
          </a:solidFill>
        </p:spPr>
        <p:txBody>
          <a:bodyPr wrap="square">
            <a:noAutofit/>
          </a:bodyPr>
          <a:lstStyle/>
          <a:p>
            <a:endParaRPr lang="en-US"/>
          </a:p>
        </p:txBody>
      </p:sp>
      <p:sp>
        <p:nvSpPr>
          <p:cNvPr id="3" name="Text Placeholder 2">
            <a:extLst>
              <a:ext uri="{FF2B5EF4-FFF2-40B4-BE49-F238E27FC236}">
                <a16:creationId xmlns:a16="http://schemas.microsoft.com/office/drawing/2014/main" id="{A5E78237-B014-BD4A-A02F-3A0EB5D086D4}"/>
              </a:ext>
            </a:extLst>
          </p:cNvPr>
          <p:cNvSpPr>
            <a:spLocks noGrp="1"/>
          </p:cNvSpPr>
          <p:nvPr>
            <p:ph type="body" sz="quarter" idx="12"/>
          </p:nvPr>
        </p:nvSpPr>
        <p:spPr>
          <a:xfrm>
            <a:off x="914400" y="914400"/>
            <a:ext cx="5504688" cy="5029200"/>
          </a:xfrm>
        </p:spPr>
        <p:txBody>
          <a:bodyPr anchor="ct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28464076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SECTION - TEAL">
    <p:bg>
      <p:bgPr>
        <a:solidFill>
          <a:schemeClr val="accent4"/>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329488" y="0"/>
            <a:ext cx="4862512" cy="6858000"/>
          </a:xfrm>
          <a:custGeom>
            <a:avLst/>
            <a:gdLst>
              <a:gd name="connsiteX0" fmla="*/ 0 w 4862512"/>
              <a:gd name="connsiteY0" fmla="*/ 0 h 6858000"/>
              <a:gd name="connsiteX1" fmla="*/ 1187 w 4862512"/>
              <a:gd name="connsiteY1" fmla="*/ 0 h 6858000"/>
              <a:gd name="connsiteX2" fmla="*/ 9497 w 4862512"/>
              <a:gd name="connsiteY2" fmla="*/ 0 h 6858000"/>
              <a:gd name="connsiteX3" fmla="*/ 32053 w 4862512"/>
              <a:gd name="connsiteY3" fmla="*/ 0 h 6858000"/>
              <a:gd name="connsiteX4" fmla="*/ 75977 w 4862512"/>
              <a:gd name="connsiteY4" fmla="*/ 0 h 6858000"/>
              <a:gd name="connsiteX5" fmla="*/ 148392 w 4862512"/>
              <a:gd name="connsiteY5" fmla="*/ 0 h 6858000"/>
              <a:gd name="connsiteX6" fmla="*/ 256422 w 4862512"/>
              <a:gd name="connsiteY6" fmla="*/ 0 h 6858000"/>
              <a:gd name="connsiteX7" fmla="*/ 407188 w 4862512"/>
              <a:gd name="connsiteY7" fmla="*/ 0 h 6858000"/>
              <a:gd name="connsiteX8" fmla="*/ 500824 w 4862512"/>
              <a:gd name="connsiteY8" fmla="*/ 0 h 6858000"/>
              <a:gd name="connsiteX9" fmla="*/ 607814 w 4862512"/>
              <a:gd name="connsiteY9" fmla="*/ 0 h 6858000"/>
              <a:gd name="connsiteX10" fmla="*/ 729051 w 4862512"/>
              <a:gd name="connsiteY10" fmla="*/ 0 h 6858000"/>
              <a:gd name="connsiteX11" fmla="*/ 865423 w 4862512"/>
              <a:gd name="connsiteY11" fmla="*/ 0 h 6858000"/>
              <a:gd name="connsiteX12" fmla="*/ 1017822 w 4862512"/>
              <a:gd name="connsiteY12" fmla="*/ 0 h 6858000"/>
              <a:gd name="connsiteX13" fmla="*/ 1187137 w 4862512"/>
              <a:gd name="connsiteY13" fmla="*/ 0 h 6858000"/>
              <a:gd name="connsiteX14" fmla="*/ 1374259 w 4862512"/>
              <a:gd name="connsiteY14" fmla="*/ 0 h 6858000"/>
              <a:gd name="connsiteX15" fmla="*/ 1580079 w 4862512"/>
              <a:gd name="connsiteY15" fmla="*/ 0 h 6858000"/>
              <a:gd name="connsiteX16" fmla="*/ 1805487 w 4862512"/>
              <a:gd name="connsiteY16" fmla="*/ 0 h 6858000"/>
              <a:gd name="connsiteX17" fmla="*/ 2051372 w 4862512"/>
              <a:gd name="connsiteY17" fmla="*/ 0 h 6858000"/>
              <a:gd name="connsiteX18" fmla="*/ 2318626 w 4862512"/>
              <a:gd name="connsiteY18" fmla="*/ 0 h 6858000"/>
              <a:gd name="connsiteX19" fmla="*/ 2608139 w 4862512"/>
              <a:gd name="connsiteY19" fmla="*/ 0 h 6858000"/>
              <a:gd name="connsiteX20" fmla="*/ 2920801 w 4862512"/>
              <a:gd name="connsiteY20" fmla="*/ 0 h 6858000"/>
              <a:gd name="connsiteX21" fmla="*/ 3257503 w 4862512"/>
              <a:gd name="connsiteY21" fmla="*/ 0 h 6858000"/>
              <a:gd name="connsiteX22" fmla="*/ 3619135 w 4862512"/>
              <a:gd name="connsiteY22" fmla="*/ 0 h 6858000"/>
              <a:gd name="connsiteX23" fmla="*/ 4006586 w 4862512"/>
              <a:gd name="connsiteY23" fmla="*/ 0 h 6858000"/>
              <a:gd name="connsiteX24" fmla="*/ 4420749 w 4862512"/>
              <a:gd name="connsiteY24" fmla="*/ 0 h 6858000"/>
              <a:gd name="connsiteX25" fmla="*/ 4862512 w 4862512"/>
              <a:gd name="connsiteY25" fmla="*/ 0 h 6858000"/>
              <a:gd name="connsiteX26" fmla="*/ 4862512 w 4862512"/>
              <a:gd name="connsiteY26" fmla="*/ 1675 h 6858000"/>
              <a:gd name="connsiteX27" fmla="*/ 4862512 w 4862512"/>
              <a:gd name="connsiteY27" fmla="*/ 13395 h 6858000"/>
              <a:gd name="connsiteX28" fmla="*/ 4862512 w 4862512"/>
              <a:gd name="connsiteY28" fmla="*/ 26161 h 6858000"/>
              <a:gd name="connsiteX29" fmla="*/ 4862512 w 4862512"/>
              <a:gd name="connsiteY29" fmla="*/ 45207 h 6858000"/>
              <a:gd name="connsiteX30" fmla="*/ 4862512 w 4862512"/>
              <a:gd name="connsiteY30" fmla="*/ 71787 h 6858000"/>
              <a:gd name="connsiteX31" fmla="*/ 4862512 w 4862512"/>
              <a:gd name="connsiteY31" fmla="*/ 107156 h 6858000"/>
              <a:gd name="connsiteX32" fmla="*/ 4862512 w 4862512"/>
              <a:gd name="connsiteY32" fmla="*/ 152572 h 6858000"/>
              <a:gd name="connsiteX33" fmla="*/ 4862512 w 4862512"/>
              <a:gd name="connsiteY33" fmla="*/ 209290 h 6858000"/>
              <a:gd name="connsiteX34" fmla="*/ 4862512 w 4862512"/>
              <a:gd name="connsiteY34" fmla="*/ 278565 h 6858000"/>
              <a:gd name="connsiteX35" fmla="*/ 4862512 w 4862512"/>
              <a:gd name="connsiteY35" fmla="*/ 361653 h 6858000"/>
              <a:gd name="connsiteX36" fmla="*/ 4862512 w 4862512"/>
              <a:gd name="connsiteY36" fmla="*/ 459809 h 6858000"/>
              <a:gd name="connsiteX37" fmla="*/ 4862512 w 4862512"/>
              <a:gd name="connsiteY37" fmla="*/ 574291 h 6858000"/>
              <a:gd name="connsiteX38" fmla="*/ 4862512 w 4862512"/>
              <a:gd name="connsiteY38" fmla="*/ 706352 h 6858000"/>
              <a:gd name="connsiteX39" fmla="*/ 4862512 w 4862512"/>
              <a:gd name="connsiteY39" fmla="*/ 857250 h 6858000"/>
              <a:gd name="connsiteX40" fmla="*/ 4862512 w 4862512"/>
              <a:gd name="connsiteY40" fmla="*/ 1028240 h 6858000"/>
              <a:gd name="connsiteX41" fmla="*/ 4862512 w 4862512"/>
              <a:gd name="connsiteY41" fmla="*/ 1220577 h 6858000"/>
              <a:gd name="connsiteX42" fmla="*/ 4862512 w 4862512"/>
              <a:gd name="connsiteY42" fmla="*/ 1435517 h 6858000"/>
              <a:gd name="connsiteX43" fmla="*/ 4862512 w 4862512"/>
              <a:gd name="connsiteY43" fmla="*/ 1674317 h 6858000"/>
              <a:gd name="connsiteX44" fmla="*/ 4862512 w 4862512"/>
              <a:gd name="connsiteY44" fmla="*/ 1938231 h 6858000"/>
              <a:gd name="connsiteX45" fmla="*/ 4862512 w 4862512"/>
              <a:gd name="connsiteY45" fmla="*/ 2228515 h 6858000"/>
              <a:gd name="connsiteX46" fmla="*/ 4862512 w 4862512"/>
              <a:gd name="connsiteY46" fmla="*/ 2546426 h 6858000"/>
              <a:gd name="connsiteX47" fmla="*/ 4862512 w 4862512"/>
              <a:gd name="connsiteY47" fmla="*/ 2716134 h 6858000"/>
              <a:gd name="connsiteX48" fmla="*/ 4862512 w 4862512"/>
              <a:gd name="connsiteY48" fmla="*/ 2893219 h 6858000"/>
              <a:gd name="connsiteX49" fmla="*/ 4862512 w 4862512"/>
              <a:gd name="connsiteY49" fmla="*/ 3077839 h 6858000"/>
              <a:gd name="connsiteX50" fmla="*/ 4862512 w 4862512"/>
              <a:gd name="connsiteY50" fmla="*/ 3270149 h 6858000"/>
              <a:gd name="connsiteX51" fmla="*/ 4862512 w 4862512"/>
              <a:gd name="connsiteY51" fmla="*/ 3470309 h 6858000"/>
              <a:gd name="connsiteX52" fmla="*/ 4862512 w 4862512"/>
              <a:gd name="connsiteY52" fmla="*/ 3678473 h 6858000"/>
              <a:gd name="connsiteX53" fmla="*/ 4862512 w 4862512"/>
              <a:gd name="connsiteY53" fmla="*/ 3894800 h 6858000"/>
              <a:gd name="connsiteX54" fmla="*/ 4862512 w 4862512"/>
              <a:gd name="connsiteY54" fmla="*/ 4119446 h 6858000"/>
              <a:gd name="connsiteX55" fmla="*/ 4862512 w 4862512"/>
              <a:gd name="connsiteY55" fmla="*/ 4352569 h 6858000"/>
              <a:gd name="connsiteX56" fmla="*/ 4862512 w 4862512"/>
              <a:gd name="connsiteY56" fmla="*/ 4594324 h 6858000"/>
              <a:gd name="connsiteX57" fmla="*/ 4862512 w 4862512"/>
              <a:gd name="connsiteY57" fmla="*/ 4844870 h 6858000"/>
              <a:gd name="connsiteX58" fmla="*/ 4862512 w 4862512"/>
              <a:gd name="connsiteY58" fmla="*/ 5104363 h 6858000"/>
              <a:gd name="connsiteX59" fmla="*/ 4862512 w 4862512"/>
              <a:gd name="connsiteY59" fmla="*/ 5372960 h 6858000"/>
              <a:gd name="connsiteX60" fmla="*/ 4862512 w 4862512"/>
              <a:gd name="connsiteY60" fmla="*/ 5650818 h 6858000"/>
              <a:gd name="connsiteX61" fmla="*/ 4862512 w 4862512"/>
              <a:gd name="connsiteY61" fmla="*/ 5938094 h 6858000"/>
              <a:gd name="connsiteX62" fmla="*/ 4862512 w 4862512"/>
              <a:gd name="connsiteY62" fmla="*/ 6234945 h 6858000"/>
              <a:gd name="connsiteX63" fmla="*/ 4862512 w 4862512"/>
              <a:gd name="connsiteY63" fmla="*/ 6541528 h 6858000"/>
              <a:gd name="connsiteX64" fmla="*/ 4862512 w 4862512"/>
              <a:gd name="connsiteY64" fmla="*/ 6858000 h 6858000"/>
              <a:gd name="connsiteX65" fmla="*/ 4856343 w 4862512"/>
              <a:gd name="connsiteY65" fmla="*/ 6858000 h 6858000"/>
              <a:gd name="connsiteX66" fmla="*/ 4841693 w 4862512"/>
              <a:gd name="connsiteY66" fmla="*/ 6858000 h 6858000"/>
              <a:gd name="connsiteX67" fmla="*/ 4813163 w 4862512"/>
              <a:gd name="connsiteY67" fmla="*/ 6858000 h 6858000"/>
              <a:gd name="connsiteX68" fmla="*/ 4766127 w 4862512"/>
              <a:gd name="connsiteY68" fmla="*/ 6858000 h 6858000"/>
              <a:gd name="connsiteX69" fmla="*/ 4695958 w 4862512"/>
              <a:gd name="connsiteY69" fmla="*/ 6858000 h 6858000"/>
              <a:gd name="connsiteX70" fmla="*/ 4598030 w 4862512"/>
              <a:gd name="connsiteY70" fmla="*/ 6858000 h 6858000"/>
              <a:gd name="connsiteX71" fmla="*/ 4467717 w 4862512"/>
              <a:gd name="connsiteY71" fmla="*/ 6858000 h 6858000"/>
              <a:gd name="connsiteX72" fmla="*/ 4300392 w 4862512"/>
              <a:gd name="connsiteY72" fmla="*/ 6858000 h 6858000"/>
              <a:gd name="connsiteX73" fmla="*/ 4091428 w 4862512"/>
              <a:gd name="connsiteY73" fmla="*/ 6858000 h 6858000"/>
              <a:gd name="connsiteX74" fmla="*/ 3836199 w 4862512"/>
              <a:gd name="connsiteY74" fmla="*/ 6858000 h 6858000"/>
              <a:gd name="connsiteX75" fmla="*/ 3689789 w 4862512"/>
              <a:gd name="connsiteY75" fmla="*/ 6858000 h 6858000"/>
              <a:gd name="connsiteX76" fmla="*/ 3530078 w 4862512"/>
              <a:gd name="connsiteY76" fmla="*/ 6858000 h 6858000"/>
              <a:gd name="connsiteX77" fmla="*/ 3356488 w 4862512"/>
              <a:gd name="connsiteY77" fmla="*/ 6858000 h 6858000"/>
              <a:gd name="connsiteX78" fmla="*/ 3168440 w 4862512"/>
              <a:gd name="connsiteY78" fmla="*/ 6858000 h 6858000"/>
              <a:gd name="connsiteX79" fmla="*/ 2965356 w 4862512"/>
              <a:gd name="connsiteY79" fmla="*/ 6858000 h 6858000"/>
              <a:gd name="connsiteX80" fmla="*/ 2746657 w 4862512"/>
              <a:gd name="connsiteY80" fmla="*/ 6858000 h 6858000"/>
              <a:gd name="connsiteX81" fmla="*/ 2511765 w 4862512"/>
              <a:gd name="connsiteY81" fmla="*/ 6858000 h 6858000"/>
              <a:gd name="connsiteX82" fmla="*/ 2260103 w 4862512"/>
              <a:gd name="connsiteY82" fmla="*/ 6858000 h 6858000"/>
              <a:gd name="connsiteX83" fmla="*/ 1991091 w 4862512"/>
              <a:gd name="connsiteY83" fmla="*/ 6858000 h 6858000"/>
              <a:gd name="connsiteX84" fmla="*/ 1704151 w 4862512"/>
              <a:gd name="connsiteY84" fmla="*/ 6858000 h 6858000"/>
              <a:gd name="connsiteX85" fmla="*/ 0 w 4862512"/>
              <a:gd name="connsiteY85" fmla="*/ 4800600 h 6858000"/>
              <a:gd name="connsiteX86" fmla="*/ 0 w 4862512"/>
              <a:gd name="connsiteY8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862512" h="6858000">
                <a:moveTo>
                  <a:pt x="0" y="0"/>
                </a:moveTo>
                <a:lnTo>
                  <a:pt x="1187" y="0"/>
                </a:lnTo>
                <a:lnTo>
                  <a:pt x="9497" y="0"/>
                </a:lnTo>
                <a:lnTo>
                  <a:pt x="32053" y="0"/>
                </a:lnTo>
                <a:lnTo>
                  <a:pt x="75977" y="0"/>
                </a:lnTo>
                <a:lnTo>
                  <a:pt x="148392" y="0"/>
                </a:lnTo>
                <a:lnTo>
                  <a:pt x="256422" y="0"/>
                </a:lnTo>
                <a:lnTo>
                  <a:pt x="407188" y="0"/>
                </a:lnTo>
                <a:lnTo>
                  <a:pt x="500824" y="0"/>
                </a:lnTo>
                <a:lnTo>
                  <a:pt x="607814" y="0"/>
                </a:lnTo>
                <a:lnTo>
                  <a:pt x="729051" y="0"/>
                </a:lnTo>
                <a:lnTo>
                  <a:pt x="865423" y="0"/>
                </a:lnTo>
                <a:lnTo>
                  <a:pt x="1017822" y="0"/>
                </a:lnTo>
                <a:lnTo>
                  <a:pt x="1187137" y="0"/>
                </a:lnTo>
                <a:lnTo>
                  <a:pt x="1374259" y="0"/>
                </a:lnTo>
                <a:lnTo>
                  <a:pt x="1580079" y="0"/>
                </a:lnTo>
                <a:lnTo>
                  <a:pt x="1805487" y="0"/>
                </a:lnTo>
                <a:lnTo>
                  <a:pt x="2051372" y="0"/>
                </a:lnTo>
                <a:lnTo>
                  <a:pt x="2318626" y="0"/>
                </a:lnTo>
                <a:lnTo>
                  <a:pt x="2608139" y="0"/>
                </a:lnTo>
                <a:lnTo>
                  <a:pt x="2920801" y="0"/>
                </a:lnTo>
                <a:lnTo>
                  <a:pt x="3257503" y="0"/>
                </a:lnTo>
                <a:lnTo>
                  <a:pt x="3619135" y="0"/>
                </a:lnTo>
                <a:lnTo>
                  <a:pt x="4006586" y="0"/>
                </a:lnTo>
                <a:lnTo>
                  <a:pt x="4420749" y="0"/>
                </a:lnTo>
                <a:lnTo>
                  <a:pt x="4862512" y="0"/>
                </a:lnTo>
                <a:lnTo>
                  <a:pt x="4862512" y="1675"/>
                </a:lnTo>
                <a:lnTo>
                  <a:pt x="4862512" y="13395"/>
                </a:lnTo>
                <a:lnTo>
                  <a:pt x="4862512" y="26161"/>
                </a:lnTo>
                <a:lnTo>
                  <a:pt x="4862512" y="45207"/>
                </a:lnTo>
                <a:lnTo>
                  <a:pt x="4862512" y="71787"/>
                </a:lnTo>
                <a:lnTo>
                  <a:pt x="4862512" y="107156"/>
                </a:lnTo>
                <a:lnTo>
                  <a:pt x="4862512" y="152572"/>
                </a:lnTo>
                <a:lnTo>
                  <a:pt x="4862512" y="209290"/>
                </a:lnTo>
                <a:lnTo>
                  <a:pt x="4862512" y="278565"/>
                </a:lnTo>
                <a:lnTo>
                  <a:pt x="4862512" y="361653"/>
                </a:lnTo>
                <a:lnTo>
                  <a:pt x="4862512" y="459809"/>
                </a:lnTo>
                <a:lnTo>
                  <a:pt x="4862512" y="574291"/>
                </a:lnTo>
                <a:lnTo>
                  <a:pt x="4862512" y="706352"/>
                </a:lnTo>
                <a:lnTo>
                  <a:pt x="4862512" y="857250"/>
                </a:lnTo>
                <a:lnTo>
                  <a:pt x="4862512" y="1028240"/>
                </a:lnTo>
                <a:lnTo>
                  <a:pt x="4862512" y="1220577"/>
                </a:lnTo>
                <a:lnTo>
                  <a:pt x="4862512" y="1435517"/>
                </a:lnTo>
                <a:lnTo>
                  <a:pt x="4862512" y="1674317"/>
                </a:lnTo>
                <a:lnTo>
                  <a:pt x="4862512" y="1938231"/>
                </a:lnTo>
                <a:lnTo>
                  <a:pt x="4862512" y="2228515"/>
                </a:lnTo>
                <a:lnTo>
                  <a:pt x="4862512" y="2546426"/>
                </a:lnTo>
                <a:lnTo>
                  <a:pt x="4862512" y="2716134"/>
                </a:lnTo>
                <a:lnTo>
                  <a:pt x="4862512" y="2893219"/>
                </a:lnTo>
                <a:lnTo>
                  <a:pt x="4862512" y="3077839"/>
                </a:lnTo>
                <a:lnTo>
                  <a:pt x="4862512" y="3270149"/>
                </a:lnTo>
                <a:lnTo>
                  <a:pt x="4862512" y="3470309"/>
                </a:lnTo>
                <a:lnTo>
                  <a:pt x="4862512" y="3678473"/>
                </a:lnTo>
                <a:lnTo>
                  <a:pt x="4862512" y="3894800"/>
                </a:lnTo>
                <a:lnTo>
                  <a:pt x="4862512" y="4119446"/>
                </a:lnTo>
                <a:lnTo>
                  <a:pt x="4862512" y="4352569"/>
                </a:lnTo>
                <a:lnTo>
                  <a:pt x="4862512" y="4594324"/>
                </a:lnTo>
                <a:lnTo>
                  <a:pt x="4862512" y="4844870"/>
                </a:lnTo>
                <a:lnTo>
                  <a:pt x="4862512" y="5104363"/>
                </a:lnTo>
                <a:lnTo>
                  <a:pt x="4862512" y="5372960"/>
                </a:lnTo>
                <a:lnTo>
                  <a:pt x="4862512" y="5650818"/>
                </a:lnTo>
                <a:lnTo>
                  <a:pt x="4862512" y="5938094"/>
                </a:lnTo>
                <a:lnTo>
                  <a:pt x="4862512" y="6234945"/>
                </a:lnTo>
                <a:lnTo>
                  <a:pt x="4862512" y="6541528"/>
                </a:lnTo>
                <a:lnTo>
                  <a:pt x="4862512" y="6858000"/>
                </a:lnTo>
                <a:lnTo>
                  <a:pt x="4856343" y="6858000"/>
                </a:lnTo>
                <a:lnTo>
                  <a:pt x="4841693" y="6858000"/>
                </a:lnTo>
                <a:lnTo>
                  <a:pt x="4813163" y="6858000"/>
                </a:lnTo>
                <a:lnTo>
                  <a:pt x="4766127" y="6858000"/>
                </a:lnTo>
                <a:lnTo>
                  <a:pt x="4695958" y="6858000"/>
                </a:lnTo>
                <a:lnTo>
                  <a:pt x="4598030" y="6858000"/>
                </a:lnTo>
                <a:lnTo>
                  <a:pt x="4467717" y="6858000"/>
                </a:lnTo>
                <a:lnTo>
                  <a:pt x="4300392" y="6858000"/>
                </a:lnTo>
                <a:lnTo>
                  <a:pt x="4091428" y="6858000"/>
                </a:lnTo>
                <a:lnTo>
                  <a:pt x="3836199" y="6858000"/>
                </a:lnTo>
                <a:lnTo>
                  <a:pt x="3689789" y="6858000"/>
                </a:lnTo>
                <a:lnTo>
                  <a:pt x="3530078" y="6858000"/>
                </a:lnTo>
                <a:lnTo>
                  <a:pt x="3356488" y="6858000"/>
                </a:lnTo>
                <a:lnTo>
                  <a:pt x="3168440" y="6858000"/>
                </a:lnTo>
                <a:lnTo>
                  <a:pt x="2965356" y="6858000"/>
                </a:lnTo>
                <a:lnTo>
                  <a:pt x="2746657" y="6858000"/>
                </a:lnTo>
                <a:lnTo>
                  <a:pt x="2511765" y="6858000"/>
                </a:lnTo>
                <a:lnTo>
                  <a:pt x="2260103" y="6858000"/>
                </a:lnTo>
                <a:lnTo>
                  <a:pt x="1991091" y="6858000"/>
                </a:lnTo>
                <a:lnTo>
                  <a:pt x="1704151" y="6858000"/>
                </a:lnTo>
                <a:cubicBezTo>
                  <a:pt x="727105" y="6675120"/>
                  <a:pt x="0" y="5783580"/>
                  <a:pt x="0" y="4800600"/>
                </a:cubicBezTo>
                <a:cubicBezTo>
                  <a:pt x="0" y="4800600"/>
                  <a:pt x="0" y="4800600"/>
                  <a:pt x="0" y="0"/>
                </a:cubicBezTo>
                <a:close/>
              </a:path>
            </a:pathLst>
          </a:custGeom>
          <a:solidFill>
            <a:schemeClr val="bg1"/>
          </a:solidFill>
        </p:spPr>
        <p:txBody>
          <a:bodyPr wrap="square">
            <a:noAutofit/>
          </a:bodyPr>
          <a:lstStyle/>
          <a:p>
            <a:endParaRPr lang="en-US"/>
          </a:p>
        </p:txBody>
      </p:sp>
      <p:sp>
        <p:nvSpPr>
          <p:cNvPr id="5" name="Text Placeholder 2">
            <a:extLst>
              <a:ext uri="{FF2B5EF4-FFF2-40B4-BE49-F238E27FC236}">
                <a16:creationId xmlns:a16="http://schemas.microsoft.com/office/drawing/2014/main" id="{DB7688BB-4443-5E41-9DFA-2422B66E6927}"/>
              </a:ext>
            </a:extLst>
          </p:cNvPr>
          <p:cNvSpPr>
            <a:spLocks noGrp="1"/>
          </p:cNvSpPr>
          <p:nvPr>
            <p:ph type="body" sz="quarter" idx="12"/>
          </p:nvPr>
        </p:nvSpPr>
        <p:spPr>
          <a:xfrm>
            <a:off x="914400" y="914400"/>
            <a:ext cx="5504688" cy="5029200"/>
          </a:xfrm>
        </p:spPr>
        <p:txBody>
          <a:bodyPr anchor="ct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070763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SECTION - NAVY">
    <p:bg>
      <p:bgPr>
        <a:solidFill>
          <a:schemeClr val="tx2"/>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329488" y="0"/>
            <a:ext cx="4862512" cy="6858000"/>
          </a:xfrm>
          <a:custGeom>
            <a:avLst/>
            <a:gdLst>
              <a:gd name="connsiteX0" fmla="*/ 0 w 4862512"/>
              <a:gd name="connsiteY0" fmla="*/ 0 h 6858000"/>
              <a:gd name="connsiteX1" fmla="*/ 1187 w 4862512"/>
              <a:gd name="connsiteY1" fmla="*/ 0 h 6858000"/>
              <a:gd name="connsiteX2" fmla="*/ 9497 w 4862512"/>
              <a:gd name="connsiteY2" fmla="*/ 0 h 6858000"/>
              <a:gd name="connsiteX3" fmla="*/ 32053 w 4862512"/>
              <a:gd name="connsiteY3" fmla="*/ 0 h 6858000"/>
              <a:gd name="connsiteX4" fmla="*/ 75977 w 4862512"/>
              <a:gd name="connsiteY4" fmla="*/ 0 h 6858000"/>
              <a:gd name="connsiteX5" fmla="*/ 148392 w 4862512"/>
              <a:gd name="connsiteY5" fmla="*/ 0 h 6858000"/>
              <a:gd name="connsiteX6" fmla="*/ 256422 w 4862512"/>
              <a:gd name="connsiteY6" fmla="*/ 0 h 6858000"/>
              <a:gd name="connsiteX7" fmla="*/ 407188 w 4862512"/>
              <a:gd name="connsiteY7" fmla="*/ 0 h 6858000"/>
              <a:gd name="connsiteX8" fmla="*/ 500824 w 4862512"/>
              <a:gd name="connsiteY8" fmla="*/ 0 h 6858000"/>
              <a:gd name="connsiteX9" fmla="*/ 607814 w 4862512"/>
              <a:gd name="connsiteY9" fmla="*/ 0 h 6858000"/>
              <a:gd name="connsiteX10" fmla="*/ 729051 w 4862512"/>
              <a:gd name="connsiteY10" fmla="*/ 0 h 6858000"/>
              <a:gd name="connsiteX11" fmla="*/ 865423 w 4862512"/>
              <a:gd name="connsiteY11" fmla="*/ 0 h 6858000"/>
              <a:gd name="connsiteX12" fmla="*/ 1017822 w 4862512"/>
              <a:gd name="connsiteY12" fmla="*/ 0 h 6858000"/>
              <a:gd name="connsiteX13" fmla="*/ 1187137 w 4862512"/>
              <a:gd name="connsiteY13" fmla="*/ 0 h 6858000"/>
              <a:gd name="connsiteX14" fmla="*/ 1374259 w 4862512"/>
              <a:gd name="connsiteY14" fmla="*/ 0 h 6858000"/>
              <a:gd name="connsiteX15" fmla="*/ 1580079 w 4862512"/>
              <a:gd name="connsiteY15" fmla="*/ 0 h 6858000"/>
              <a:gd name="connsiteX16" fmla="*/ 1805487 w 4862512"/>
              <a:gd name="connsiteY16" fmla="*/ 0 h 6858000"/>
              <a:gd name="connsiteX17" fmla="*/ 2051372 w 4862512"/>
              <a:gd name="connsiteY17" fmla="*/ 0 h 6858000"/>
              <a:gd name="connsiteX18" fmla="*/ 2318626 w 4862512"/>
              <a:gd name="connsiteY18" fmla="*/ 0 h 6858000"/>
              <a:gd name="connsiteX19" fmla="*/ 2608139 w 4862512"/>
              <a:gd name="connsiteY19" fmla="*/ 0 h 6858000"/>
              <a:gd name="connsiteX20" fmla="*/ 2920801 w 4862512"/>
              <a:gd name="connsiteY20" fmla="*/ 0 h 6858000"/>
              <a:gd name="connsiteX21" fmla="*/ 3257503 w 4862512"/>
              <a:gd name="connsiteY21" fmla="*/ 0 h 6858000"/>
              <a:gd name="connsiteX22" fmla="*/ 3619135 w 4862512"/>
              <a:gd name="connsiteY22" fmla="*/ 0 h 6858000"/>
              <a:gd name="connsiteX23" fmla="*/ 4006586 w 4862512"/>
              <a:gd name="connsiteY23" fmla="*/ 0 h 6858000"/>
              <a:gd name="connsiteX24" fmla="*/ 4420749 w 4862512"/>
              <a:gd name="connsiteY24" fmla="*/ 0 h 6858000"/>
              <a:gd name="connsiteX25" fmla="*/ 4862512 w 4862512"/>
              <a:gd name="connsiteY25" fmla="*/ 0 h 6858000"/>
              <a:gd name="connsiteX26" fmla="*/ 4862512 w 4862512"/>
              <a:gd name="connsiteY26" fmla="*/ 1675 h 6858000"/>
              <a:gd name="connsiteX27" fmla="*/ 4862512 w 4862512"/>
              <a:gd name="connsiteY27" fmla="*/ 13395 h 6858000"/>
              <a:gd name="connsiteX28" fmla="*/ 4862512 w 4862512"/>
              <a:gd name="connsiteY28" fmla="*/ 26161 h 6858000"/>
              <a:gd name="connsiteX29" fmla="*/ 4862512 w 4862512"/>
              <a:gd name="connsiteY29" fmla="*/ 45207 h 6858000"/>
              <a:gd name="connsiteX30" fmla="*/ 4862512 w 4862512"/>
              <a:gd name="connsiteY30" fmla="*/ 71787 h 6858000"/>
              <a:gd name="connsiteX31" fmla="*/ 4862512 w 4862512"/>
              <a:gd name="connsiteY31" fmla="*/ 107156 h 6858000"/>
              <a:gd name="connsiteX32" fmla="*/ 4862512 w 4862512"/>
              <a:gd name="connsiteY32" fmla="*/ 152572 h 6858000"/>
              <a:gd name="connsiteX33" fmla="*/ 4862512 w 4862512"/>
              <a:gd name="connsiteY33" fmla="*/ 209290 h 6858000"/>
              <a:gd name="connsiteX34" fmla="*/ 4862512 w 4862512"/>
              <a:gd name="connsiteY34" fmla="*/ 278565 h 6858000"/>
              <a:gd name="connsiteX35" fmla="*/ 4862512 w 4862512"/>
              <a:gd name="connsiteY35" fmla="*/ 361653 h 6858000"/>
              <a:gd name="connsiteX36" fmla="*/ 4862512 w 4862512"/>
              <a:gd name="connsiteY36" fmla="*/ 459809 h 6858000"/>
              <a:gd name="connsiteX37" fmla="*/ 4862512 w 4862512"/>
              <a:gd name="connsiteY37" fmla="*/ 574291 h 6858000"/>
              <a:gd name="connsiteX38" fmla="*/ 4862512 w 4862512"/>
              <a:gd name="connsiteY38" fmla="*/ 706352 h 6858000"/>
              <a:gd name="connsiteX39" fmla="*/ 4862512 w 4862512"/>
              <a:gd name="connsiteY39" fmla="*/ 857250 h 6858000"/>
              <a:gd name="connsiteX40" fmla="*/ 4862512 w 4862512"/>
              <a:gd name="connsiteY40" fmla="*/ 1028240 h 6858000"/>
              <a:gd name="connsiteX41" fmla="*/ 4862512 w 4862512"/>
              <a:gd name="connsiteY41" fmla="*/ 1220577 h 6858000"/>
              <a:gd name="connsiteX42" fmla="*/ 4862512 w 4862512"/>
              <a:gd name="connsiteY42" fmla="*/ 1435517 h 6858000"/>
              <a:gd name="connsiteX43" fmla="*/ 4862512 w 4862512"/>
              <a:gd name="connsiteY43" fmla="*/ 1674317 h 6858000"/>
              <a:gd name="connsiteX44" fmla="*/ 4862512 w 4862512"/>
              <a:gd name="connsiteY44" fmla="*/ 1938231 h 6858000"/>
              <a:gd name="connsiteX45" fmla="*/ 4862512 w 4862512"/>
              <a:gd name="connsiteY45" fmla="*/ 2228515 h 6858000"/>
              <a:gd name="connsiteX46" fmla="*/ 4862512 w 4862512"/>
              <a:gd name="connsiteY46" fmla="*/ 2546426 h 6858000"/>
              <a:gd name="connsiteX47" fmla="*/ 4862512 w 4862512"/>
              <a:gd name="connsiteY47" fmla="*/ 2716134 h 6858000"/>
              <a:gd name="connsiteX48" fmla="*/ 4862512 w 4862512"/>
              <a:gd name="connsiteY48" fmla="*/ 2893219 h 6858000"/>
              <a:gd name="connsiteX49" fmla="*/ 4862512 w 4862512"/>
              <a:gd name="connsiteY49" fmla="*/ 3077839 h 6858000"/>
              <a:gd name="connsiteX50" fmla="*/ 4862512 w 4862512"/>
              <a:gd name="connsiteY50" fmla="*/ 3270149 h 6858000"/>
              <a:gd name="connsiteX51" fmla="*/ 4862512 w 4862512"/>
              <a:gd name="connsiteY51" fmla="*/ 3470309 h 6858000"/>
              <a:gd name="connsiteX52" fmla="*/ 4862512 w 4862512"/>
              <a:gd name="connsiteY52" fmla="*/ 3678473 h 6858000"/>
              <a:gd name="connsiteX53" fmla="*/ 4862512 w 4862512"/>
              <a:gd name="connsiteY53" fmla="*/ 3894800 h 6858000"/>
              <a:gd name="connsiteX54" fmla="*/ 4862512 w 4862512"/>
              <a:gd name="connsiteY54" fmla="*/ 4119446 h 6858000"/>
              <a:gd name="connsiteX55" fmla="*/ 4862512 w 4862512"/>
              <a:gd name="connsiteY55" fmla="*/ 4352569 h 6858000"/>
              <a:gd name="connsiteX56" fmla="*/ 4862512 w 4862512"/>
              <a:gd name="connsiteY56" fmla="*/ 4594324 h 6858000"/>
              <a:gd name="connsiteX57" fmla="*/ 4862512 w 4862512"/>
              <a:gd name="connsiteY57" fmla="*/ 4844870 h 6858000"/>
              <a:gd name="connsiteX58" fmla="*/ 4862512 w 4862512"/>
              <a:gd name="connsiteY58" fmla="*/ 5104363 h 6858000"/>
              <a:gd name="connsiteX59" fmla="*/ 4862512 w 4862512"/>
              <a:gd name="connsiteY59" fmla="*/ 5372960 h 6858000"/>
              <a:gd name="connsiteX60" fmla="*/ 4862512 w 4862512"/>
              <a:gd name="connsiteY60" fmla="*/ 5650818 h 6858000"/>
              <a:gd name="connsiteX61" fmla="*/ 4862512 w 4862512"/>
              <a:gd name="connsiteY61" fmla="*/ 5938094 h 6858000"/>
              <a:gd name="connsiteX62" fmla="*/ 4862512 w 4862512"/>
              <a:gd name="connsiteY62" fmla="*/ 6234945 h 6858000"/>
              <a:gd name="connsiteX63" fmla="*/ 4862512 w 4862512"/>
              <a:gd name="connsiteY63" fmla="*/ 6541528 h 6858000"/>
              <a:gd name="connsiteX64" fmla="*/ 4862512 w 4862512"/>
              <a:gd name="connsiteY64" fmla="*/ 6858000 h 6858000"/>
              <a:gd name="connsiteX65" fmla="*/ 4856343 w 4862512"/>
              <a:gd name="connsiteY65" fmla="*/ 6858000 h 6858000"/>
              <a:gd name="connsiteX66" fmla="*/ 4841693 w 4862512"/>
              <a:gd name="connsiteY66" fmla="*/ 6858000 h 6858000"/>
              <a:gd name="connsiteX67" fmla="*/ 4813163 w 4862512"/>
              <a:gd name="connsiteY67" fmla="*/ 6858000 h 6858000"/>
              <a:gd name="connsiteX68" fmla="*/ 4766127 w 4862512"/>
              <a:gd name="connsiteY68" fmla="*/ 6858000 h 6858000"/>
              <a:gd name="connsiteX69" fmla="*/ 4695958 w 4862512"/>
              <a:gd name="connsiteY69" fmla="*/ 6858000 h 6858000"/>
              <a:gd name="connsiteX70" fmla="*/ 4598030 w 4862512"/>
              <a:gd name="connsiteY70" fmla="*/ 6858000 h 6858000"/>
              <a:gd name="connsiteX71" fmla="*/ 4467717 w 4862512"/>
              <a:gd name="connsiteY71" fmla="*/ 6858000 h 6858000"/>
              <a:gd name="connsiteX72" fmla="*/ 4300392 w 4862512"/>
              <a:gd name="connsiteY72" fmla="*/ 6858000 h 6858000"/>
              <a:gd name="connsiteX73" fmla="*/ 4091428 w 4862512"/>
              <a:gd name="connsiteY73" fmla="*/ 6858000 h 6858000"/>
              <a:gd name="connsiteX74" fmla="*/ 3836199 w 4862512"/>
              <a:gd name="connsiteY74" fmla="*/ 6858000 h 6858000"/>
              <a:gd name="connsiteX75" fmla="*/ 3689789 w 4862512"/>
              <a:gd name="connsiteY75" fmla="*/ 6858000 h 6858000"/>
              <a:gd name="connsiteX76" fmla="*/ 3530078 w 4862512"/>
              <a:gd name="connsiteY76" fmla="*/ 6858000 h 6858000"/>
              <a:gd name="connsiteX77" fmla="*/ 3356488 w 4862512"/>
              <a:gd name="connsiteY77" fmla="*/ 6858000 h 6858000"/>
              <a:gd name="connsiteX78" fmla="*/ 3168440 w 4862512"/>
              <a:gd name="connsiteY78" fmla="*/ 6858000 h 6858000"/>
              <a:gd name="connsiteX79" fmla="*/ 2965356 w 4862512"/>
              <a:gd name="connsiteY79" fmla="*/ 6858000 h 6858000"/>
              <a:gd name="connsiteX80" fmla="*/ 2746657 w 4862512"/>
              <a:gd name="connsiteY80" fmla="*/ 6858000 h 6858000"/>
              <a:gd name="connsiteX81" fmla="*/ 2511765 w 4862512"/>
              <a:gd name="connsiteY81" fmla="*/ 6858000 h 6858000"/>
              <a:gd name="connsiteX82" fmla="*/ 2260103 w 4862512"/>
              <a:gd name="connsiteY82" fmla="*/ 6858000 h 6858000"/>
              <a:gd name="connsiteX83" fmla="*/ 1991091 w 4862512"/>
              <a:gd name="connsiteY83" fmla="*/ 6858000 h 6858000"/>
              <a:gd name="connsiteX84" fmla="*/ 1704151 w 4862512"/>
              <a:gd name="connsiteY84" fmla="*/ 6858000 h 6858000"/>
              <a:gd name="connsiteX85" fmla="*/ 0 w 4862512"/>
              <a:gd name="connsiteY85" fmla="*/ 4800600 h 6858000"/>
              <a:gd name="connsiteX86" fmla="*/ 0 w 4862512"/>
              <a:gd name="connsiteY8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862512" h="6858000">
                <a:moveTo>
                  <a:pt x="0" y="0"/>
                </a:moveTo>
                <a:lnTo>
                  <a:pt x="1187" y="0"/>
                </a:lnTo>
                <a:lnTo>
                  <a:pt x="9497" y="0"/>
                </a:lnTo>
                <a:lnTo>
                  <a:pt x="32053" y="0"/>
                </a:lnTo>
                <a:lnTo>
                  <a:pt x="75977" y="0"/>
                </a:lnTo>
                <a:lnTo>
                  <a:pt x="148392" y="0"/>
                </a:lnTo>
                <a:lnTo>
                  <a:pt x="256422" y="0"/>
                </a:lnTo>
                <a:lnTo>
                  <a:pt x="407188" y="0"/>
                </a:lnTo>
                <a:lnTo>
                  <a:pt x="500824" y="0"/>
                </a:lnTo>
                <a:lnTo>
                  <a:pt x="607814" y="0"/>
                </a:lnTo>
                <a:lnTo>
                  <a:pt x="729051" y="0"/>
                </a:lnTo>
                <a:lnTo>
                  <a:pt x="865423" y="0"/>
                </a:lnTo>
                <a:lnTo>
                  <a:pt x="1017822" y="0"/>
                </a:lnTo>
                <a:lnTo>
                  <a:pt x="1187137" y="0"/>
                </a:lnTo>
                <a:lnTo>
                  <a:pt x="1374259" y="0"/>
                </a:lnTo>
                <a:lnTo>
                  <a:pt x="1580079" y="0"/>
                </a:lnTo>
                <a:lnTo>
                  <a:pt x="1805487" y="0"/>
                </a:lnTo>
                <a:lnTo>
                  <a:pt x="2051372" y="0"/>
                </a:lnTo>
                <a:lnTo>
                  <a:pt x="2318626" y="0"/>
                </a:lnTo>
                <a:lnTo>
                  <a:pt x="2608139" y="0"/>
                </a:lnTo>
                <a:lnTo>
                  <a:pt x="2920801" y="0"/>
                </a:lnTo>
                <a:lnTo>
                  <a:pt x="3257503" y="0"/>
                </a:lnTo>
                <a:lnTo>
                  <a:pt x="3619135" y="0"/>
                </a:lnTo>
                <a:lnTo>
                  <a:pt x="4006586" y="0"/>
                </a:lnTo>
                <a:lnTo>
                  <a:pt x="4420749" y="0"/>
                </a:lnTo>
                <a:lnTo>
                  <a:pt x="4862512" y="0"/>
                </a:lnTo>
                <a:lnTo>
                  <a:pt x="4862512" y="1675"/>
                </a:lnTo>
                <a:lnTo>
                  <a:pt x="4862512" y="13395"/>
                </a:lnTo>
                <a:lnTo>
                  <a:pt x="4862512" y="26161"/>
                </a:lnTo>
                <a:lnTo>
                  <a:pt x="4862512" y="45207"/>
                </a:lnTo>
                <a:lnTo>
                  <a:pt x="4862512" y="71787"/>
                </a:lnTo>
                <a:lnTo>
                  <a:pt x="4862512" y="107156"/>
                </a:lnTo>
                <a:lnTo>
                  <a:pt x="4862512" y="152572"/>
                </a:lnTo>
                <a:lnTo>
                  <a:pt x="4862512" y="209290"/>
                </a:lnTo>
                <a:lnTo>
                  <a:pt x="4862512" y="278565"/>
                </a:lnTo>
                <a:lnTo>
                  <a:pt x="4862512" y="361653"/>
                </a:lnTo>
                <a:lnTo>
                  <a:pt x="4862512" y="459809"/>
                </a:lnTo>
                <a:lnTo>
                  <a:pt x="4862512" y="574291"/>
                </a:lnTo>
                <a:lnTo>
                  <a:pt x="4862512" y="706352"/>
                </a:lnTo>
                <a:lnTo>
                  <a:pt x="4862512" y="857250"/>
                </a:lnTo>
                <a:lnTo>
                  <a:pt x="4862512" y="1028240"/>
                </a:lnTo>
                <a:lnTo>
                  <a:pt x="4862512" y="1220577"/>
                </a:lnTo>
                <a:lnTo>
                  <a:pt x="4862512" y="1435517"/>
                </a:lnTo>
                <a:lnTo>
                  <a:pt x="4862512" y="1674317"/>
                </a:lnTo>
                <a:lnTo>
                  <a:pt x="4862512" y="1938231"/>
                </a:lnTo>
                <a:lnTo>
                  <a:pt x="4862512" y="2228515"/>
                </a:lnTo>
                <a:lnTo>
                  <a:pt x="4862512" y="2546426"/>
                </a:lnTo>
                <a:lnTo>
                  <a:pt x="4862512" y="2716134"/>
                </a:lnTo>
                <a:lnTo>
                  <a:pt x="4862512" y="2893219"/>
                </a:lnTo>
                <a:lnTo>
                  <a:pt x="4862512" y="3077839"/>
                </a:lnTo>
                <a:lnTo>
                  <a:pt x="4862512" y="3270149"/>
                </a:lnTo>
                <a:lnTo>
                  <a:pt x="4862512" y="3470309"/>
                </a:lnTo>
                <a:lnTo>
                  <a:pt x="4862512" y="3678473"/>
                </a:lnTo>
                <a:lnTo>
                  <a:pt x="4862512" y="3894800"/>
                </a:lnTo>
                <a:lnTo>
                  <a:pt x="4862512" y="4119446"/>
                </a:lnTo>
                <a:lnTo>
                  <a:pt x="4862512" y="4352569"/>
                </a:lnTo>
                <a:lnTo>
                  <a:pt x="4862512" y="4594324"/>
                </a:lnTo>
                <a:lnTo>
                  <a:pt x="4862512" y="4844870"/>
                </a:lnTo>
                <a:lnTo>
                  <a:pt x="4862512" y="5104363"/>
                </a:lnTo>
                <a:lnTo>
                  <a:pt x="4862512" y="5372960"/>
                </a:lnTo>
                <a:lnTo>
                  <a:pt x="4862512" y="5650818"/>
                </a:lnTo>
                <a:lnTo>
                  <a:pt x="4862512" y="5938094"/>
                </a:lnTo>
                <a:lnTo>
                  <a:pt x="4862512" y="6234945"/>
                </a:lnTo>
                <a:lnTo>
                  <a:pt x="4862512" y="6541528"/>
                </a:lnTo>
                <a:lnTo>
                  <a:pt x="4862512" y="6858000"/>
                </a:lnTo>
                <a:lnTo>
                  <a:pt x="4856343" y="6858000"/>
                </a:lnTo>
                <a:lnTo>
                  <a:pt x="4841693" y="6858000"/>
                </a:lnTo>
                <a:lnTo>
                  <a:pt x="4813163" y="6858000"/>
                </a:lnTo>
                <a:lnTo>
                  <a:pt x="4766127" y="6858000"/>
                </a:lnTo>
                <a:lnTo>
                  <a:pt x="4695958" y="6858000"/>
                </a:lnTo>
                <a:lnTo>
                  <a:pt x="4598030" y="6858000"/>
                </a:lnTo>
                <a:lnTo>
                  <a:pt x="4467717" y="6858000"/>
                </a:lnTo>
                <a:lnTo>
                  <a:pt x="4300392" y="6858000"/>
                </a:lnTo>
                <a:lnTo>
                  <a:pt x="4091428" y="6858000"/>
                </a:lnTo>
                <a:lnTo>
                  <a:pt x="3836199" y="6858000"/>
                </a:lnTo>
                <a:lnTo>
                  <a:pt x="3689789" y="6858000"/>
                </a:lnTo>
                <a:lnTo>
                  <a:pt x="3530078" y="6858000"/>
                </a:lnTo>
                <a:lnTo>
                  <a:pt x="3356488" y="6858000"/>
                </a:lnTo>
                <a:lnTo>
                  <a:pt x="3168440" y="6858000"/>
                </a:lnTo>
                <a:lnTo>
                  <a:pt x="2965356" y="6858000"/>
                </a:lnTo>
                <a:lnTo>
                  <a:pt x="2746657" y="6858000"/>
                </a:lnTo>
                <a:lnTo>
                  <a:pt x="2511765" y="6858000"/>
                </a:lnTo>
                <a:lnTo>
                  <a:pt x="2260103" y="6858000"/>
                </a:lnTo>
                <a:lnTo>
                  <a:pt x="1991091" y="6858000"/>
                </a:lnTo>
                <a:lnTo>
                  <a:pt x="1704151" y="6858000"/>
                </a:lnTo>
                <a:cubicBezTo>
                  <a:pt x="727105" y="6675120"/>
                  <a:pt x="0" y="5783580"/>
                  <a:pt x="0" y="4800600"/>
                </a:cubicBezTo>
                <a:cubicBezTo>
                  <a:pt x="0" y="4800600"/>
                  <a:pt x="0" y="4800600"/>
                  <a:pt x="0" y="0"/>
                </a:cubicBezTo>
                <a:close/>
              </a:path>
            </a:pathLst>
          </a:custGeom>
          <a:solidFill>
            <a:schemeClr val="bg1"/>
          </a:solidFill>
        </p:spPr>
        <p:txBody>
          <a:bodyPr wrap="square">
            <a:noAutofit/>
          </a:bodyPr>
          <a:lstStyle/>
          <a:p>
            <a:endParaRPr lang="en-US"/>
          </a:p>
        </p:txBody>
      </p:sp>
      <p:sp>
        <p:nvSpPr>
          <p:cNvPr id="5" name="Text Placeholder 2">
            <a:extLst>
              <a:ext uri="{FF2B5EF4-FFF2-40B4-BE49-F238E27FC236}">
                <a16:creationId xmlns:a16="http://schemas.microsoft.com/office/drawing/2014/main" id="{81E3D97C-1B99-EF47-BD3F-C96D6FBFD8A6}"/>
              </a:ext>
            </a:extLst>
          </p:cNvPr>
          <p:cNvSpPr>
            <a:spLocks noGrp="1"/>
          </p:cNvSpPr>
          <p:nvPr>
            <p:ph type="body" sz="quarter" idx="12"/>
          </p:nvPr>
        </p:nvSpPr>
        <p:spPr>
          <a:xfrm>
            <a:off x="914400" y="914400"/>
            <a:ext cx="5504688" cy="5029200"/>
          </a:xfrm>
        </p:spPr>
        <p:txBody>
          <a:bodyPr anchor="ct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3814845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SECTION - PLUM">
    <p:bg>
      <p:bgPr>
        <a:solidFill>
          <a:schemeClr val="accent6"/>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329488" y="0"/>
            <a:ext cx="4862512" cy="6858000"/>
          </a:xfrm>
          <a:custGeom>
            <a:avLst/>
            <a:gdLst>
              <a:gd name="connsiteX0" fmla="*/ 0 w 4862512"/>
              <a:gd name="connsiteY0" fmla="*/ 0 h 6858000"/>
              <a:gd name="connsiteX1" fmla="*/ 1187 w 4862512"/>
              <a:gd name="connsiteY1" fmla="*/ 0 h 6858000"/>
              <a:gd name="connsiteX2" fmla="*/ 9497 w 4862512"/>
              <a:gd name="connsiteY2" fmla="*/ 0 h 6858000"/>
              <a:gd name="connsiteX3" fmla="*/ 32053 w 4862512"/>
              <a:gd name="connsiteY3" fmla="*/ 0 h 6858000"/>
              <a:gd name="connsiteX4" fmla="*/ 75977 w 4862512"/>
              <a:gd name="connsiteY4" fmla="*/ 0 h 6858000"/>
              <a:gd name="connsiteX5" fmla="*/ 148392 w 4862512"/>
              <a:gd name="connsiteY5" fmla="*/ 0 h 6858000"/>
              <a:gd name="connsiteX6" fmla="*/ 256422 w 4862512"/>
              <a:gd name="connsiteY6" fmla="*/ 0 h 6858000"/>
              <a:gd name="connsiteX7" fmla="*/ 407188 w 4862512"/>
              <a:gd name="connsiteY7" fmla="*/ 0 h 6858000"/>
              <a:gd name="connsiteX8" fmla="*/ 500824 w 4862512"/>
              <a:gd name="connsiteY8" fmla="*/ 0 h 6858000"/>
              <a:gd name="connsiteX9" fmla="*/ 607814 w 4862512"/>
              <a:gd name="connsiteY9" fmla="*/ 0 h 6858000"/>
              <a:gd name="connsiteX10" fmla="*/ 729051 w 4862512"/>
              <a:gd name="connsiteY10" fmla="*/ 0 h 6858000"/>
              <a:gd name="connsiteX11" fmla="*/ 865423 w 4862512"/>
              <a:gd name="connsiteY11" fmla="*/ 0 h 6858000"/>
              <a:gd name="connsiteX12" fmla="*/ 1017822 w 4862512"/>
              <a:gd name="connsiteY12" fmla="*/ 0 h 6858000"/>
              <a:gd name="connsiteX13" fmla="*/ 1187137 w 4862512"/>
              <a:gd name="connsiteY13" fmla="*/ 0 h 6858000"/>
              <a:gd name="connsiteX14" fmla="*/ 1374259 w 4862512"/>
              <a:gd name="connsiteY14" fmla="*/ 0 h 6858000"/>
              <a:gd name="connsiteX15" fmla="*/ 1580079 w 4862512"/>
              <a:gd name="connsiteY15" fmla="*/ 0 h 6858000"/>
              <a:gd name="connsiteX16" fmla="*/ 1805487 w 4862512"/>
              <a:gd name="connsiteY16" fmla="*/ 0 h 6858000"/>
              <a:gd name="connsiteX17" fmla="*/ 2051372 w 4862512"/>
              <a:gd name="connsiteY17" fmla="*/ 0 h 6858000"/>
              <a:gd name="connsiteX18" fmla="*/ 2318626 w 4862512"/>
              <a:gd name="connsiteY18" fmla="*/ 0 h 6858000"/>
              <a:gd name="connsiteX19" fmla="*/ 2608139 w 4862512"/>
              <a:gd name="connsiteY19" fmla="*/ 0 h 6858000"/>
              <a:gd name="connsiteX20" fmla="*/ 2920801 w 4862512"/>
              <a:gd name="connsiteY20" fmla="*/ 0 h 6858000"/>
              <a:gd name="connsiteX21" fmla="*/ 3257503 w 4862512"/>
              <a:gd name="connsiteY21" fmla="*/ 0 h 6858000"/>
              <a:gd name="connsiteX22" fmla="*/ 3619135 w 4862512"/>
              <a:gd name="connsiteY22" fmla="*/ 0 h 6858000"/>
              <a:gd name="connsiteX23" fmla="*/ 4006586 w 4862512"/>
              <a:gd name="connsiteY23" fmla="*/ 0 h 6858000"/>
              <a:gd name="connsiteX24" fmla="*/ 4420749 w 4862512"/>
              <a:gd name="connsiteY24" fmla="*/ 0 h 6858000"/>
              <a:gd name="connsiteX25" fmla="*/ 4862512 w 4862512"/>
              <a:gd name="connsiteY25" fmla="*/ 0 h 6858000"/>
              <a:gd name="connsiteX26" fmla="*/ 4862512 w 4862512"/>
              <a:gd name="connsiteY26" fmla="*/ 1675 h 6858000"/>
              <a:gd name="connsiteX27" fmla="*/ 4862512 w 4862512"/>
              <a:gd name="connsiteY27" fmla="*/ 13395 h 6858000"/>
              <a:gd name="connsiteX28" fmla="*/ 4862512 w 4862512"/>
              <a:gd name="connsiteY28" fmla="*/ 26161 h 6858000"/>
              <a:gd name="connsiteX29" fmla="*/ 4862512 w 4862512"/>
              <a:gd name="connsiteY29" fmla="*/ 45207 h 6858000"/>
              <a:gd name="connsiteX30" fmla="*/ 4862512 w 4862512"/>
              <a:gd name="connsiteY30" fmla="*/ 71787 h 6858000"/>
              <a:gd name="connsiteX31" fmla="*/ 4862512 w 4862512"/>
              <a:gd name="connsiteY31" fmla="*/ 107156 h 6858000"/>
              <a:gd name="connsiteX32" fmla="*/ 4862512 w 4862512"/>
              <a:gd name="connsiteY32" fmla="*/ 152572 h 6858000"/>
              <a:gd name="connsiteX33" fmla="*/ 4862512 w 4862512"/>
              <a:gd name="connsiteY33" fmla="*/ 209290 h 6858000"/>
              <a:gd name="connsiteX34" fmla="*/ 4862512 w 4862512"/>
              <a:gd name="connsiteY34" fmla="*/ 278565 h 6858000"/>
              <a:gd name="connsiteX35" fmla="*/ 4862512 w 4862512"/>
              <a:gd name="connsiteY35" fmla="*/ 361653 h 6858000"/>
              <a:gd name="connsiteX36" fmla="*/ 4862512 w 4862512"/>
              <a:gd name="connsiteY36" fmla="*/ 459809 h 6858000"/>
              <a:gd name="connsiteX37" fmla="*/ 4862512 w 4862512"/>
              <a:gd name="connsiteY37" fmla="*/ 574291 h 6858000"/>
              <a:gd name="connsiteX38" fmla="*/ 4862512 w 4862512"/>
              <a:gd name="connsiteY38" fmla="*/ 706352 h 6858000"/>
              <a:gd name="connsiteX39" fmla="*/ 4862512 w 4862512"/>
              <a:gd name="connsiteY39" fmla="*/ 857250 h 6858000"/>
              <a:gd name="connsiteX40" fmla="*/ 4862512 w 4862512"/>
              <a:gd name="connsiteY40" fmla="*/ 1028240 h 6858000"/>
              <a:gd name="connsiteX41" fmla="*/ 4862512 w 4862512"/>
              <a:gd name="connsiteY41" fmla="*/ 1220577 h 6858000"/>
              <a:gd name="connsiteX42" fmla="*/ 4862512 w 4862512"/>
              <a:gd name="connsiteY42" fmla="*/ 1435517 h 6858000"/>
              <a:gd name="connsiteX43" fmla="*/ 4862512 w 4862512"/>
              <a:gd name="connsiteY43" fmla="*/ 1674317 h 6858000"/>
              <a:gd name="connsiteX44" fmla="*/ 4862512 w 4862512"/>
              <a:gd name="connsiteY44" fmla="*/ 1938231 h 6858000"/>
              <a:gd name="connsiteX45" fmla="*/ 4862512 w 4862512"/>
              <a:gd name="connsiteY45" fmla="*/ 2228515 h 6858000"/>
              <a:gd name="connsiteX46" fmla="*/ 4862512 w 4862512"/>
              <a:gd name="connsiteY46" fmla="*/ 2546426 h 6858000"/>
              <a:gd name="connsiteX47" fmla="*/ 4862512 w 4862512"/>
              <a:gd name="connsiteY47" fmla="*/ 2716134 h 6858000"/>
              <a:gd name="connsiteX48" fmla="*/ 4862512 w 4862512"/>
              <a:gd name="connsiteY48" fmla="*/ 2893219 h 6858000"/>
              <a:gd name="connsiteX49" fmla="*/ 4862512 w 4862512"/>
              <a:gd name="connsiteY49" fmla="*/ 3077839 h 6858000"/>
              <a:gd name="connsiteX50" fmla="*/ 4862512 w 4862512"/>
              <a:gd name="connsiteY50" fmla="*/ 3270149 h 6858000"/>
              <a:gd name="connsiteX51" fmla="*/ 4862512 w 4862512"/>
              <a:gd name="connsiteY51" fmla="*/ 3470309 h 6858000"/>
              <a:gd name="connsiteX52" fmla="*/ 4862512 w 4862512"/>
              <a:gd name="connsiteY52" fmla="*/ 3678473 h 6858000"/>
              <a:gd name="connsiteX53" fmla="*/ 4862512 w 4862512"/>
              <a:gd name="connsiteY53" fmla="*/ 3894800 h 6858000"/>
              <a:gd name="connsiteX54" fmla="*/ 4862512 w 4862512"/>
              <a:gd name="connsiteY54" fmla="*/ 4119446 h 6858000"/>
              <a:gd name="connsiteX55" fmla="*/ 4862512 w 4862512"/>
              <a:gd name="connsiteY55" fmla="*/ 4352569 h 6858000"/>
              <a:gd name="connsiteX56" fmla="*/ 4862512 w 4862512"/>
              <a:gd name="connsiteY56" fmla="*/ 4594324 h 6858000"/>
              <a:gd name="connsiteX57" fmla="*/ 4862512 w 4862512"/>
              <a:gd name="connsiteY57" fmla="*/ 4844870 h 6858000"/>
              <a:gd name="connsiteX58" fmla="*/ 4862512 w 4862512"/>
              <a:gd name="connsiteY58" fmla="*/ 5104363 h 6858000"/>
              <a:gd name="connsiteX59" fmla="*/ 4862512 w 4862512"/>
              <a:gd name="connsiteY59" fmla="*/ 5372960 h 6858000"/>
              <a:gd name="connsiteX60" fmla="*/ 4862512 w 4862512"/>
              <a:gd name="connsiteY60" fmla="*/ 5650818 h 6858000"/>
              <a:gd name="connsiteX61" fmla="*/ 4862512 w 4862512"/>
              <a:gd name="connsiteY61" fmla="*/ 5938094 h 6858000"/>
              <a:gd name="connsiteX62" fmla="*/ 4862512 w 4862512"/>
              <a:gd name="connsiteY62" fmla="*/ 6234945 h 6858000"/>
              <a:gd name="connsiteX63" fmla="*/ 4862512 w 4862512"/>
              <a:gd name="connsiteY63" fmla="*/ 6541528 h 6858000"/>
              <a:gd name="connsiteX64" fmla="*/ 4862512 w 4862512"/>
              <a:gd name="connsiteY64" fmla="*/ 6858000 h 6858000"/>
              <a:gd name="connsiteX65" fmla="*/ 4856343 w 4862512"/>
              <a:gd name="connsiteY65" fmla="*/ 6858000 h 6858000"/>
              <a:gd name="connsiteX66" fmla="*/ 4841693 w 4862512"/>
              <a:gd name="connsiteY66" fmla="*/ 6858000 h 6858000"/>
              <a:gd name="connsiteX67" fmla="*/ 4813163 w 4862512"/>
              <a:gd name="connsiteY67" fmla="*/ 6858000 h 6858000"/>
              <a:gd name="connsiteX68" fmla="*/ 4766127 w 4862512"/>
              <a:gd name="connsiteY68" fmla="*/ 6858000 h 6858000"/>
              <a:gd name="connsiteX69" fmla="*/ 4695958 w 4862512"/>
              <a:gd name="connsiteY69" fmla="*/ 6858000 h 6858000"/>
              <a:gd name="connsiteX70" fmla="*/ 4598030 w 4862512"/>
              <a:gd name="connsiteY70" fmla="*/ 6858000 h 6858000"/>
              <a:gd name="connsiteX71" fmla="*/ 4467717 w 4862512"/>
              <a:gd name="connsiteY71" fmla="*/ 6858000 h 6858000"/>
              <a:gd name="connsiteX72" fmla="*/ 4300392 w 4862512"/>
              <a:gd name="connsiteY72" fmla="*/ 6858000 h 6858000"/>
              <a:gd name="connsiteX73" fmla="*/ 4091428 w 4862512"/>
              <a:gd name="connsiteY73" fmla="*/ 6858000 h 6858000"/>
              <a:gd name="connsiteX74" fmla="*/ 3836199 w 4862512"/>
              <a:gd name="connsiteY74" fmla="*/ 6858000 h 6858000"/>
              <a:gd name="connsiteX75" fmla="*/ 3689789 w 4862512"/>
              <a:gd name="connsiteY75" fmla="*/ 6858000 h 6858000"/>
              <a:gd name="connsiteX76" fmla="*/ 3530078 w 4862512"/>
              <a:gd name="connsiteY76" fmla="*/ 6858000 h 6858000"/>
              <a:gd name="connsiteX77" fmla="*/ 3356488 w 4862512"/>
              <a:gd name="connsiteY77" fmla="*/ 6858000 h 6858000"/>
              <a:gd name="connsiteX78" fmla="*/ 3168440 w 4862512"/>
              <a:gd name="connsiteY78" fmla="*/ 6858000 h 6858000"/>
              <a:gd name="connsiteX79" fmla="*/ 2965356 w 4862512"/>
              <a:gd name="connsiteY79" fmla="*/ 6858000 h 6858000"/>
              <a:gd name="connsiteX80" fmla="*/ 2746657 w 4862512"/>
              <a:gd name="connsiteY80" fmla="*/ 6858000 h 6858000"/>
              <a:gd name="connsiteX81" fmla="*/ 2511765 w 4862512"/>
              <a:gd name="connsiteY81" fmla="*/ 6858000 h 6858000"/>
              <a:gd name="connsiteX82" fmla="*/ 2260103 w 4862512"/>
              <a:gd name="connsiteY82" fmla="*/ 6858000 h 6858000"/>
              <a:gd name="connsiteX83" fmla="*/ 1991091 w 4862512"/>
              <a:gd name="connsiteY83" fmla="*/ 6858000 h 6858000"/>
              <a:gd name="connsiteX84" fmla="*/ 1704151 w 4862512"/>
              <a:gd name="connsiteY84" fmla="*/ 6858000 h 6858000"/>
              <a:gd name="connsiteX85" fmla="*/ 0 w 4862512"/>
              <a:gd name="connsiteY85" fmla="*/ 4800600 h 6858000"/>
              <a:gd name="connsiteX86" fmla="*/ 0 w 4862512"/>
              <a:gd name="connsiteY8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862512" h="6858000">
                <a:moveTo>
                  <a:pt x="0" y="0"/>
                </a:moveTo>
                <a:lnTo>
                  <a:pt x="1187" y="0"/>
                </a:lnTo>
                <a:lnTo>
                  <a:pt x="9497" y="0"/>
                </a:lnTo>
                <a:lnTo>
                  <a:pt x="32053" y="0"/>
                </a:lnTo>
                <a:lnTo>
                  <a:pt x="75977" y="0"/>
                </a:lnTo>
                <a:lnTo>
                  <a:pt x="148392" y="0"/>
                </a:lnTo>
                <a:lnTo>
                  <a:pt x="256422" y="0"/>
                </a:lnTo>
                <a:lnTo>
                  <a:pt x="407188" y="0"/>
                </a:lnTo>
                <a:lnTo>
                  <a:pt x="500824" y="0"/>
                </a:lnTo>
                <a:lnTo>
                  <a:pt x="607814" y="0"/>
                </a:lnTo>
                <a:lnTo>
                  <a:pt x="729051" y="0"/>
                </a:lnTo>
                <a:lnTo>
                  <a:pt x="865423" y="0"/>
                </a:lnTo>
                <a:lnTo>
                  <a:pt x="1017822" y="0"/>
                </a:lnTo>
                <a:lnTo>
                  <a:pt x="1187137" y="0"/>
                </a:lnTo>
                <a:lnTo>
                  <a:pt x="1374259" y="0"/>
                </a:lnTo>
                <a:lnTo>
                  <a:pt x="1580079" y="0"/>
                </a:lnTo>
                <a:lnTo>
                  <a:pt x="1805487" y="0"/>
                </a:lnTo>
                <a:lnTo>
                  <a:pt x="2051372" y="0"/>
                </a:lnTo>
                <a:lnTo>
                  <a:pt x="2318626" y="0"/>
                </a:lnTo>
                <a:lnTo>
                  <a:pt x="2608139" y="0"/>
                </a:lnTo>
                <a:lnTo>
                  <a:pt x="2920801" y="0"/>
                </a:lnTo>
                <a:lnTo>
                  <a:pt x="3257503" y="0"/>
                </a:lnTo>
                <a:lnTo>
                  <a:pt x="3619135" y="0"/>
                </a:lnTo>
                <a:lnTo>
                  <a:pt x="4006586" y="0"/>
                </a:lnTo>
                <a:lnTo>
                  <a:pt x="4420749" y="0"/>
                </a:lnTo>
                <a:lnTo>
                  <a:pt x="4862512" y="0"/>
                </a:lnTo>
                <a:lnTo>
                  <a:pt x="4862512" y="1675"/>
                </a:lnTo>
                <a:lnTo>
                  <a:pt x="4862512" y="13395"/>
                </a:lnTo>
                <a:lnTo>
                  <a:pt x="4862512" y="26161"/>
                </a:lnTo>
                <a:lnTo>
                  <a:pt x="4862512" y="45207"/>
                </a:lnTo>
                <a:lnTo>
                  <a:pt x="4862512" y="71787"/>
                </a:lnTo>
                <a:lnTo>
                  <a:pt x="4862512" y="107156"/>
                </a:lnTo>
                <a:lnTo>
                  <a:pt x="4862512" y="152572"/>
                </a:lnTo>
                <a:lnTo>
                  <a:pt x="4862512" y="209290"/>
                </a:lnTo>
                <a:lnTo>
                  <a:pt x="4862512" y="278565"/>
                </a:lnTo>
                <a:lnTo>
                  <a:pt x="4862512" y="361653"/>
                </a:lnTo>
                <a:lnTo>
                  <a:pt x="4862512" y="459809"/>
                </a:lnTo>
                <a:lnTo>
                  <a:pt x="4862512" y="574291"/>
                </a:lnTo>
                <a:lnTo>
                  <a:pt x="4862512" y="706352"/>
                </a:lnTo>
                <a:lnTo>
                  <a:pt x="4862512" y="857250"/>
                </a:lnTo>
                <a:lnTo>
                  <a:pt x="4862512" y="1028240"/>
                </a:lnTo>
                <a:lnTo>
                  <a:pt x="4862512" y="1220577"/>
                </a:lnTo>
                <a:lnTo>
                  <a:pt x="4862512" y="1435517"/>
                </a:lnTo>
                <a:lnTo>
                  <a:pt x="4862512" y="1674317"/>
                </a:lnTo>
                <a:lnTo>
                  <a:pt x="4862512" y="1938231"/>
                </a:lnTo>
                <a:lnTo>
                  <a:pt x="4862512" y="2228515"/>
                </a:lnTo>
                <a:lnTo>
                  <a:pt x="4862512" y="2546426"/>
                </a:lnTo>
                <a:lnTo>
                  <a:pt x="4862512" y="2716134"/>
                </a:lnTo>
                <a:lnTo>
                  <a:pt x="4862512" y="2893219"/>
                </a:lnTo>
                <a:lnTo>
                  <a:pt x="4862512" y="3077839"/>
                </a:lnTo>
                <a:lnTo>
                  <a:pt x="4862512" y="3270149"/>
                </a:lnTo>
                <a:lnTo>
                  <a:pt x="4862512" y="3470309"/>
                </a:lnTo>
                <a:lnTo>
                  <a:pt x="4862512" y="3678473"/>
                </a:lnTo>
                <a:lnTo>
                  <a:pt x="4862512" y="3894800"/>
                </a:lnTo>
                <a:lnTo>
                  <a:pt x="4862512" y="4119446"/>
                </a:lnTo>
                <a:lnTo>
                  <a:pt x="4862512" y="4352569"/>
                </a:lnTo>
                <a:lnTo>
                  <a:pt x="4862512" y="4594324"/>
                </a:lnTo>
                <a:lnTo>
                  <a:pt x="4862512" y="4844870"/>
                </a:lnTo>
                <a:lnTo>
                  <a:pt x="4862512" y="5104363"/>
                </a:lnTo>
                <a:lnTo>
                  <a:pt x="4862512" y="5372960"/>
                </a:lnTo>
                <a:lnTo>
                  <a:pt x="4862512" y="5650818"/>
                </a:lnTo>
                <a:lnTo>
                  <a:pt x="4862512" y="5938094"/>
                </a:lnTo>
                <a:lnTo>
                  <a:pt x="4862512" y="6234945"/>
                </a:lnTo>
                <a:lnTo>
                  <a:pt x="4862512" y="6541528"/>
                </a:lnTo>
                <a:lnTo>
                  <a:pt x="4862512" y="6858000"/>
                </a:lnTo>
                <a:lnTo>
                  <a:pt x="4856343" y="6858000"/>
                </a:lnTo>
                <a:lnTo>
                  <a:pt x="4841693" y="6858000"/>
                </a:lnTo>
                <a:lnTo>
                  <a:pt x="4813163" y="6858000"/>
                </a:lnTo>
                <a:lnTo>
                  <a:pt x="4766127" y="6858000"/>
                </a:lnTo>
                <a:lnTo>
                  <a:pt x="4695958" y="6858000"/>
                </a:lnTo>
                <a:lnTo>
                  <a:pt x="4598030" y="6858000"/>
                </a:lnTo>
                <a:lnTo>
                  <a:pt x="4467717" y="6858000"/>
                </a:lnTo>
                <a:lnTo>
                  <a:pt x="4300392" y="6858000"/>
                </a:lnTo>
                <a:lnTo>
                  <a:pt x="4091428" y="6858000"/>
                </a:lnTo>
                <a:lnTo>
                  <a:pt x="3836199" y="6858000"/>
                </a:lnTo>
                <a:lnTo>
                  <a:pt x="3689789" y="6858000"/>
                </a:lnTo>
                <a:lnTo>
                  <a:pt x="3530078" y="6858000"/>
                </a:lnTo>
                <a:lnTo>
                  <a:pt x="3356488" y="6858000"/>
                </a:lnTo>
                <a:lnTo>
                  <a:pt x="3168440" y="6858000"/>
                </a:lnTo>
                <a:lnTo>
                  <a:pt x="2965356" y="6858000"/>
                </a:lnTo>
                <a:lnTo>
                  <a:pt x="2746657" y="6858000"/>
                </a:lnTo>
                <a:lnTo>
                  <a:pt x="2511765" y="6858000"/>
                </a:lnTo>
                <a:lnTo>
                  <a:pt x="2260103" y="6858000"/>
                </a:lnTo>
                <a:lnTo>
                  <a:pt x="1991091" y="6858000"/>
                </a:lnTo>
                <a:lnTo>
                  <a:pt x="1704151" y="6858000"/>
                </a:lnTo>
                <a:cubicBezTo>
                  <a:pt x="727105" y="6675120"/>
                  <a:pt x="0" y="5783580"/>
                  <a:pt x="0" y="4800600"/>
                </a:cubicBezTo>
                <a:cubicBezTo>
                  <a:pt x="0" y="4800600"/>
                  <a:pt x="0" y="4800600"/>
                  <a:pt x="0" y="0"/>
                </a:cubicBezTo>
                <a:close/>
              </a:path>
            </a:pathLst>
          </a:custGeom>
          <a:solidFill>
            <a:schemeClr val="bg1"/>
          </a:solidFill>
        </p:spPr>
        <p:txBody>
          <a:bodyPr wrap="square">
            <a:noAutofit/>
          </a:bodyPr>
          <a:lstStyle/>
          <a:p>
            <a:endParaRPr lang="en-US"/>
          </a:p>
        </p:txBody>
      </p:sp>
      <p:sp>
        <p:nvSpPr>
          <p:cNvPr id="5" name="Text Placeholder 2">
            <a:extLst>
              <a:ext uri="{FF2B5EF4-FFF2-40B4-BE49-F238E27FC236}">
                <a16:creationId xmlns:a16="http://schemas.microsoft.com/office/drawing/2014/main" id="{BE0F1A31-A045-2648-AEDB-ADE32EC4C2AD}"/>
              </a:ext>
            </a:extLst>
          </p:cNvPr>
          <p:cNvSpPr>
            <a:spLocks noGrp="1"/>
          </p:cNvSpPr>
          <p:nvPr>
            <p:ph type="body" sz="quarter" idx="12"/>
          </p:nvPr>
        </p:nvSpPr>
        <p:spPr>
          <a:xfrm>
            <a:off x="914400" y="914400"/>
            <a:ext cx="5504688" cy="5029200"/>
          </a:xfrm>
        </p:spPr>
        <p:txBody>
          <a:bodyPr anchor="ct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1031196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SECTION - EGGPLANT">
    <p:bg>
      <p:bgPr>
        <a:solidFill>
          <a:schemeClr val="accent5"/>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329488" y="0"/>
            <a:ext cx="4862512" cy="6858000"/>
          </a:xfrm>
          <a:custGeom>
            <a:avLst/>
            <a:gdLst>
              <a:gd name="connsiteX0" fmla="*/ 0 w 4862512"/>
              <a:gd name="connsiteY0" fmla="*/ 0 h 6858000"/>
              <a:gd name="connsiteX1" fmla="*/ 1187 w 4862512"/>
              <a:gd name="connsiteY1" fmla="*/ 0 h 6858000"/>
              <a:gd name="connsiteX2" fmla="*/ 9497 w 4862512"/>
              <a:gd name="connsiteY2" fmla="*/ 0 h 6858000"/>
              <a:gd name="connsiteX3" fmla="*/ 32053 w 4862512"/>
              <a:gd name="connsiteY3" fmla="*/ 0 h 6858000"/>
              <a:gd name="connsiteX4" fmla="*/ 75977 w 4862512"/>
              <a:gd name="connsiteY4" fmla="*/ 0 h 6858000"/>
              <a:gd name="connsiteX5" fmla="*/ 148392 w 4862512"/>
              <a:gd name="connsiteY5" fmla="*/ 0 h 6858000"/>
              <a:gd name="connsiteX6" fmla="*/ 256422 w 4862512"/>
              <a:gd name="connsiteY6" fmla="*/ 0 h 6858000"/>
              <a:gd name="connsiteX7" fmla="*/ 407188 w 4862512"/>
              <a:gd name="connsiteY7" fmla="*/ 0 h 6858000"/>
              <a:gd name="connsiteX8" fmla="*/ 500824 w 4862512"/>
              <a:gd name="connsiteY8" fmla="*/ 0 h 6858000"/>
              <a:gd name="connsiteX9" fmla="*/ 607814 w 4862512"/>
              <a:gd name="connsiteY9" fmla="*/ 0 h 6858000"/>
              <a:gd name="connsiteX10" fmla="*/ 729051 w 4862512"/>
              <a:gd name="connsiteY10" fmla="*/ 0 h 6858000"/>
              <a:gd name="connsiteX11" fmla="*/ 865423 w 4862512"/>
              <a:gd name="connsiteY11" fmla="*/ 0 h 6858000"/>
              <a:gd name="connsiteX12" fmla="*/ 1017822 w 4862512"/>
              <a:gd name="connsiteY12" fmla="*/ 0 h 6858000"/>
              <a:gd name="connsiteX13" fmla="*/ 1187137 w 4862512"/>
              <a:gd name="connsiteY13" fmla="*/ 0 h 6858000"/>
              <a:gd name="connsiteX14" fmla="*/ 1374259 w 4862512"/>
              <a:gd name="connsiteY14" fmla="*/ 0 h 6858000"/>
              <a:gd name="connsiteX15" fmla="*/ 1580079 w 4862512"/>
              <a:gd name="connsiteY15" fmla="*/ 0 h 6858000"/>
              <a:gd name="connsiteX16" fmla="*/ 1805487 w 4862512"/>
              <a:gd name="connsiteY16" fmla="*/ 0 h 6858000"/>
              <a:gd name="connsiteX17" fmla="*/ 2051372 w 4862512"/>
              <a:gd name="connsiteY17" fmla="*/ 0 h 6858000"/>
              <a:gd name="connsiteX18" fmla="*/ 2318626 w 4862512"/>
              <a:gd name="connsiteY18" fmla="*/ 0 h 6858000"/>
              <a:gd name="connsiteX19" fmla="*/ 2608139 w 4862512"/>
              <a:gd name="connsiteY19" fmla="*/ 0 h 6858000"/>
              <a:gd name="connsiteX20" fmla="*/ 2920801 w 4862512"/>
              <a:gd name="connsiteY20" fmla="*/ 0 h 6858000"/>
              <a:gd name="connsiteX21" fmla="*/ 3257503 w 4862512"/>
              <a:gd name="connsiteY21" fmla="*/ 0 h 6858000"/>
              <a:gd name="connsiteX22" fmla="*/ 3619135 w 4862512"/>
              <a:gd name="connsiteY22" fmla="*/ 0 h 6858000"/>
              <a:gd name="connsiteX23" fmla="*/ 4006586 w 4862512"/>
              <a:gd name="connsiteY23" fmla="*/ 0 h 6858000"/>
              <a:gd name="connsiteX24" fmla="*/ 4420749 w 4862512"/>
              <a:gd name="connsiteY24" fmla="*/ 0 h 6858000"/>
              <a:gd name="connsiteX25" fmla="*/ 4862512 w 4862512"/>
              <a:gd name="connsiteY25" fmla="*/ 0 h 6858000"/>
              <a:gd name="connsiteX26" fmla="*/ 4862512 w 4862512"/>
              <a:gd name="connsiteY26" fmla="*/ 1675 h 6858000"/>
              <a:gd name="connsiteX27" fmla="*/ 4862512 w 4862512"/>
              <a:gd name="connsiteY27" fmla="*/ 13395 h 6858000"/>
              <a:gd name="connsiteX28" fmla="*/ 4862512 w 4862512"/>
              <a:gd name="connsiteY28" fmla="*/ 26161 h 6858000"/>
              <a:gd name="connsiteX29" fmla="*/ 4862512 w 4862512"/>
              <a:gd name="connsiteY29" fmla="*/ 45207 h 6858000"/>
              <a:gd name="connsiteX30" fmla="*/ 4862512 w 4862512"/>
              <a:gd name="connsiteY30" fmla="*/ 71787 h 6858000"/>
              <a:gd name="connsiteX31" fmla="*/ 4862512 w 4862512"/>
              <a:gd name="connsiteY31" fmla="*/ 107156 h 6858000"/>
              <a:gd name="connsiteX32" fmla="*/ 4862512 w 4862512"/>
              <a:gd name="connsiteY32" fmla="*/ 152572 h 6858000"/>
              <a:gd name="connsiteX33" fmla="*/ 4862512 w 4862512"/>
              <a:gd name="connsiteY33" fmla="*/ 209290 h 6858000"/>
              <a:gd name="connsiteX34" fmla="*/ 4862512 w 4862512"/>
              <a:gd name="connsiteY34" fmla="*/ 278565 h 6858000"/>
              <a:gd name="connsiteX35" fmla="*/ 4862512 w 4862512"/>
              <a:gd name="connsiteY35" fmla="*/ 361653 h 6858000"/>
              <a:gd name="connsiteX36" fmla="*/ 4862512 w 4862512"/>
              <a:gd name="connsiteY36" fmla="*/ 459809 h 6858000"/>
              <a:gd name="connsiteX37" fmla="*/ 4862512 w 4862512"/>
              <a:gd name="connsiteY37" fmla="*/ 574291 h 6858000"/>
              <a:gd name="connsiteX38" fmla="*/ 4862512 w 4862512"/>
              <a:gd name="connsiteY38" fmla="*/ 706352 h 6858000"/>
              <a:gd name="connsiteX39" fmla="*/ 4862512 w 4862512"/>
              <a:gd name="connsiteY39" fmla="*/ 857250 h 6858000"/>
              <a:gd name="connsiteX40" fmla="*/ 4862512 w 4862512"/>
              <a:gd name="connsiteY40" fmla="*/ 1028240 h 6858000"/>
              <a:gd name="connsiteX41" fmla="*/ 4862512 w 4862512"/>
              <a:gd name="connsiteY41" fmla="*/ 1220577 h 6858000"/>
              <a:gd name="connsiteX42" fmla="*/ 4862512 w 4862512"/>
              <a:gd name="connsiteY42" fmla="*/ 1435517 h 6858000"/>
              <a:gd name="connsiteX43" fmla="*/ 4862512 w 4862512"/>
              <a:gd name="connsiteY43" fmla="*/ 1674317 h 6858000"/>
              <a:gd name="connsiteX44" fmla="*/ 4862512 w 4862512"/>
              <a:gd name="connsiteY44" fmla="*/ 1938231 h 6858000"/>
              <a:gd name="connsiteX45" fmla="*/ 4862512 w 4862512"/>
              <a:gd name="connsiteY45" fmla="*/ 2228515 h 6858000"/>
              <a:gd name="connsiteX46" fmla="*/ 4862512 w 4862512"/>
              <a:gd name="connsiteY46" fmla="*/ 2546426 h 6858000"/>
              <a:gd name="connsiteX47" fmla="*/ 4862512 w 4862512"/>
              <a:gd name="connsiteY47" fmla="*/ 2716134 h 6858000"/>
              <a:gd name="connsiteX48" fmla="*/ 4862512 w 4862512"/>
              <a:gd name="connsiteY48" fmla="*/ 2893219 h 6858000"/>
              <a:gd name="connsiteX49" fmla="*/ 4862512 w 4862512"/>
              <a:gd name="connsiteY49" fmla="*/ 3077839 h 6858000"/>
              <a:gd name="connsiteX50" fmla="*/ 4862512 w 4862512"/>
              <a:gd name="connsiteY50" fmla="*/ 3270149 h 6858000"/>
              <a:gd name="connsiteX51" fmla="*/ 4862512 w 4862512"/>
              <a:gd name="connsiteY51" fmla="*/ 3470309 h 6858000"/>
              <a:gd name="connsiteX52" fmla="*/ 4862512 w 4862512"/>
              <a:gd name="connsiteY52" fmla="*/ 3678473 h 6858000"/>
              <a:gd name="connsiteX53" fmla="*/ 4862512 w 4862512"/>
              <a:gd name="connsiteY53" fmla="*/ 3894800 h 6858000"/>
              <a:gd name="connsiteX54" fmla="*/ 4862512 w 4862512"/>
              <a:gd name="connsiteY54" fmla="*/ 4119446 h 6858000"/>
              <a:gd name="connsiteX55" fmla="*/ 4862512 w 4862512"/>
              <a:gd name="connsiteY55" fmla="*/ 4352569 h 6858000"/>
              <a:gd name="connsiteX56" fmla="*/ 4862512 w 4862512"/>
              <a:gd name="connsiteY56" fmla="*/ 4594324 h 6858000"/>
              <a:gd name="connsiteX57" fmla="*/ 4862512 w 4862512"/>
              <a:gd name="connsiteY57" fmla="*/ 4844870 h 6858000"/>
              <a:gd name="connsiteX58" fmla="*/ 4862512 w 4862512"/>
              <a:gd name="connsiteY58" fmla="*/ 5104363 h 6858000"/>
              <a:gd name="connsiteX59" fmla="*/ 4862512 w 4862512"/>
              <a:gd name="connsiteY59" fmla="*/ 5372960 h 6858000"/>
              <a:gd name="connsiteX60" fmla="*/ 4862512 w 4862512"/>
              <a:gd name="connsiteY60" fmla="*/ 5650818 h 6858000"/>
              <a:gd name="connsiteX61" fmla="*/ 4862512 w 4862512"/>
              <a:gd name="connsiteY61" fmla="*/ 5938094 h 6858000"/>
              <a:gd name="connsiteX62" fmla="*/ 4862512 w 4862512"/>
              <a:gd name="connsiteY62" fmla="*/ 6234945 h 6858000"/>
              <a:gd name="connsiteX63" fmla="*/ 4862512 w 4862512"/>
              <a:gd name="connsiteY63" fmla="*/ 6541528 h 6858000"/>
              <a:gd name="connsiteX64" fmla="*/ 4862512 w 4862512"/>
              <a:gd name="connsiteY64" fmla="*/ 6858000 h 6858000"/>
              <a:gd name="connsiteX65" fmla="*/ 4856343 w 4862512"/>
              <a:gd name="connsiteY65" fmla="*/ 6858000 h 6858000"/>
              <a:gd name="connsiteX66" fmla="*/ 4841693 w 4862512"/>
              <a:gd name="connsiteY66" fmla="*/ 6858000 h 6858000"/>
              <a:gd name="connsiteX67" fmla="*/ 4813163 w 4862512"/>
              <a:gd name="connsiteY67" fmla="*/ 6858000 h 6858000"/>
              <a:gd name="connsiteX68" fmla="*/ 4766127 w 4862512"/>
              <a:gd name="connsiteY68" fmla="*/ 6858000 h 6858000"/>
              <a:gd name="connsiteX69" fmla="*/ 4695958 w 4862512"/>
              <a:gd name="connsiteY69" fmla="*/ 6858000 h 6858000"/>
              <a:gd name="connsiteX70" fmla="*/ 4598030 w 4862512"/>
              <a:gd name="connsiteY70" fmla="*/ 6858000 h 6858000"/>
              <a:gd name="connsiteX71" fmla="*/ 4467717 w 4862512"/>
              <a:gd name="connsiteY71" fmla="*/ 6858000 h 6858000"/>
              <a:gd name="connsiteX72" fmla="*/ 4300392 w 4862512"/>
              <a:gd name="connsiteY72" fmla="*/ 6858000 h 6858000"/>
              <a:gd name="connsiteX73" fmla="*/ 4091428 w 4862512"/>
              <a:gd name="connsiteY73" fmla="*/ 6858000 h 6858000"/>
              <a:gd name="connsiteX74" fmla="*/ 3836199 w 4862512"/>
              <a:gd name="connsiteY74" fmla="*/ 6858000 h 6858000"/>
              <a:gd name="connsiteX75" fmla="*/ 3689789 w 4862512"/>
              <a:gd name="connsiteY75" fmla="*/ 6858000 h 6858000"/>
              <a:gd name="connsiteX76" fmla="*/ 3530078 w 4862512"/>
              <a:gd name="connsiteY76" fmla="*/ 6858000 h 6858000"/>
              <a:gd name="connsiteX77" fmla="*/ 3356488 w 4862512"/>
              <a:gd name="connsiteY77" fmla="*/ 6858000 h 6858000"/>
              <a:gd name="connsiteX78" fmla="*/ 3168440 w 4862512"/>
              <a:gd name="connsiteY78" fmla="*/ 6858000 h 6858000"/>
              <a:gd name="connsiteX79" fmla="*/ 2965356 w 4862512"/>
              <a:gd name="connsiteY79" fmla="*/ 6858000 h 6858000"/>
              <a:gd name="connsiteX80" fmla="*/ 2746657 w 4862512"/>
              <a:gd name="connsiteY80" fmla="*/ 6858000 h 6858000"/>
              <a:gd name="connsiteX81" fmla="*/ 2511765 w 4862512"/>
              <a:gd name="connsiteY81" fmla="*/ 6858000 h 6858000"/>
              <a:gd name="connsiteX82" fmla="*/ 2260103 w 4862512"/>
              <a:gd name="connsiteY82" fmla="*/ 6858000 h 6858000"/>
              <a:gd name="connsiteX83" fmla="*/ 1991091 w 4862512"/>
              <a:gd name="connsiteY83" fmla="*/ 6858000 h 6858000"/>
              <a:gd name="connsiteX84" fmla="*/ 1704151 w 4862512"/>
              <a:gd name="connsiteY84" fmla="*/ 6858000 h 6858000"/>
              <a:gd name="connsiteX85" fmla="*/ 0 w 4862512"/>
              <a:gd name="connsiteY85" fmla="*/ 4800600 h 6858000"/>
              <a:gd name="connsiteX86" fmla="*/ 0 w 4862512"/>
              <a:gd name="connsiteY8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862512" h="6858000">
                <a:moveTo>
                  <a:pt x="0" y="0"/>
                </a:moveTo>
                <a:lnTo>
                  <a:pt x="1187" y="0"/>
                </a:lnTo>
                <a:lnTo>
                  <a:pt x="9497" y="0"/>
                </a:lnTo>
                <a:lnTo>
                  <a:pt x="32053" y="0"/>
                </a:lnTo>
                <a:lnTo>
                  <a:pt x="75977" y="0"/>
                </a:lnTo>
                <a:lnTo>
                  <a:pt x="148392" y="0"/>
                </a:lnTo>
                <a:lnTo>
                  <a:pt x="256422" y="0"/>
                </a:lnTo>
                <a:lnTo>
                  <a:pt x="407188" y="0"/>
                </a:lnTo>
                <a:lnTo>
                  <a:pt x="500824" y="0"/>
                </a:lnTo>
                <a:lnTo>
                  <a:pt x="607814" y="0"/>
                </a:lnTo>
                <a:lnTo>
                  <a:pt x="729051" y="0"/>
                </a:lnTo>
                <a:lnTo>
                  <a:pt x="865423" y="0"/>
                </a:lnTo>
                <a:lnTo>
                  <a:pt x="1017822" y="0"/>
                </a:lnTo>
                <a:lnTo>
                  <a:pt x="1187137" y="0"/>
                </a:lnTo>
                <a:lnTo>
                  <a:pt x="1374259" y="0"/>
                </a:lnTo>
                <a:lnTo>
                  <a:pt x="1580079" y="0"/>
                </a:lnTo>
                <a:lnTo>
                  <a:pt x="1805487" y="0"/>
                </a:lnTo>
                <a:lnTo>
                  <a:pt x="2051372" y="0"/>
                </a:lnTo>
                <a:lnTo>
                  <a:pt x="2318626" y="0"/>
                </a:lnTo>
                <a:lnTo>
                  <a:pt x="2608139" y="0"/>
                </a:lnTo>
                <a:lnTo>
                  <a:pt x="2920801" y="0"/>
                </a:lnTo>
                <a:lnTo>
                  <a:pt x="3257503" y="0"/>
                </a:lnTo>
                <a:lnTo>
                  <a:pt x="3619135" y="0"/>
                </a:lnTo>
                <a:lnTo>
                  <a:pt x="4006586" y="0"/>
                </a:lnTo>
                <a:lnTo>
                  <a:pt x="4420749" y="0"/>
                </a:lnTo>
                <a:lnTo>
                  <a:pt x="4862512" y="0"/>
                </a:lnTo>
                <a:lnTo>
                  <a:pt x="4862512" y="1675"/>
                </a:lnTo>
                <a:lnTo>
                  <a:pt x="4862512" y="13395"/>
                </a:lnTo>
                <a:lnTo>
                  <a:pt x="4862512" y="26161"/>
                </a:lnTo>
                <a:lnTo>
                  <a:pt x="4862512" y="45207"/>
                </a:lnTo>
                <a:lnTo>
                  <a:pt x="4862512" y="71787"/>
                </a:lnTo>
                <a:lnTo>
                  <a:pt x="4862512" y="107156"/>
                </a:lnTo>
                <a:lnTo>
                  <a:pt x="4862512" y="152572"/>
                </a:lnTo>
                <a:lnTo>
                  <a:pt x="4862512" y="209290"/>
                </a:lnTo>
                <a:lnTo>
                  <a:pt x="4862512" y="278565"/>
                </a:lnTo>
                <a:lnTo>
                  <a:pt x="4862512" y="361653"/>
                </a:lnTo>
                <a:lnTo>
                  <a:pt x="4862512" y="459809"/>
                </a:lnTo>
                <a:lnTo>
                  <a:pt x="4862512" y="574291"/>
                </a:lnTo>
                <a:lnTo>
                  <a:pt x="4862512" y="706352"/>
                </a:lnTo>
                <a:lnTo>
                  <a:pt x="4862512" y="857250"/>
                </a:lnTo>
                <a:lnTo>
                  <a:pt x="4862512" y="1028240"/>
                </a:lnTo>
                <a:lnTo>
                  <a:pt x="4862512" y="1220577"/>
                </a:lnTo>
                <a:lnTo>
                  <a:pt x="4862512" y="1435517"/>
                </a:lnTo>
                <a:lnTo>
                  <a:pt x="4862512" y="1674317"/>
                </a:lnTo>
                <a:lnTo>
                  <a:pt x="4862512" y="1938231"/>
                </a:lnTo>
                <a:lnTo>
                  <a:pt x="4862512" y="2228515"/>
                </a:lnTo>
                <a:lnTo>
                  <a:pt x="4862512" y="2546426"/>
                </a:lnTo>
                <a:lnTo>
                  <a:pt x="4862512" y="2716134"/>
                </a:lnTo>
                <a:lnTo>
                  <a:pt x="4862512" y="2893219"/>
                </a:lnTo>
                <a:lnTo>
                  <a:pt x="4862512" y="3077839"/>
                </a:lnTo>
                <a:lnTo>
                  <a:pt x="4862512" y="3270149"/>
                </a:lnTo>
                <a:lnTo>
                  <a:pt x="4862512" y="3470309"/>
                </a:lnTo>
                <a:lnTo>
                  <a:pt x="4862512" y="3678473"/>
                </a:lnTo>
                <a:lnTo>
                  <a:pt x="4862512" y="3894800"/>
                </a:lnTo>
                <a:lnTo>
                  <a:pt x="4862512" y="4119446"/>
                </a:lnTo>
                <a:lnTo>
                  <a:pt x="4862512" y="4352569"/>
                </a:lnTo>
                <a:lnTo>
                  <a:pt x="4862512" y="4594324"/>
                </a:lnTo>
                <a:lnTo>
                  <a:pt x="4862512" y="4844870"/>
                </a:lnTo>
                <a:lnTo>
                  <a:pt x="4862512" y="5104363"/>
                </a:lnTo>
                <a:lnTo>
                  <a:pt x="4862512" y="5372960"/>
                </a:lnTo>
                <a:lnTo>
                  <a:pt x="4862512" y="5650818"/>
                </a:lnTo>
                <a:lnTo>
                  <a:pt x="4862512" y="5938094"/>
                </a:lnTo>
                <a:lnTo>
                  <a:pt x="4862512" y="6234945"/>
                </a:lnTo>
                <a:lnTo>
                  <a:pt x="4862512" y="6541528"/>
                </a:lnTo>
                <a:lnTo>
                  <a:pt x="4862512" y="6858000"/>
                </a:lnTo>
                <a:lnTo>
                  <a:pt x="4856343" y="6858000"/>
                </a:lnTo>
                <a:lnTo>
                  <a:pt x="4841693" y="6858000"/>
                </a:lnTo>
                <a:lnTo>
                  <a:pt x="4813163" y="6858000"/>
                </a:lnTo>
                <a:lnTo>
                  <a:pt x="4766127" y="6858000"/>
                </a:lnTo>
                <a:lnTo>
                  <a:pt x="4695958" y="6858000"/>
                </a:lnTo>
                <a:lnTo>
                  <a:pt x="4598030" y="6858000"/>
                </a:lnTo>
                <a:lnTo>
                  <a:pt x="4467717" y="6858000"/>
                </a:lnTo>
                <a:lnTo>
                  <a:pt x="4300392" y="6858000"/>
                </a:lnTo>
                <a:lnTo>
                  <a:pt x="4091428" y="6858000"/>
                </a:lnTo>
                <a:lnTo>
                  <a:pt x="3836199" y="6858000"/>
                </a:lnTo>
                <a:lnTo>
                  <a:pt x="3689789" y="6858000"/>
                </a:lnTo>
                <a:lnTo>
                  <a:pt x="3530078" y="6858000"/>
                </a:lnTo>
                <a:lnTo>
                  <a:pt x="3356488" y="6858000"/>
                </a:lnTo>
                <a:lnTo>
                  <a:pt x="3168440" y="6858000"/>
                </a:lnTo>
                <a:lnTo>
                  <a:pt x="2965356" y="6858000"/>
                </a:lnTo>
                <a:lnTo>
                  <a:pt x="2746657" y="6858000"/>
                </a:lnTo>
                <a:lnTo>
                  <a:pt x="2511765" y="6858000"/>
                </a:lnTo>
                <a:lnTo>
                  <a:pt x="2260103" y="6858000"/>
                </a:lnTo>
                <a:lnTo>
                  <a:pt x="1991091" y="6858000"/>
                </a:lnTo>
                <a:lnTo>
                  <a:pt x="1704151" y="6858000"/>
                </a:lnTo>
                <a:cubicBezTo>
                  <a:pt x="727105" y="6675120"/>
                  <a:pt x="0" y="5783580"/>
                  <a:pt x="0" y="4800600"/>
                </a:cubicBezTo>
                <a:cubicBezTo>
                  <a:pt x="0" y="4800600"/>
                  <a:pt x="0" y="4800600"/>
                  <a:pt x="0" y="0"/>
                </a:cubicBezTo>
                <a:close/>
              </a:path>
            </a:pathLst>
          </a:custGeom>
          <a:solidFill>
            <a:schemeClr val="bg1"/>
          </a:solidFill>
        </p:spPr>
        <p:txBody>
          <a:bodyPr wrap="square">
            <a:noAutofit/>
          </a:bodyPr>
          <a:lstStyle/>
          <a:p>
            <a:endParaRPr lang="en-US"/>
          </a:p>
        </p:txBody>
      </p:sp>
      <p:sp>
        <p:nvSpPr>
          <p:cNvPr id="5" name="Text Placeholder 2">
            <a:extLst>
              <a:ext uri="{FF2B5EF4-FFF2-40B4-BE49-F238E27FC236}">
                <a16:creationId xmlns:a16="http://schemas.microsoft.com/office/drawing/2014/main" id="{BE0F1A31-A045-2648-AEDB-ADE32EC4C2AD}"/>
              </a:ext>
            </a:extLst>
          </p:cNvPr>
          <p:cNvSpPr>
            <a:spLocks noGrp="1"/>
          </p:cNvSpPr>
          <p:nvPr>
            <p:ph type="body" sz="quarter" idx="12"/>
          </p:nvPr>
        </p:nvSpPr>
        <p:spPr>
          <a:xfrm>
            <a:off x="914400" y="914400"/>
            <a:ext cx="5504688" cy="5029200"/>
          </a:xfrm>
        </p:spPr>
        <p:txBody>
          <a:bodyPr anchor="ct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76590107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SECTION - WHITE (V2)">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0"/>
            <a:ext cx="8999538" cy="6858000"/>
          </a:xfrm>
          <a:custGeom>
            <a:avLst/>
            <a:gdLst>
              <a:gd name="connsiteX0" fmla="*/ 0 w 8999538"/>
              <a:gd name="connsiteY0" fmla="*/ 0 h 6858000"/>
              <a:gd name="connsiteX1" fmla="*/ 1782 w 8999538"/>
              <a:gd name="connsiteY1" fmla="*/ 0 h 6858000"/>
              <a:gd name="connsiteX2" fmla="*/ 14251 w 8999538"/>
              <a:gd name="connsiteY2" fmla="*/ 0 h 6858000"/>
              <a:gd name="connsiteX3" fmla="*/ 48095 w 8999538"/>
              <a:gd name="connsiteY3" fmla="*/ 0 h 6858000"/>
              <a:gd name="connsiteX4" fmla="*/ 114003 w 8999538"/>
              <a:gd name="connsiteY4" fmla="*/ 0 h 6858000"/>
              <a:gd name="connsiteX5" fmla="*/ 162320 w 8999538"/>
              <a:gd name="connsiteY5" fmla="*/ 0 h 6858000"/>
              <a:gd name="connsiteX6" fmla="*/ 222661 w 8999538"/>
              <a:gd name="connsiteY6" fmla="*/ 0 h 6858000"/>
              <a:gd name="connsiteX7" fmla="*/ 296362 w 8999538"/>
              <a:gd name="connsiteY7" fmla="*/ 0 h 6858000"/>
              <a:gd name="connsiteX8" fmla="*/ 384758 w 8999538"/>
              <a:gd name="connsiteY8" fmla="*/ 0 h 6858000"/>
              <a:gd name="connsiteX9" fmla="*/ 489186 w 8999538"/>
              <a:gd name="connsiteY9" fmla="*/ 0 h 6858000"/>
              <a:gd name="connsiteX10" fmla="*/ 610982 w 8999538"/>
              <a:gd name="connsiteY10" fmla="*/ 0 h 6858000"/>
              <a:gd name="connsiteX11" fmla="*/ 751481 w 8999538"/>
              <a:gd name="connsiteY11" fmla="*/ 0 h 6858000"/>
              <a:gd name="connsiteX12" fmla="*/ 912020 w 8999538"/>
              <a:gd name="connsiteY12" fmla="*/ 0 h 6858000"/>
              <a:gd name="connsiteX13" fmla="*/ 1093934 w 8999538"/>
              <a:gd name="connsiteY13" fmla="*/ 0 h 6858000"/>
              <a:gd name="connsiteX14" fmla="*/ 1298559 w 8999538"/>
              <a:gd name="connsiteY14" fmla="*/ 0 h 6858000"/>
              <a:gd name="connsiteX15" fmla="*/ 1527232 w 8999538"/>
              <a:gd name="connsiteY15" fmla="*/ 0 h 6858000"/>
              <a:gd name="connsiteX16" fmla="*/ 1781288 w 8999538"/>
              <a:gd name="connsiteY16" fmla="*/ 0 h 6858000"/>
              <a:gd name="connsiteX17" fmla="*/ 2062064 w 8999538"/>
              <a:gd name="connsiteY17" fmla="*/ 0 h 6858000"/>
              <a:gd name="connsiteX18" fmla="*/ 2370894 w 8999538"/>
              <a:gd name="connsiteY18" fmla="*/ 0 h 6858000"/>
              <a:gd name="connsiteX19" fmla="*/ 2709117 w 8999538"/>
              <a:gd name="connsiteY19" fmla="*/ 0 h 6858000"/>
              <a:gd name="connsiteX20" fmla="*/ 3078066 w 8999538"/>
              <a:gd name="connsiteY20" fmla="*/ 0 h 6858000"/>
              <a:gd name="connsiteX21" fmla="*/ 3479078 w 8999538"/>
              <a:gd name="connsiteY21" fmla="*/ 0 h 6858000"/>
              <a:gd name="connsiteX22" fmla="*/ 3913490 w 8999538"/>
              <a:gd name="connsiteY22" fmla="*/ 0 h 6858000"/>
              <a:gd name="connsiteX23" fmla="*/ 4382637 w 8999538"/>
              <a:gd name="connsiteY23" fmla="*/ 0 h 6858000"/>
              <a:gd name="connsiteX24" fmla="*/ 4887855 w 8999538"/>
              <a:gd name="connsiteY24" fmla="*/ 0 h 6858000"/>
              <a:gd name="connsiteX25" fmla="*/ 5430479 w 8999538"/>
              <a:gd name="connsiteY25" fmla="*/ 0 h 6858000"/>
              <a:gd name="connsiteX26" fmla="*/ 6011847 w 8999538"/>
              <a:gd name="connsiteY26" fmla="*/ 0 h 6858000"/>
              <a:gd name="connsiteX27" fmla="*/ 6633294 w 8999538"/>
              <a:gd name="connsiteY27" fmla="*/ 0 h 6858000"/>
              <a:gd name="connsiteX28" fmla="*/ 7296156 w 8999538"/>
              <a:gd name="connsiteY28" fmla="*/ 0 h 6858000"/>
              <a:gd name="connsiteX29" fmla="*/ 7296156 w 8999538"/>
              <a:gd name="connsiteY29" fmla="*/ 4806315 h 6858000"/>
              <a:gd name="connsiteX30" fmla="*/ 8999538 w 8999538"/>
              <a:gd name="connsiteY30" fmla="*/ 6858000 h 6858000"/>
              <a:gd name="connsiteX31" fmla="*/ 8997341 w 8999538"/>
              <a:gd name="connsiteY31" fmla="*/ 6858000 h 6858000"/>
              <a:gd name="connsiteX32" fmla="*/ 8981961 w 8999538"/>
              <a:gd name="connsiteY32" fmla="*/ 6858000 h 6858000"/>
              <a:gd name="connsiteX33" fmla="*/ 8940215 w 8999538"/>
              <a:gd name="connsiteY33" fmla="*/ 6858000 h 6858000"/>
              <a:gd name="connsiteX34" fmla="*/ 8858920 w 8999538"/>
              <a:gd name="connsiteY34" fmla="*/ 6858000 h 6858000"/>
              <a:gd name="connsiteX35" fmla="*/ 8799322 w 8999538"/>
              <a:gd name="connsiteY35" fmla="*/ 6858000 h 6858000"/>
              <a:gd name="connsiteX36" fmla="*/ 8724894 w 8999538"/>
              <a:gd name="connsiteY36" fmla="*/ 6858000 h 6858000"/>
              <a:gd name="connsiteX37" fmla="*/ 8633987 w 8999538"/>
              <a:gd name="connsiteY37" fmla="*/ 6858000 h 6858000"/>
              <a:gd name="connsiteX38" fmla="*/ 8524953 w 8999538"/>
              <a:gd name="connsiteY38" fmla="*/ 6858000 h 6858000"/>
              <a:gd name="connsiteX39" fmla="*/ 8396145 w 8999538"/>
              <a:gd name="connsiteY39" fmla="*/ 6858000 h 6858000"/>
              <a:gd name="connsiteX40" fmla="*/ 8245915 w 8999538"/>
              <a:gd name="connsiteY40" fmla="*/ 6858000 h 6858000"/>
              <a:gd name="connsiteX41" fmla="*/ 8072615 w 8999538"/>
              <a:gd name="connsiteY41" fmla="*/ 6858000 h 6858000"/>
              <a:gd name="connsiteX42" fmla="*/ 7874596 w 8999538"/>
              <a:gd name="connsiteY42" fmla="*/ 6858000 h 6858000"/>
              <a:gd name="connsiteX43" fmla="*/ 7650212 w 8999538"/>
              <a:gd name="connsiteY43" fmla="*/ 6858000 h 6858000"/>
              <a:gd name="connsiteX44" fmla="*/ 7397814 w 8999538"/>
              <a:gd name="connsiteY44" fmla="*/ 6858000 h 6858000"/>
              <a:gd name="connsiteX45" fmla="*/ 7115755 w 8999538"/>
              <a:gd name="connsiteY45" fmla="*/ 6858000 h 6858000"/>
              <a:gd name="connsiteX46" fmla="*/ 6802386 w 8999538"/>
              <a:gd name="connsiteY46" fmla="*/ 6858000 h 6858000"/>
              <a:gd name="connsiteX47" fmla="*/ 6456059 w 8999538"/>
              <a:gd name="connsiteY47" fmla="*/ 6858000 h 6858000"/>
              <a:gd name="connsiteX48" fmla="*/ 6075128 w 8999538"/>
              <a:gd name="connsiteY48" fmla="*/ 6858000 h 6858000"/>
              <a:gd name="connsiteX49" fmla="*/ 5657944 w 8999538"/>
              <a:gd name="connsiteY49" fmla="*/ 6858000 h 6858000"/>
              <a:gd name="connsiteX50" fmla="*/ 5202858 w 8999538"/>
              <a:gd name="connsiteY50" fmla="*/ 6858000 h 6858000"/>
              <a:gd name="connsiteX51" fmla="*/ 4708224 w 8999538"/>
              <a:gd name="connsiteY51" fmla="*/ 6858000 h 6858000"/>
              <a:gd name="connsiteX52" fmla="*/ 4172394 w 8999538"/>
              <a:gd name="connsiteY52" fmla="*/ 6858000 h 6858000"/>
              <a:gd name="connsiteX53" fmla="*/ 3593718 w 8999538"/>
              <a:gd name="connsiteY53" fmla="*/ 6858000 h 6858000"/>
              <a:gd name="connsiteX54" fmla="*/ 2970551 w 8999538"/>
              <a:gd name="connsiteY54" fmla="*/ 6858000 h 6858000"/>
              <a:gd name="connsiteX55" fmla="*/ 2301243 w 8999538"/>
              <a:gd name="connsiteY55" fmla="*/ 6858000 h 6858000"/>
              <a:gd name="connsiteX56" fmla="*/ 1584147 w 8999538"/>
              <a:gd name="connsiteY56" fmla="*/ 6858000 h 6858000"/>
              <a:gd name="connsiteX57" fmla="*/ 817616 w 8999538"/>
              <a:gd name="connsiteY57" fmla="*/ 6858000 h 6858000"/>
              <a:gd name="connsiteX58" fmla="*/ 0 w 8999538"/>
              <a:gd name="connsiteY58" fmla="*/ 6858000 h 6858000"/>
              <a:gd name="connsiteX59" fmla="*/ 0 w 8999538"/>
              <a:gd name="connsiteY59" fmla="*/ 6856326 h 6858000"/>
              <a:gd name="connsiteX60" fmla="*/ 0 w 8999538"/>
              <a:gd name="connsiteY60" fmla="*/ 6844606 h 6858000"/>
              <a:gd name="connsiteX61" fmla="*/ 0 w 8999538"/>
              <a:gd name="connsiteY61" fmla="*/ 6831839 h 6858000"/>
              <a:gd name="connsiteX62" fmla="*/ 0 w 8999538"/>
              <a:gd name="connsiteY62" fmla="*/ 6812794 h 6858000"/>
              <a:gd name="connsiteX63" fmla="*/ 0 w 8999538"/>
              <a:gd name="connsiteY63" fmla="*/ 6786214 h 6858000"/>
              <a:gd name="connsiteX64" fmla="*/ 0 w 8999538"/>
              <a:gd name="connsiteY64" fmla="*/ 6750844 h 6858000"/>
              <a:gd name="connsiteX65" fmla="*/ 0 w 8999538"/>
              <a:gd name="connsiteY65" fmla="*/ 6705428 h 6858000"/>
              <a:gd name="connsiteX66" fmla="*/ 0 w 8999538"/>
              <a:gd name="connsiteY66" fmla="*/ 6648711 h 6858000"/>
              <a:gd name="connsiteX67" fmla="*/ 0 w 8999538"/>
              <a:gd name="connsiteY67" fmla="*/ 6579436 h 6858000"/>
              <a:gd name="connsiteX68" fmla="*/ 0 w 8999538"/>
              <a:gd name="connsiteY68" fmla="*/ 6496348 h 6858000"/>
              <a:gd name="connsiteX69" fmla="*/ 0 w 8999538"/>
              <a:gd name="connsiteY69" fmla="*/ 6398191 h 6858000"/>
              <a:gd name="connsiteX70" fmla="*/ 0 w 8999538"/>
              <a:gd name="connsiteY70" fmla="*/ 6283710 h 6858000"/>
              <a:gd name="connsiteX71" fmla="*/ 0 w 8999538"/>
              <a:gd name="connsiteY71" fmla="*/ 6151648 h 6858000"/>
              <a:gd name="connsiteX72" fmla="*/ 0 w 8999538"/>
              <a:gd name="connsiteY72" fmla="*/ 6000750 h 6858000"/>
              <a:gd name="connsiteX73" fmla="*/ 0 w 8999538"/>
              <a:gd name="connsiteY73" fmla="*/ 5829761 h 6858000"/>
              <a:gd name="connsiteX74" fmla="*/ 0 w 8999538"/>
              <a:gd name="connsiteY74" fmla="*/ 5637424 h 6858000"/>
              <a:gd name="connsiteX75" fmla="*/ 0 w 8999538"/>
              <a:gd name="connsiteY75" fmla="*/ 5422483 h 6858000"/>
              <a:gd name="connsiteX76" fmla="*/ 0 w 8999538"/>
              <a:gd name="connsiteY76" fmla="*/ 5183684 h 6858000"/>
              <a:gd name="connsiteX77" fmla="*/ 0 w 8999538"/>
              <a:gd name="connsiteY77" fmla="*/ 4919770 h 6858000"/>
              <a:gd name="connsiteX78" fmla="*/ 0 w 8999538"/>
              <a:gd name="connsiteY78" fmla="*/ 4629485 h 6858000"/>
              <a:gd name="connsiteX79" fmla="*/ 0 w 8999538"/>
              <a:gd name="connsiteY79" fmla="*/ 4311574 h 6858000"/>
              <a:gd name="connsiteX80" fmla="*/ 0 w 8999538"/>
              <a:gd name="connsiteY80" fmla="*/ 4141866 h 6858000"/>
              <a:gd name="connsiteX81" fmla="*/ 0 w 8999538"/>
              <a:gd name="connsiteY81" fmla="*/ 3964781 h 6858000"/>
              <a:gd name="connsiteX82" fmla="*/ 0 w 8999538"/>
              <a:gd name="connsiteY82" fmla="*/ 3780162 h 6858000"/>
              <a:gd name="connsiteX83" fmla="*/ 0 w 8999538"/>
              <a:gd name="connsiteY83" fmla="*/ 3587851 h 6858000"/>
              <a:gd name="connsiteX84" fmla="*/ 0 w 8999538"/>
              <a:gd name="connsiteY84" fmla="*/ 3387692 h 6858000"/>
              <a:gd name="connsiteX85" fmla="*/ 0 w 8999538"/>
              <a:gd name="connsiteY85" fmla="*/ 3179527 h 6858000"/>
              <a:gd name="connsiteX86" fmla="*/ 0 w 8999538"/>
              <a:gd name="connsiteY86" fmla="*/ 2963200 h 6858000"/>
              <a:gd name="connsiteX87" fmla="*/ 0 w 8999538"/>
              <a:gd name="connsiteY87" fmla="*/ 2738554 h 6858000"/>
              <a:gd name="connsiteX88" fmla="*/ 0 w 8999538"/>
              <a:gd name="connsiteY88" fmla="*/ 2505432 h 6858000"/>
              <a:gd name="connsiteX89" fmla="*/ 0 w 8999538"/>
              <a:gd name="connsiteY89" fmla="*/ 2263676 h 6858000"/>
              <a:gd name="connsiteX90" fmla="*/ 0 w 8999538"/>
              <a:gd name="connsiteY90" fmla="*/ 2013130 h 6858000"/>
              <a:gd name="connsiteX91" fmla="*/ 0 w 8999538"/>
              <a:gd name="connsiteY91" fmla="*/ 1753637 h 6858000"/>
              <a:gd name="connsiteX92" fmla="*/ 0 w 8999538"/>
              <a:gd name="connsiteY92" fmla="*/ 1485040 h 6858000"/>
              <a:gd name="connsiteX93" fmla="*/ 0 w 8999538"/>
              <a:gd name="connsiteY93" fmla="*/ 1207182 h 6858000"/>
              <a:gd name="connsiteX94" fmla="*/ 0 w 8999538"/>
              <a:gd name="connsiteY94" fmla="*/ 919906 h 6858000"/>
              <a:gd name="connsiteX95" fmla="*/ 0 w 8999538"/>
              <a:gd name="connsiteY95" fmla="*/ 623055 h 6858000"/>
              <a:gd name="connsiteX96" fmla="*/ 0 w 8999538"/>
              <a:gd name="connsiteY96" fmla="*/ 3164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8999538" h="6858000">
                <a:moveTo>
                  <a:pt x="0" y="0"/>
                </a:moveTo>
                <a:lnTo>
                  <a:pt x="1782" y="0"/>
                </a:lnTo>
                <a:lnTo>
                  <a:pt x="14251" y="0"/>
                </a:lnTo>
                <a:lnTo>
                  <a:pt x="48095" y="0"/>
                </a:lnTo>
                <a:lnTo>
                  <a:pt x="114003" y="0"/>
                </a:lnTo>
                <a:lnTo>
                  <a:pt x="162320" y="0"/>
                </a:lnTo>
                <a:lnTo>
                  <a:pt x="222661" y="0"/>
                </a:lnTo>
                <a:lnTo>
                  <a:pt x="296362" y="0"/>
                </a:lnTo>
                <a:lnTo>
                  <a:pt x="384758" y="0"/>
                </a:lnTo>
                <a:lnTo>
                  <a:pt x="489186" y="0"/>
                </a:lnTo>
                <a:lnTo>
                  <a:pt x="610982" y="0"/>
                </a:lnTo>
                <a:lnTo>
                  <a:pt x="751481" y="0"/>
                </a:lnTo>
                <a:lnTo>
                  <a:pt x="912020" y="0"/>
                </a:lnTo>
                <a:lnTo>
                  <a:pt x="1093934" y="0"/>
                </a:lnTo>
                <a:lnTo>
                  <a:pt x="1298559" y="0"/>
                </a:lnTo>
                <a:lnTo>
                  <a:pt x="1527232" y="0"/>
                </a:lnTo>
                <a:lnTo>
                  <a:pt x="1781288" y="0"/>
                </a:lnTo>
                <a:lnTo>
                  <a:pt x="2062064" y="0"/>
                </a:lnTo>
                <a:lnTo>
                  <a:pt x="2370894" y="0"/>
                </a:lnTo>
                <a:lnTo>
                  <a:pt x="2709117" y="0"/>
                </a:lnTo>
                <a:lnTo>
                  <a:pt x="3078066" y="0"/>
                </a:lnTo>
                <a:lnTo>
                  <a:pt x="3479078" y="0"/>
                </a:lnTo>
                <a:lnTo>
                  <a:pt x="3913490" y="0"/>
                </a:lnTo>
                <a:lnTo>
                  <a:pt x="4382637" y="0"/>
                </a:lnTo>
                <a:lnTo>
                  <a:pt x="4887855" y="0"/>
                </a:lnTo>
                <a:lnTo>
                  <a:pt x="5430479" y="0"/>
                </a:lnTo>
                <a:lnTo>
                  <a:pt x="6011847" y="0"/>
                </a:lnTo>
                <a:lnTo>
                  <a:pt x="6633294" y="0"/>
                </a:lnTo>
                <a:lnTo>
                  <a:pt x="7296156" y="0"/>
                </a:lnTo>
                <a:cubicBezTo>
                  <a:pt x="7296156" y="0"/>
                  <a:pt x="7296156" y="0"/>
                  <a:pt x="7296156" y="4806315"/>
                </a:cubicBezTo>
                <a:cubicBezTo>
                  <a:pt x="7296156" y="5783580"/>
                  <a:pt x="8028610" y="6669405"/>
                  <a:pt x="8999538" y="6858000"/>
                </a:cubicBezTo>
                <a:lnTo>
                  <a:pt x="8997341" y="6858000"/>
                </a:lnTo>
                <a:lnTo>
                  <a:pt x="8981961" y="6858000"/>
                </a:lnTo>
                <a:lnTo>
                  <a:pt x="8940215" y="6858000"/>
                </a:lnTo>
                <a:lnTo>
                  <a:pt x="8858920" y="6858000"/>
                </a:lnTo>
                <a:lnTo>
                  <a:pt x="8799322" y="6858000"/>
                </a:lnTo>
                <a:lnTo>
                  <a:pt x="8724894" y="6858000"/>
                </a:lnTo>
                <a:lnTo>
                  <a:pt x="8633987" y="6858000"/>
                </a:lnTo>
                <a:lnTo>
                  <a:pt x="8524953" y="6858000"/>
                </a:lnTo>
                <a:lnTo>
                  <a:pt x="8396145" y="6858000"/>
                </a:lnTo>
                <a:lnTo>
                  <a:pt x="8245915" y="6858000"/>
                </a:lnTo>
                <a:lnTo>
                  <a:pt x="8072615" y="6858000"/>
                </a:lnTo>
                <a:lnTo>
                  <a:pt x="7874596" y="6858000"/>
                </a:lnTo>
                <a:lnTo>
                  <a:pt x="7650212" y="6858000"/>
                </a:lnTo>
                <a:lnTo>
                  <a:pt x="7397814" y="6858000"/>
                </a:lnTo>
                <a:lnTo>
                  <a:pt x="7115755" y="6858000"/>
                </a:lnTo>
                <a:lnTo>
                  <a:pt x="6802386" y="6858000"/>
                </a:lnTo>
                <a:lnTo>
                  <a:pt x="6456059" y="6858000"/>
                </a:lnTo>
                <a:lnTo>
                  <a:pt x="6075128" y="6858000"/>
                </a:lnTo>
                <a:lnTo>
                  <a:pt x="5657944" y="6858000"/>
                </a:lnTo>
                <a:lnTo>
                  <a:pt x="5202858" y="6858000"/>
                </a:lnTo>
                <a:lnTo>
                  <a:pt x="4708224" y="6858000"/>
                </a:lnTo>
                <a:lnTo>
                  <a:pt x="4172394" y="6858000"/>
                </a:lnTo>
                <a:lnTo>
                  <a:pt x="3593718" y="6858000"/>
                </a:lnTo>
                <a:lnTo>
                  <a:pt x="2970551" y="6858000"/>
                </a:lnTo>
                <a:lnTo>
                  <a:pt x="2301243" y="6858000"/>
                </a:lnTo>
                <a:lnTo>
                  <a:pt x="1584147" y="6858000"/>
                </a:lnTo>
                <a:lnTo>
                  <a:pt x="817616" y="6858000"/>
                </a:lnTo>
                <a:lnTo>
                  <a:pt x="0" y="6858000"/>
                </a:lnTo>
                <a:lnTo>
                  <a:pt x="0" y="6856326"/>
                </a:lnTo>
                <a:lnTo>
                  <a:pt x="0" y="6844606"/>
                </a:lnTo>
                <a:lnTo>
                  <a:pt x="0" y="6831839"/>
                </a:lnTo>
                <a:lnTo>
                  <a:pt x="0" y="6812794"/>
                </a:lnTo>
                <a:lnTo>
                  <a:pt x="0" y="6786214"/>
                </a:lnTo>
                <a:lnTo>
                  <a:pt x="0" y="6750844"/>
                </a:lnTo>
                <a:lnTo>
                  <a:pt x="0" y="6705428"/>
                </a:lnTo>
                <a:lnTo>
                  <a:pt x="0" y="6648711"/>
                </a:lnTo>
                <a:lnTo>
                  <a:pt x="0" y="6579436"/>
                </a:lnTo>
                <a:lnTo>
                  <a:pt x="0" y="6496348"/>
                </a:lnTo>
                <a:lnTo>
                  <a:pt x="0" y="6398191"/>
                </a:lnTo>
                <a:lnTo>
                  <a:pt x="0" y="6283710"/>
                </a:lnTo>
                <a:lnTo>
                  <a:pt x="0" y="6151648"/>
                </a:lnTo>
                <a:lnTo>
                  <a:pt x="0" y="6000750"/>
                </a:lnTo>
                <a:lnTo>
                  <a:pt x="0" y="5829761"/>
                </a:lnTo>
                <a:lnTo>
                  <a:pt x="0" y="5637424"/>
                </a:lnTo>
                <a:lnTo>
                  <a:pt x="0" y="5422483"/>
                </a:lnTo>
                <a:lnTo>
                  <a:pt x="0" y="5183684"/>
                </a:lnTo>
                <a:lnTo>
                  <a:pt x="0" y="4919770"/>
                </a:lnTo>
                <a:lnTo>
                  <a:pt x="0" y="4629485"/>
                </a:lnTo>
                <a:lnTo>
                  <a:pt x="0" y="4311574"/>
                </a:lnTo>
                <a:lnTo>
                  <a:pt x="0" y="4141866"/>
                </a:lnTo>
                <a:lnTo>
                  <a:pt x="0" y="3964781"/>
                </a:lnTo>
                <a:lnTo>
                  <a:pt x="0" y="3780162"/>
                </a:lnTo>
                <a:lnTo>
                  <a:pt x="0" y="3587851"/>
                </a:lnTo>
                <a:lnTo>
                  <a:pt x="0" y="3387692"/>
                </a:lnTo>
                <a:lnTo>
                  <a:pt x="0" y="3179527"/>
                </a:lnTo>
                <a:lnTo>
                  <a:pt x="0" y="2963200"/>
                </a:lnTo>
                <a:lnTo>
                  <a:pt x="0" y="2738554"/>
                </a:lnTo>
                <a:lnTo>
                  <a:pt x="0" y="2505432"/>
                </a:lnTo>
                <a:lnTo>
                  <a:pt x="0" y="2263676"/>
                </a:lnTo>
                <a:lnTo>
                  <a:pt x="0" y="2013130"/>
                </a:lnTo>
                <a:lnTo>
                  <a:pt x="0" y="1753637"/>
                </a:lnTo>
                <a:lnTo>
                  <a:pt x="0" y="1485040"/>
                </a:lnTo>
                <a:lnTo>
                  <a:pt x="0" y="1207182"/>
                </a:lnTo>
                <a:lnTo>
                  <a:pt x="0" y="919906"/>
                </a:lnTo>
                <a:lnTo>
                  <a:pt x="0" y="623055"/>
                </a:lnTo>
                <a:lnTo>
                  <a:pt x="0" y="316472"/>
                </a:lnTo>
                <a:close/>
              </a:path>
            </a:pathLst>
          </a:custGeom>
          <a:solidFill>
            <a:schemeClr val="bg1"/>
          </a:solidFill>
        </p:spPr>
        <p:txBody>
          <a:bodyPr wrap="square">
            <a:noAutofit/>
          </a:bodyPr>
          <a:lstStyle/>
          <a:p>
            <a:endParaRPr lang="en-US" dirty="0"/>
          </a:p>
        </p:txBody>
      </p:sp>
      <p:sp>
        <p:nvSpPr>
          <p:cNvPr id="5" name="Text Placeholder 2">
            <a:extLst>
              <a:ext uri="{FF2B5EF4-FFF2-40B4-BE49-F238E27FC236}">
                <a16:creationId xmlns:a16="http://schemas.microsoft.com/office/drawing/2014/main" id="{44CE8B03-2855-0A45-BC98-F8C190206620}"/>
              </a:ext>
            </a:extLst>
          </p:cNvPr>
          <p:cNvSpPr>
            <a:spLocks noGrp="1"/>
          </p:cNvSpPr>
          <p:nvPr>
            <p:ph type="body" sz="quarter" idx="13"/>
          </p:nvPr>
        </p:nvSpPr>
        <p:spPr>
          <a:xfrm>
            <a:off x="7760595" y="609600"/>
            <a:ext cx="3998111" cy="4597400"/>
          </a:xfrm>
        </p:spPr>
        <p:txBody>
          <a:bodyPr anchor="ctr"/>
          <a:lstStyle>
            <a:lvl1pPr>
              <a:defRPr>
                <a:solidFill>
                  <a:schemeClr val="tx1"/>
                </a:solidFill>
              </a:defRPr>
            </a:lvl1pPr>
            <a:lvl2pPr>
              <a:defRPr>
                <a:solidFill>
                  <a:schemeClr val="tx1"/>
                </a:solidFill>
              </a:defRPr>
            </a:lvl2pPr>
            <a:lvl3pPr>
              <a:buClr>
                <a:schemeClr val="accent1"/>
              </a:buClr>
              <a:defRPr>
                <a:solidFill>
                  <a:schemeClr val="tx1"/>
                </a:solidFill>
              </a:defRPr>
            </a:lvl3pP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367377870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SECTION - DARK GREEN (V2)">
    <p:bg>
      <p:bgPr>
        <a:solidFill>
          <a:schemeClr val="accent2"/>
        </a:solidFill>
        <a:effectLst/>
      </p:bgPr>
    </p:bg>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0"/>
            <a:ext cx="8999538" cy="6858000"/>
          </a:xfrm>
          <a:custGeom>
            <a:avLst/>
            <a:gdLst>
              <a:gd name="connsiteX0" fmla="*/ 0 w 8999538"/>
              <a:gd name="connsiteY0" fmla="*/ 0 h 6858000"/>
              <a:gd name="connsiteX1" fmla="*/ 1782 w 8999538"/>
              <a:gd name="connsiteY1" fmla="*/ 0 h 6858000"/>
              <a:gd name="connsiteX2" fmla="*/ 14251 w 8999538"/>
              <a:gd name="connsiteY2" fmla="*/ 0 h 6858000"/>
              <a:gd name="connsiteX3" fmla="*/ 48095 w 8999538"/>
              <a:gd name="connsiteY3" fmla="*/ 0 h 6858000"/>
              <a:gd name="connsiteX4" fmla="*/ 114003 w 8999538"/>
              <a:gd name="connsiteY4" fmla="*/ 0 h 6858000"/>
              <a:gd name="connsiteX5" fmla="*/ 162320 w 8999538"/>
              <a:gd name="connsiteY5" fmla="*/ 0 h 6858000"/>
              <a:gd name="connsiteX6" fmla="*/ 222661 w 8999538"/>
              <a:gd name="connsiteY6" fmla="*/ 0 h 6858000"/>
              <a:gd name="connsiteX7" fmla="*/ 296362 w 8999538"/>
              <a:gd name="connsiteY7" fmla="*/ 0 h 6858000"/>
              <a:gd name="connsiteX8" fmla="*/ 384758 w 8999538"/>
              <a:gd name="connsiteY8" fmla="*/ 0 h 6858000"/>
              <a:gd name="connsiteX9" fmla="*/ 489186 w 8999538"/>
              <a:gd name="connsiteY9" fmla="*/ 0 h 6858000"/>
              <a:gd name="connsiteX10" fmla="*/ 610982 w 8999538"/>
              <a:gd name="connsiteY10" fmla="*/ 0 h 6858000"/>
              <a:gd name="connsiteX11" fmla="*/ 751481 w 8999538"/>
              <a:gd name="connsiteY11" fmla="*/ 0 h 6858000"/>
              <a:gd name="connsiteX12" fmla="*/ 912020 w 8999538"/>
              <a:gd name="connsiteY12" fmla="*/ 0 h 6858000"/>
              <a:gd name="connsiteX13" fmla="*/ 1093934 w 8999538"/>
              <a:gd name="connsiteY13" fmla="*/ 0 h 6858000"/>
              <a:gd name="connsiteX14" fmla="*/ 1298559 w 8999538"/>
              <a:gd name="connsiteY14" fmla="*/ 0 h 6858000"/>
              <a:gd name="connsiteX15" fmla="*/ 1527232 w 8999538"/>
              <a:gd name="connsiteY15" fmla="*/ 0 h 6858000"/>
              <a:gd name="connsiteX16" fmla="*/ 1781288 w 8999538"/>
              <a:gd name="connsiteY16" fmla="*/ 0 h 6858000"/>
              <a:gd name="connsiteX17" fmla="*/ 2062064 w 8999538"/>
              <a:gd name="connsiteY17" fmla="*/ 0 h 6858000"/>
              <a:gd name="connsiteX18" fmla="*/ 2370894 w 8999538"/>
              <a:gd name="connsiteY18" fmla="*/ 0 h 6858000"/>
              <a:gd name="connsiteX19" fmla="*/ 2709117 w 8999538"/>
              <a:gd name="connsiteY19" fmla="*/ 0 h 6858000"/>
              <a:gd name="connsiteX20" fmla="*/ 3078066 w 8999538"/>
              <a:gd name="connsiteY20" fmla="*/ 0 h 6858000"/>
              <a:gd name="connsiteX21" fmla="*/ 3479078 w 8999538"/>
              <a:gd name="connsiteY21" fmla="*/ 0 h 6858000"/>
              <a:gd name="connsiteX22" fmla="*/ 3913490 w 8999538"/>
              <a:gd name="connsiteY22" fmla="*/ 0 h 6858000"/>
              <a:gd name="connsiteX23" fmla="*/ 4382637 w 8999538"/>
              <a:gd name="connsiteY23" fmla="*/ 0 h 6858000"/>
              <a:gd name="connsiteX24" fmla="*/ 4887855 w 8999538"/>
              <a:gd name="connsiteY24" fmla="*/ 0 h 6858000"/>
              <a:gd name="connsiteX25" fmla="*/ 5430479 w 8999538"/>
              <a:gd name="connsiteY25" fmla="*/ 0 h 6858000"/>
              <a:gd name="connsiteX26" fmla="*/ 6011847 w 8999538"/>
              <a:gd name="connsiteY26" fmla="*/ 0 h 6858000"/>
              <a:gd name="connsiteX27" fmla="*/ 6633294 w 8999538"/>
              <a:gd name="connsiteY27" fmla="*/ 0 h 6858000"/>
              <a:gd name="connsiteX28" fmla="*/ 7296156 w 8999538"/>
              <a:gd name="connsiteY28" fmla="*/ 0 h 6858000"/>
              <a:gd name="connsiteX29" fmla="*/ 7296156 w 8999538"/>
              <a:gd name="connsiteY29" fmla="*/ 4806315 h 6858000"/>
              <a:gd name="connsiteX30" fmla="*/ 8999538 w 8999538"/>
              <a:gd name="connsiteY30" fmla="*/ 6858000 h 6858000"/>
              <a:gd name="connsiteX31" fmla="*/ 8997341 w 8999538"/>
              <a:gd name="connsiteY31" fmla="*/ 6858000 h 6858000"/>
              <a:gd name="connsiteX32" fmla="*/ 8981961 w 8999538"/>
              <a:gd name="connsiteY32" fmla="*/ 6858000 h 6858000"/>
              <a:gd name="connsiteX33" fmla="*/ 8940215 w 8999538"/>
              <a:gd name="connsiteY33" fmla="*/ 6858000 h 6858000"/>
              <a:gd name="connsiteX34" fmla="*/ 8858920 w 8999538"/>
              <a:gd name="connsiteY34" fmla="*/ 6858000 h 6858000"/>
              <a:gd name="connsiteX35" fmla="*/ 8799322 w 8999538"/>
              <a:gd name="connsiteY35" fmla="*/ 6858000 h 6858000"/>
              <a:gd name="connsiteX36" fmla="*/ 8724894 w 8999538"/>
              <a:gd name="connsiteY36" fmla="*/ 6858000 h 6858000"/>
              <a:gd name="connsiteX37" fmla="*/ 8633987 w 8999538"/>
              <a:gd name="connsiteY37" fmla="*/ 6858000 h 6858000"/>
              <a:gd name="connsiteX38" fmla="*/ 8524953 w 8999538"/>
              <a:gd name="connsiteY38" fmla="*/ 6858000 h 6858000"/>
              <a:gd name="connsiteX39" fmla="*/ 8396145 w 8999538"/>
              <a:gd name="connsiteY39" fmla="*/ 6858000 h 6858000"/>
              <a:gd name="connsiteX40" fmla="*/ 8245915 w 8999538"/>
              <a:gd name="connsiteY40" fmla="*/ 6858000 h 6858000"/>
              <a:gd name="connsiteX41" fmla="*/ 8072615 w 8999538"/>
              <a:gd name="connsiteY41" fmla="*/ 6858000 h 6858000"/>
              <a:gd name="connsiteX42" fmla="*/ 7874596 w 8999538"/>
              <a:gd name="connsiteY42" fmla="*/ 6858000 h 6858000"/>
              <a:gd name="connsiteX43" fmla="*/ 7650212 w 8999538"/>
              <a:gd name="connsiteY43" fmla="*/ 6858000 h 6858000"/>
              <a:gd name="connsiteX44" fmla="*/ 7397814 w 8999538"/>
              <a:gd name="connsiteY44" fmla="*/ 6858000 h 6858000"/>
              <a:gd name="connsiteX45" fmla="*/ 7115755 w 8999538"/>
              <a:gd name="connsiteY45" fmla="*/ 6858000 h 6858000"/>
              <a:gd name="connsiteX46" fmla="*/ 6802386 w 8999538"/>
              <a:gd name="connsiteY46" fmla="*/ 6858000 h 6858000"/>
              <a:gd name="connsiteX47" fmla="*/ 6456059 w 8999538"/>
              <a:gd name="connsiteY47" fmla="*/ 6858000 h 6858000"/>
              <a:gd name="connsiteX48" fmla="*/ 6075128 w 8999538"/>
              <a:gd name="connsiteY48" fmla="*/ 6858000 h 6858000"/>
              <a:gd name="connsiteX49" fmla="*/ 5657944 w 8999538"/>
              <a:gd name="connsiteY49" fmla="*/ 6858000 h 6858000"/>
              <a:gd name="connsiteX50" fmla="*/ 5202858 w 8999538"/>
              <a:gd name="connsiteY50" fmla="*/ 6858000 h 6858000"/>
              <a:gd name="connsiteX51" fmla="*/ 4708224 w 8999538"/>
              <a:gd name="connsiteY51" fmla="*/ 6858000 h 6858000"/>
              <a:gd name="connsiteX52" fmla="*/ 4172394 w 8999538"/>
              <a:gd name="connsiteY52" fmla="*/ 6858000 h 6858000"/>
              <a:gd name="connsiteX53" fmla="*/ 3593718 w 8999538"/>
              <a:gd name="connsiteY53" fmla="*/ 6858000 h 6858000"/>
              <a:gd name="connsiteX54" fmla="*/ 2970551 w 8999538"/>
              <a:gd name="connsiteY54" fmla="*/ 6858000 h 6858000"/>
              <a:gd name="connsiteX55" fmla="*/ 2301243 w 8999538"/>
              <a:gd name="connsiteY55" fmla="*/ 6858000 h 6858000"/>
              <a:gd name="connsiteX56" fmla="*/ 1584147 w 8999538"/>
              <a:gd name="connsiteY56" fmla="*/ 6858000 h 6858000"/>
              <a:gd name="connsiteX57" fmla="*/ 817616 w 8999538"/>
              <a:gd name="connsiteY57" fmla="*/ 6858000 h 6858000"/>
              <a:gd name="connsiteX58" fmla="*/ 0 w 8999538"/>
              <a:gd name="connsiteY58" fmla="*/ 6858000 h 6858000"/>
              <a:gd name="connsiteX59" fmla="*/ 0 w 8999538"/>
              <a:gd name="connsiteY59" fmla="*/ 6856326 h 6858000"/>
              <a:gd name="connsiteX60" fmla="*/ 0 w 8999538"/>
              <a:gd name="connsiteY60" fmla="*/ 6844606 h 6858000"/>
              <a:gd name="connsiteX61" fmla="*/ 0 w 8999538"/>
              <a:gd name="connsiteY61" fmla="*/ 6831839 h 6858000"/>
              <a:gd name="connsiteX62" fmla="*/ 0 w 8999538"/>
              <a:gd name="connsiteY62" fmla="*/ 6812794 h 6858000"/>
              <a:gd name="connsiteX63" fmla="*/ 0 w 8999538"/>
              <a:gd name="connsiteY63" fmla="*/ 6786214 h 6858000"/>
              <a:gd name="connsiteX64" fmla="*/ 0 w 8999538"/>
              <a:gd name="connsiteY64" fmla="*/ 6750844 h 6858000"/>
              <a:gd name="connsiteX65" fmla="*/ 0 w 8999538"/>
              <a:gd name="connsiteY65" fmla="*/ 6705428 h 6858000"/>
              <a:gd name="connsiteX66" fmla="*/ 0 w 8999538"/>
              <a:gd name="connsiteY66" fmla="*/ 6648711 h 6858000"/>
              <a:gd name="connsiteX67" fmla="*/ 0 w 8999538"/>
              <a:gd name="connsiteY67" fmla="*/ 6579436 h 6858000"/>
              <a:gd name="connsiteX68" fmla="*/ 0 w 8999538"/>
              <a:gd name="connsiteY68" fmla="*/ 6496348 h 6858000"/>
              <a:gd name="connsiteX69" fmla="*/ 0 w 8999538"/>
              <a:gd name="connsiteY69" fmla="*/ 6398191 h 6858000"/>
              <a:gd name="connsiteX70" fmla="*/ 0 w 8999538"/>
              <a:gd name="connsiteY70" fmla="*/ 6283710 h 6858000"/>
              <a:gd name="connsiteX71" fmla="*/ 0 w 8999538"/>
              <a:gd name="connsiteY71" fmla="*/ 6151648 h 6858000"/>
              <a:gd name="connsiteX72" fmla="*/ 0 w 8999538"/>
              <a:gd name="connsiteY72" fmla="*/ 6000750 h 6858000"/>
              <a:gd name="connsiteX73" fmla="*/ 0 w 8999538"/>
              <a:gd name="connsiteY73" fmla="*/ 5829761 h 6858000"/>
              <a:gd name="connsiteX74" fmla="*/ 0 w 8999538"/>
              <a:gd name="connsiteY74" fmla="*/ 5637424 h 6858000"/>
              <a:gd name="connsiteX75" fmla="*/ 0 w 8999538"/>
              <a:gd name="connsiteY75" fmla="*/ 5422483 h 6858000"/>
              <a:gd name="connsiteX76" fmla="*/ 0 w 8999538"/>
              <a:gd name="connsiteY76" fmla="*/ 5183684 h 6858000"/>
              <a:gd name="connsiteX77" fmla="*/ 0 w 8999538"/>
              <a:gd name="connsiteY77" fmla="*/ 4919770 h 6858000"/>
              <a:gd name="connsiteX78" fmla="*/ 0 w 8999538"/>
              <a:gd name="connsiteY78" fmla="*/ 4629485 h 6858000"/>
              <a:gd name="connsiteX79" fmla="*/ 0 w 8999538"/>
              <a:gd name="connsiteY79" fmla="*/ 4311574 h 6858000"/>
              <a:gd name="connsiteX80" fmla="*/ 0 w 8999538"/>
              <a:gd name="connsiteY80" fmla="*/ 4141866 h 6858000"/>
              <a:gd name="connsiteX81" fmla="*/ 0 w 8999538"/>
              <a:gd name="connsiteY81" fmla="*/ 3964781 h 6858000"/>
              <a:gd name="connsiteX82" fmla="*/ 0 w 8999538"/>
              <a:gd name="connsiteY82" fmla="*/ 3780162 h 6858000"/>
              <a:gd name="connsiteX83" fmla="*/ 0 w 8999538"/>
              <a:gd name="connsiteY83" fmla="*/ 3587851 h 6858000"/>
              <a:gd name="connsiteX84" fmla="*/ 0 w 8999538"/>
              <a:gd name="connsiteY84" fmla="*/ 3387692 h 6858000"/>
              <a:gd name="connsiteX85" fmla="*/ 0 w 8999538"/>
              <a:gd name="connsiteY85" fmla="*/ 3179527 h 6858000"/>
              <a:gd name="connsiteX86" fmla="*/ 0 w 8999538"/>
              <a:gd name="connsiteY86" fmla="*/ 2963200 h 6858000"/>
              <a:gd name="connsiteX87" fmla="*/ 0 w 8999538"/>
              <a:gd name="connsiteY87" fmla="*/ 2738554 h 6858000"/>
              <a:gd name="connsiteX88" fmla="*/ 0 w 8999538"/>
              <a:gd name="connsiteY88" fmla="*/ 2505432 h 6858000"/>
              <a:gd name="connsiteX89" fmla="*/ 0 w 8999538"/>
              <a:gd name="connsiteY89" fmla="*/ 2263676 h 6858000"/>
              <a:gd name="connsiteX90" fmla="*/ 0 w 8999538"/>
              <a:gd name="connsiteY90" fmla="*/ 2013130 h 6858000"/>
              <a:gd name="connsiteX91" fmla="*/ 0 w 8999538"/>
              <a:gd name="connsiteY91" fmla="*/ 1753637 h 6858000"/>
              <a:gd name="connsiteX92" fmla="*/ 0 w 8999538"/>
              <a:gd name="connsiteY92" fmla="*/ 1485040 h 6858000"/>
              <a:gd name="connsiteX93" fmla="*/ 0 w 8999538"/>
              <a:gd name="connsiteY93" fmla="*/ 1207182 h 6858000"/>
              <a:gd name="connsiteX94" fmla="*/ 0 w 8999538"/>
              <a:gd name="connsiteY94" fmla="*/ 919906 h 6858000"/>
              <a:gd name="connsiteX95" fmla="*/ 0 w 8999538"/>
              <a:gd name="connsiteY95" fmla="*/ 623055 h 6858000"/>
              <a:gd name="connsiteX96" fmla="*/ 0 w 8999538"/>
              <a:gd name="connsiteY96" fmla="*/ 3164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8999538" h="6858000">
                <a:moveTo>
                  <a:pt x="0" y="0"/>
                </a:moveTo>
                <a:lnTo>
                  <a:pt x="1782" y="0"/>
                </a:lnTo>
                <a:lnTo>
                  <a:pt x="14251" y="0"/>
                </a:lnTo>
                <a:lnTo>
                  <a:pt x="48095" y="0"/>
                </a:lnTo>
                <a:lnTo>
                  <a:pt x="114003" y="0"/>
                </a:lnTo>
                <a:lnTo>
                  <a:pt x="162320" y="0"/>
                </a:lnTo>
                <a:lnTo>
                  <a:pt x="222661" y="0"/>
                </a:lnTo>
                <a:lnTo>
                  <a:pt x="296362" y="0"/>
                </a:lnTo>
                <a:lnTo>
                  <a:pt x="384758" y="0"/>
                </a:lnTo>
                <a:lnTo>
                  <a:pt x="489186" y="0"/>
                </a:lnTo>
                <a:lnTo>
                  <a:pt x="610982" y="0"/>
                </a:lnTo>
                <a:lnTo>
                  <a:pt x="751481" y="0"/>
                </a:lnTo>
                <a:lnTo>
                  <a:pt x="912020" y="0"/>
                </a:lnTo>
                <a:lnTo>
                  <a:pt x="1093934" y="0"/>
                </a:lnTo>
                <a:lnTo>
                  <a:pt x="1298559" y="0"/>
                </a:lnTo>
                <a:lnTo>
                  <a:pt x="1527232" y="0"/>
                </a:lnTo>
                <a:lnTo>
                  <a:pt x="1781288" y="0"/>
                </a:lnTo>
                <a:lnTo>
                  <a:pt x="2062064" y="0"/>
                </a:lnTo>
                <a:lnTo>
                  <a:pt x="2370894" y="0"/>
                </a:lnTo>
                <a:lnTo>
                  <a:pt x="2709117" y="0"/>
                </a:lnTo>
                <a:lnTo>
                  <a:pt x="3078066" y="0"/>
                </a:lnTo>
                <a:lnTo>
                  <a:pt x="3479078" y="0"/>
                </a:lnTo>
                <a:lnTo>
                  <a:pt x="3913490" y="0"/>
                </a:lnTo>
                <a:lnTo>
                  <a:pt x="4382637" y="0"/>
                </a:lnTo>
                <a:lnTo>
                  <a:pt x="4887855" y="0"/>
                </a:lnTo>
                <a:lnTo>
                  <a:pt x="5430479" y="0"/>
                </a:lnTo>
                <a:lnTo>
                  <a:pt x="6011847" y="0"/>
                </a:lnTo>
                <a:lnTo>
                  <a:pt x="6633294" y="0"/>
                </a:lnTo>
                <a:lnTo>
                  <a:pt x="7296156" y="0"/>
                </a:lnTo>
                <a:cubicBezTo>
                  <a:pt x="7296156" y="0"/>
                  <a:pt x="7296156" y="0"/>
                  <a:pt x="7296156" y="4806315"/>
                </a:cubicBezTo>
                <a:cubicBezTo>
                  <a:pt x="7296156" y="5783580"/>
                  <a:pt x="8028610" y="6669405"/>
                  <a:pt x="8999538" y="6858000"/>
                </a:cubicBezTo>
                <a:lnTo>
                  <a:pt x="8997341" y="6858000"/>
                </a:lnTo>
                <a:lnTo>
                  <a:pt x="8981961" y="6858000"/>
                </a:lnTo>
                <a:lnTo>
                  <a:pt x="8940215" y="6858000"/>
                </a:lnTo>
                <a:lnTo>
                  <a:pt x="8858920" y="6858000"/>
                </a:lnTo>
                <a:lnTo>
                  <a:pt x="8799322" y="6858000"/>
                </a:lnTo>
                <a:lnTo>
                  <a:pt x="8724894" y="6858000"/>
                </a:lnTo>
                <a:lnTo>
                  <a:pt x="8633987" y="6858000"/>
                </a:lnTo>
                <a:lnTo>
                  <a:pt x="8524953" y="6858000"/>
                </a:lnTo>
                <a:lnTo>
                  <a:pt x="8396145" y="6858000"/>
                </a:lnTo>
                <a:lnTo>
                  <a:pt x="8245915" y="6858000"/>
                </a:lnTo>
                <a:lnTo>
                  <a:pt x="8072615" y="6858000"/>
                </a:lnTo>
                <a:lnTo>
                  <a:pt x="7874596" y="6858000"/>
                </a:lnTo>
                <a:lnTo>
                  <a:pt x="7650212" y="6858000"/>
                </a:lnTo>
                <a:lnTo>
                  <a:pt x="7397814" y="6858000"/>
                </a:lnTo>
                <a:lnTo>
                  <a:pt x="7115755" y="6858000"/>
                </a:lnTo>
                <a:lnTo>
                  <a:pt x="6802386" y="6858000"/>
                </a:lnTo>
                <a:lnTo>
                  <a:pt x="6456059" y="6858000"/>
                </a:lnTo>
                <a:lnTo>
                  <a:pt x="6075128" y="6858000"/>
                </a:lnTo>
                <a:lnTo>
                  <a:pt x="5657944" y="6858000"/>
                </a:lnTo>
                <a:lnTo>
                  <a:pt x="5202858" y="6858000"/>
                </a:lnTo>
                <a:lnTo>
                  <a:pt x="4708224" y="6858000"/>
                </a:lnTo>
                <a:lnTo>
                  <a:pt x="4172394" y="6858000"/>
                </a:lnTo>
                <a:lnTo>
                  <a:pt x="3593718" y="6858000"/>
                </a:lnTo>
                <a:lnTo>
                  <a:pt x="2970551" y="6858000"/>
                </a:lnTo>
                <a:lnTo>
                  <a:pt x="2301243" y="6858000"/>
                </a:lnTo>
                <a:lnTo>
                  <a:pt x="1584147" y="6858000"/>
                </a:lnTo>
                <a:lnTo>
                  <a:pt x="817616" y="6858000"/>
                </a:lnTo>
                <a:lnTo>
                  <a:pt x="0" y="6858000"/>
                </a:lnTo>
                <a:lnTo>
                  <a:pt x="0" y="6856326"/>
                </a:lnTo>
                <a:lnTo>
                  <a:pt x="0" y="6844606"/>
                </a:lnTo>
                <a:lnTo>
                  <a:pt x="0" y="6831839"/>
                </a:lnTo>
                <a:lnTo>
                  <a:pt x="0" y="6812794"/>
                </a:lnTo>
                <a:lnTo>
                  <a:pt x="0" y="6786214"/>
                </a:lnTo>
                <a:lnTo>
                  <a:pt x="0" y="6750844"/>
                </a:lnTo>
                <a:lnTo>
                  <a:pt x="0" y="6705428"/>
                </a:lnTo>
                <a:lnTo>
                  <a:pt x="0" y="6648711"/>
                </a:lnTo>
                <a:lnTo>
                  <a:pt x="0" y="6579436"/>
                </a:lnTo>
                <a:lnTo>
                  <a:pt x="0" y="6496348"/>
                </a:lnTo>
                <a:lnTo>
                  <a:pt x="0" y="6398191"/>
                </a:lnTo>
                <a:lnTo>
                  <a:pt x="0" y="6283710"/>
                </a:lnTo>
                <a:lnTo>
                  <a:pt x="0" y="6151648"/>
                </a:lnTo>
                <a:lnTo>
                  <a:pt x="0" y="6000750"/>
                </a:lnTo>
                <a:lnTo>
                  <a:pt x="0" y="5829761"/>
                </a:lnTo>
                <a:lnTo>
                  <a:pt x="0" y="5637424"/>
                </a:lnTo>
                <a:lnTo>
                  <a:pt x="0" y="5422483"/>
                </a:lnTo>
                <a:lnTo>
                  <a:pt x="0" y="5183684"/>
                </a:lnTo>
                <a:lnTo>
                  <a:pt x="0" y="4919770"/>
                </a:lnTo>
                <a:lnTo>
                  <a:pt x="0" y="4629485"/>
                </a:lnTo>
                <a:lnTo>
                  <a:pt x="0" y="4311574"/>
                </a:lnTo>
                <a:lnTo>
                  <a:pt x="0" y="4141866"/>
                </a:lnTo>
                <a:lnTo>
                  <a:pt x="0" y="3964781"/>
                </a:lnTo>
                <a:lnTo>
                  <a:pt x="0" y="3780162"/>
                </a:lnTo>
                <a:lnTo>
                  <a:pt x="0" y="3587851"/>
                </a:lnTo>
                <a:lnTo>
                  <a:pt x="0" y="3387692"/>
                </a:lnTo>
                <a:lnTo>
                  <a:pt x="0" y="3179527"/>
                </a:lnTo>
                <a:lnTo>
                  <a:pt x="0" y="2963200"/>
                </a:lnTo>
                <a:lnTo>
                  <a:pt x="0" y="2738554"/>
                </a:lnTo>
                <a:lnTo>
                  <a:pt x="0" y="2505432"/>
                </a:lnTo>
                <a:lnTo>
                  <a:pt x="0" y="2263676"/>
                </a:lnTo>
                <a:lnTo>
                  <a:pt x="0" y="2013130"/>
                </a:lnTo>
                <a:lnTo>
                  <a:pt x="0" y="1753637"/>
                </a:lnTo>
                <a:lnTo>
                  <a:pt x="0" y="1485040"/>
                </a:lnTo>
                <a:lnTo>
                  <a:pt x="0" y="1207182"/>
                </a:lnTo>
                <a:lnTo>
                  <a:pt x="0" y="919906"/>
                </a:lnTo>
                <a:lnTo>
                  <a:pt x="0" y="623055"/>
                </a:lnTo>
                <a:lnTo>
                  <a:pt x="0" y="316472"/>
                </a:lnTo>
                <a:close/>
              </a:path>
            </a:pathLst>
          </a:custGeom>
          <a:solidFill>
            <a:schemeClr val="bg1"/>
          </a:solidFill>
        </p:spPr>
        <p:txBody>
          <a:bodyPr wrap="square">
            <a:noAutofit/>
          </a:bodyPr>
          <a:lstStyle/>
          <a:p>
            <a:endParaRPr lang="en-US" dirty="0"/>
          </a:p>
        </p:txBody>
      </p:sp>
      <p:sp>
        <p:nvSpPr>
          <p:cNvPr id="3" name="Text Placeholder 2">
            <a:extLst>
              <a:ext uri="{FF2B5EF4-FFF2-40B4-BE49-F238E27FC236}">
                <a16:creationId xmlns:a16="http://schemas.microsoft.com/office/drawing/2014/main" id="{76AA94CC-2714-A04B-A2D5-15FD6313F9A4}"/>
              </a:ext>
            </a:extLst>
          </p:cNvPr>
          <p:cNvSpPr>
            <a:spLocks noGrp="1"/>
          </p:cNvSpPr>
          <p:nvPr>
            <p:ph type="body" sz="quarter" idx="13"/>
          </p:nvPr>
        </p:nvSpPr>
        <p:spPr>
          <a:xfrm>
            <a:off x="7760595" y="609600"/>
            <a:ext cx="3998111" cy="4597400"/>
          </a:xfrm>
        </p:spPr>
        <p:txBody>
          <a:bodyPr anchor="ct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88957989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SECTION - TEAL (V2)">
    <p:bg>
      <p:bgPr>
        <a:solidFill>
          <a:schemeClr val="accent4"/>
        </a:solidFill>
        <a:effectLst/>
      </p:bgPr>
    </p:bg>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0"/>
            <a:ext cx="8999538" cy="6858000"/>
          </a:xfrm>
          <a:custGeom>
            <a:avLst/>
            <a:gdLst>
              <a:gd name="connsiteX0" fmla="*/ 0 w 8999538"/>
              <a:gd name="connsiteY0" fmla="*/ 0 h 6858000"/>
              <a:gd name="connsiteX1" fmla="*/ 1782 w 8999538"/>
              <a:gd name="connsiteY1" fmla="*/ 0 h 6858000"/>
              <a:gd name="connsiteX2" fmla="*/ 14251 w 8999538"/>
              <a:gd name="connsiteY2" fmla="*/ 0 h 6858000"/>
              <a:gd name="connsiteX3" fmla="*/ 48095 w 8999538"/>
              <a:gd name="connsiteY3" fmla="*/ 0 h 6858000"/>
              <a:gd name="connsiteX4" fmla="*/ 114003 w 8999538"/>
              <a:gd name="connsiteY4" fmla="*/ 0 h 6858000"/>
              <a:gd name="connsiteX5" fmla="*/ 162320 w 8999538"/>
              <a:gd name="connsiteY5" fmla="*/ 0 h 6858000"/>
              <a:gd name="connsiteX6" fmla="*/ 222661 w 8999538"/>
              <a:gd name="connsiteY6" fmla="*/ 0 h 6858000"/>
              <a:gd name="connsiteX7" fmla="*/ 296362 w 8999538"/>
              <a:gd name="connsiteY7" fmla="*/ 0 h 6858000"/>
              <a:gd name="connsiteX8" fmla="*/ 384758 w 8999538"/>
              <a:gd name="connsiteY8" fmla="*/ 0 h 6858000"/>
              <a:gd name="connsiteX9" fmla="*/ 489186 w 8999538"/>
              <a:gd name="connsiteY9" fmla="*/ 0 h 6858000"/>
              <a:gd name="connsiteX10" fmla="*/ 610982 w 8999538"/>
              <a:gd name="connsiteY10" fmla="*/ 0 h 6858000"/>
              <a:gd name="connsiteX11" fmla="*/ 751481 w 8999538"/>
              <a:gd name="connsiteY11" fmla="*/ 0 h 6858000"/>
              <a:gd name="connsiteX12" fmla="*/ 912020 w 8999538"/>
              <a:gd name="connsiteY12" fmla="*/ 0 h 6858000"/>
              <a:gd name="connsiteX13" fmla="*/ 1093934 w 8999538"/>
              <a:gd name="connsiteY13" fmla="*/ 0 h 6858000"/>
              <a:gd name="connsiteX14" fmla="*/ 1298559 w 8999538"/>
              <a:gd name="connsiteY14" fmla="*/ 0 h 6858000"/>
              <a:gd name="connsiteX15" fmla="*/ 1527232 w 8999538"/>
              <a:gd name="connsiteY15" fmla="*/ 0 h 6858000"/>
              <a:gd name="connsiteX16" fmla="*/ 1781288 w 8999538"/>
              <a:gd name="connsiteY16" fmla="*/ 0 h 6858000"/>
              <a:gd name="connsiteX17" fmla="*/ 2062064 w 8999538"/>
              <a:gd name="connsiteY17" fmla="*/ 0 h 6858000"/>
              <a:gd name="connsiteX18" fmla="*/ 2370894 w 8999538"/>
              <a:gd name="connsiteY18" fmla="*/ 0 h 6858000"/>
              <a:gd name="connsiteX19" fmla="*/ 2709117 w 8999538"/>
              <a:gd name="connsiteY19" fmla="*/ 0 h 6858000"/>
              <a:gd name="connsiteX20" fmla="*/ 3078066 w 8999538"/>
              <a:gd name="connsiteY20" fmla="*/ 0 h 6858000"/>
              <a:gd name="connsiteX21" fmla="*/ 3479078 w 8999538"/>
              <a:gd name="connsiteY21" fmla="*/ 0 h 6858000"/>
              <a:gd name="connsiteX22" fmla="*/ 3913490 w 8999538"/>
              <a:gd name="connsiteY22" fmla="*/ 0 h 6858000"/>
              <a:gd name="connsiteX23" fmla="*/ 4382637 w 8999538"/>
              <a:gd name="connsiteY23" fmla="*/ 0 h 6858000"/>
              <a:gd name="connsiteX24" fmla="*/ 4887855 w 8999538"/>
              <a:gd name="connsiteY24" fmla="*/ 0 h 6858000"/>
              <a:gd name="connsiteX25" fmla="*/ 5430479 w 8999538"/>
              <a:gd name="connsiteY25" fmla="*/ 0 h 6858000"/>
              <a:gd name="connsiteX26" fmla="*/ 6011847 w 8999538"/>
              <a:gd name="connsiteY26" fmla="*/ 0 h 6858000"/>
              <a:gd name="connsiteX27" fmla="*/ 6633294 w 8999538"/>
              <a:gd name="connsiteY27" fmla="*/ 0 h 6858000"/>
              <a:gd name="connsiteX28" fmla="*/ 7296156 w 8999538"/>
              <a:gd name="connsiteY28" fmla="*/ 0 h 6858000"/>
              <a:gd name="connsiteX29" fmla="*/ 7296156 w 8999538"/>
              <a:gd name="connsiteY29" fmla="*/ 4806315 h 6858000"/>
              <a:gd name="connsiteX30" fmla="*/ 8999538 w 8999538"/>
              <a:gd name="connsiteY30" fmla="*/ 6858000 h 6858000"/>
              <a:gd name="connsiteX31" fmla="*/ 8997341 w 8999538"/>
              <a:gd name="connsiteY31" fmla="*/ 6858000 h 6858000"/>
              <a:gd name="connsiteX32" fmla="*/ 8981961 w 8999538"/>
              <a:gd name="connsiteY32" fmla="*/ 6858000 h 6858000"/>
              <a:gd name="connsiteX33" fmla="*/ 8940215 w 8999538"/>
              <a:gd name="connsiteY33" fmla="*/ 6858000 h 6858000"/>
              <a:gd name="connsiteX34" fmla="*/ 8858920 w 8999538"/>
              <a:gd name="connsiteY34" fmla="*/ 6858000 h 6858000"/>
              <a:gd name="connsiteX35" fmla="*/ 8799322 w 8999538"/>
              <a:gd name="connsiteY35" fmla="*/ 6858000 h 6858000"/>
              <a:gd name="connsiteX36" fmla="*/ 8724894 w 8999538"/>
              <a:gd name="connsiteY36" fmla="*/ 6858000 h 6858000"/>
              <a:gd name="connsiteX37" fmla="*/ 8633987 w 8999538"/>
              <a:gd name="connsiteY37" fmla="*/ 6858000 h 6858000"/>
              <a:gd name="connsiteX38" fmla="*/ 8524953 w 8999538"/>
              <a:gd name="connsiteY38" fmla="*/ 6858000 h 6858000"/>
              <a:gd name="connsiteX39" fmla="*/ 8396145 w 8999538"/>
              <a:gd name="connsiteY39" fmla="*/ 6858000 h 6858000"/>
              <a:gd name="connsiteX40" fmla="*/ 8245915 w 8999538"/>
              <a:gd name="connsiteY40" fmla="*/ 6858000 h 6858000"/>
              <a:gd name="connsiteX41" fmla="*/ 8072615 w 8999538"/>
              <a:gd name="connsiteY41" fmla="*/ 6858000 h 6858000"/>
              <a:gd name="connsiteX42" fmla="*/ 7874596 w 8999538"/>
              <a:gd name="connsiteY42" fmla="*/ 6858000 h 6858000"/>
              <a:gd name="connsiteX43" fmla="*/ 7650212 w 8999538"/>
              <a:gd name="connsiteY43" fmla="*/ 6858000 h 6858000"/>
              <a:gd name="connsiteX44" fmla="*/ 7397814 w 8999538"/>
              <a:gd name="connsiteY44" fmla="*/ 6858000 h 6858000"/>
              <a:gd name="connsiteX45" fmla="*/ 7115755 w 8999538"/>
              <a:gd name="connsiteY45" fmla="*/ 6858000 h 6858000"/>
              <a:gd name="connsiteX46" fmla="*/ 6802386 w 8999538"/>
              <a:gd name="connsiteY46" fmla="*/ 6858000 h 6858000"/>
              <a:gd name="connsiteX47" fmla="*/ 6456059 w 8999538"/>
              <a:gd name="connsiteY47" fmla="*/ 6858000 h 6858000"/>
              <a:gd name="connsiteX48" fmla="*/ 6075128 w 8999538"/>
              <a:gd name="connsiteY48" fmla="*/ 6858000 h 6858000"/>
              <a:gd name="connsiteX49" fmla="*/ 5657944 w 8999538"/>
              <a:gd name="connsiteY49" fmla="*/ 6858000 h 6858000"/>
              <a:gd name="connsiteX50" fmla="*/ 5202858 w 8999538"/>
              <a:gd name="connsiteY50" fmla="*/ 6858000 h 6858000"/>
              <a:gd name="connsiteX51" fmla="*/ 4708224 w 8999538"/>
              <a:gd name="connsiteY51" fmla="*/ 6858000 h 6858000"/>
              <a:gd name="connsiteX52" fmla="*/ 4172394 w 8999538"/>
              <a:gd name="connsiteY52" fmla="*/ 6858000 h 6858000"/>
              <a:gd name="connsiteX53" fmla="*/ 3593718 w 8999538"/>
              <a:gd name="connsiteY53" fmla="*/ 6858000 h 6858000"/>
              <a:gd name="connsiteX54" fmla="*/ 2970551 w 8999538"/>
              <a:gd name="connsiteY54" fmla="*/ 6858000 h 6858000"/>
              <a:gd name="connsiteX55" fmla="*/ 2301243 w 8999538"/>
              <a:gd name="connsiteY55" fmla="*/ 6858000 h 6858000"/>
              <a:gd name="connsiteX56" fmla="*/ 1584147 w 8999538"/>
              <a:gd name="connsiteY56" fmla="*/ 6858000 h 6858000"/>
              <a:gd name="connsiteX57" fmla="*/ 817616 w 8999538"/>
              <a:gd name="connsiteY57" fmla="*/ 6858000 h 6858000"/>
              <a:gd name="connsiteX58" fmla="*/ 0 w 8999538"/>
              <a:gd name="connsiteY58" fmla="*/ 6858000 h 6858000"/>
              <a:gd name="connsiteX59" fmla="*/ 0 w 8999538"/>
              <a:gd name="connsiteY59" fmla="*/ 6856326 h 6858000"/>
              <a:gd name="connsiteX60" fmla="*/ 0 w 8999538"/>
              <a:gd name="connsiteY60" fmla="*/ 6844606 h 6858000"/>
              <a:gd name="connsiteX61" fmla="*/ 0 w 8999538"/>
              <a:gd name="connsiteY61" fmla="*/ 6831839 h 6858000"/>
              <a:gd name="connsiteX62" fmla="*/ 0 w 8999538"/>
              <a:gd name="connsiteY62" fmla="*/ 6812794 h 6858000"/>
              <a:gd name="connsiteX63" fmla="*/ 0 w 8999538"/>
              <a:gd name="connsiteY63" fmla="*/ 6786214 h 6858000"/>
              <a:gd name="connsiteX64" fmla="*/ 0 w 8999538"/>
              <a:gd name="connsiteY64" fmla="*/ 6750844 h 6858000"/>
              <a:gd name="connsiteX65" fmla="*/ 0 w 8999538"/>
              <a:gd name="connsiteY65" fmla="*/ 6705428 h 6858000"/>
              <a:gd name="connsiteX66" fmla="*/ 0 w 8999538"/>
              <a:gd name="connsiteY66" fmla="*/ 6648711 h 6858000"/>
              <a:gd name="connsiteX67" fmla="*/ 0 w 8999538"/>
              <a:gd name="connsiteY67" fmla="*/ 6579436 h 6858000"/>
              <a:gd name="connsiteX68" fmla="*/ 0 w 8999538"/>
              <a:gd name="connsiteY68" fmla="*/ 6496348 h 6858000"/>
              <a:gd name="connsiteX69" fmla="*/ 0 w 8999538"/>
              <a:gd name="connsiteY69" fmla="*/ 6398191 h 6858000"/>
              <a:gd name="connsiteX70" fmla="*/ 0 w 8999538"/>
              <a:gd name="connsiteY70" fmla="*/ 6283710 h 6858000"/>
              <a:gd name="connsiteX71" fmla="*/ 0 w 8999538"/>
              <a:gd name="connsiteY71" fmla="*/ 6151648 h 6858000"/>
              <a:gd name="connsiteX72" fmla="*/ 0 w 8999538"/>
              <a:gd name="connsiteY72" fmla="*/ 6000750 h 6858000"/>
              <a:gd name="connsiteX73" fmla="*/ 0 w 8999538"/>
              <a:gd name="connsiteY73" fmla="*/ 5829761 h 6858000"/>
              <a:gd name="connsiteX74" fmla="*/ 0 w 8999538"/>
              <a:gd name="connsiteY74" fmla="*/ 5637424 h 6858000"/>
              <a:gd name="connsiteX75" fmla="*/ 0 w 8999538"/>
              <a:gd name="connsiteY75" fmla="*/ 5422483 h 6858000"/>
              <a:gd name="connsiteX76" fmla="*/ 0 w 8999538"/>
              <a:gd name="connsiteY76" fmla="*/ 5183684 h 6858000"/>
              <a:gd name="connsiteX77" fmla="*/ 0 w 8999538"/>
              <a:gd name="connsiteY77" fmla="*/ 4919770 h 6858000"/>
              <a:gd name="connsiteX78" fmla="*/ 0 w 8999538"/>
              <a:gd name="connsiteY78" fmla="*/ 4629485 h 6858000"/>
              <a:gd name="connsiteX79" fmla="*/ 0 w 8999538"/>
              <a:gd name="connsiteY79" fmla="*/ 4311574 h 6858000"/>
              <a:gd name="connsiteX80" fmla="*/ 0 w 8999538"/>
              <a:gd name="connsiteY80" fmla="*/ 4141866 h 6858000"/>
              <a:gd name="connsiteX81" fmla="*/ 0 w 8999538"/>
              <a:gd name="connsiteY81" fmla="*/ 3964781 h 6858000"/>
              <a:gd name="connsiteX82" fmla="*/ 0 w 8999538"/>
              <a:gd name="connsiteY82" fmla="*/ 3780162 h 6858000"/>
              <a:gd name="connsiteX83" fmla="*/ 0 w 8999538"/>
              <a:gd name="connsiteY83" fmla="*/ 3587851 h 6858000"/>
              <a:gd name="connsiteX84" fmla="*/ 0 w 8999538"/>
              <a:gd name="connsiteY84" fmla="*/ 3387692 h 6858000"/>
              <a:gd name="connsiteX85" fmla="*/ 0 w 8999538"/>
              <a:gd name="connsiteY85" fmla="*/ 3179527 h 6858000"/>
              <a:gd name="connsiteX86" fmla="*/ 0 w 8999538"/>
              <a:gd name="connsiteY86" fmla="*/ 2963200 h 6858000"/>
              <a:gd name="connsiteX87" fmla="*/ 0 w 8999538"/>
              <a:gd name="connsiteY87" fmla="*/ 2738554 h 6858000"/>
              <a:gd name="connsiteX88" fmla="*/ 0 w 8999538"/>
              <a:gd name="connsiteY88" fmla="*/ 2505432 h 6858000"/>
              <a:gd name="connsiteX89" fmla="*/ 0 w 8999538"/>
              <a:gd name="connsiteY89" fmla="*/ 2263676 h 6858000"/>
              <a:gd name="connsiteX90" fmla="*/ 0 w 8999538"/>
              <a:gd name="connsiteY90" fmla="*/ 2013130 h 6858000"/>
              <a:gd name="connsiteX91" fmla="*/ 0 w 8999538"/>
              <a:gd name="connsiteY91" fmla="*/ 1753637 h 6858000"/>
              <a:gd name="connsiteX92" fmla="*/ 0 w 8999538"/>
              <a:gd name="connsiteY92" fmla="*/ 1485040 h 6858000"/>
              <a:gd name="connsiteX93" fmla="*/ 0 w 8999538"/>
              <a:gd name="connsiteY93" fmla="*/ 1207182 h 6858000"/>
              <a:gd name="connsiteX94" fmla="*/ 0 w 8999538"/>
              <a:gd name="connsiteY94" fmla="*/ 919906 h 6858000"/>
              <a:gd name="connsiteX95" fmla="*/ 0 w 8999538"/>
              <a:gd name="connsiteY95" fmla="*/ 623055 h 6858000"/>
              <a:gd name="connsiteX96" fmla="*/ 0 w 8999538"/>
              <a:gd name="connsiteY96" fmla="*/ 3164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8999538" h="6858000">
                <a:moveTo>
                  <a:pt x="0" y="0"/>
                </a:moveTo>
                <a:lnTo>
                  <a:pt x="1782" y="0"/>
                </a:lnTo>
                <a:lnTo>
                  <a:pt x="14251" y="0"/>
                </a:lnTo>
                <a:lnTo>
                  <a:pt x="48095" y="0"/>
                </a:lnTo>
                <a:lnTo>
                  <a:pt x="114003" y="0"/>
                </a:lnTo>
                <a:lnTo>
                  <a:pt x="162320" y="0"/>
                </a:lnTo>
                <a:lnTo>
                  <a:pt x="222661" y="0"/>
                </a:lnTo>
                <a:lnTo>
                  <a:pt x="296362" y="0"/>
                </a:lnTo>
                <a:lnTo>
                  <a:pt x="384758" y="0"/>
                </a:lnTo>
                <a:lnTo>
                  <a:pt x="489186" y="0"/>
                </a:lnTo>
                <a:lnTo>
                  <a:pt x="610982" y="0"/>
                </a:lnTo>
                <a:lnTo>
                  <a:pt x="751481" y="0"/>
                </a:lnTo>
                <a:lnTo>
                  <a:pt x="912020" y="0"/>
                </a:lnTo>
                <a:lnTo>
                  <a:pt x="1093934" y="0"/>
                </a:lnTo>
                <a:lnTo>
                  <a:pt x="1298559" y="0"/>
                </a:lnTo>
                <a:lnTo>
                  <a:pt x="1527232" y="0"/>
                </a:lnTo>
                <a:lnTo>
                  <a:pt x="1781288" y="0"/>
                </a:lnTo>
                <a:lnTo>
                  <a:pt x="2062064" y="0"/>
                </a:lnTo>
                <a:lnTo>
                  <a:pt x="2370894" y="0"/>
                </a:lnTo>
                <a:lnTo>
                  <a:pt x="2709117" y="0"/>
                </a:lnTo>
                <a:lnTo>
                  <a:pt x="3078066" y="0"/>
                </a:lnTo>
                <a:lnTo>
                  <a:pt x="3479078" y="0"/>
                </a:lnTo>
                <a:lnTo>
                  <a:pt x="3913490" y="0"/>
                </a:lnTo>
                <a:lnTo>
                  <a:pt x="4382637" y="0"/>
                </a:lnTo>
                <a:lnTo>
                  <a:pt x="4887855" y="0"/>
                </a:lnTo>
                <a:lnTo>
                  <a:pt x="5430479" y="0"/>
                </a:lnTo>
                <a:lnTo>
                  <a:pt x="6011847" y="0"/>
                </a:lnTo>
                <a:lnTo>
                  <a:pt x="6633294" y="0"/>
                </a:lnTo>
                <a:lnTo>
                  <a:pt x="7296156" y="0"/>
                </a:lnTo>
                <a:cubicBezTo>
                  <a:pt x="7296156" y="0"/>
                  <a:pt x="7296156" y="0"/>
                  <a:pt x="7296156" y="4806315"/>
                </a:cubicBezTo>
                <a:cubicBezTo>
                  <a:pt x="7296156" y="5783580"/>
                  <a:pt x="8028610" y="6669405"/>
                  <a:pt x="8999538" y="6858000"/>
                </a:cubicBezTo>
                <a:lnTo>
                  <a:pt x="8997341" y="6858000"/>
                </a:lnTo>
                <a:lnTo>
                  <a:pt x="8981961" y="6858000"/>
                </a:lnTo>
                <a:lnTo>
                  <a:pt x="8940215" y="6858000"/>
                </a:lnTo>
                <a:lnTo>
                  <a:pt x="8858920" y="6858000"/>
                </a:lnTo>
                <a:lnTo>
                  <a:pt x="8799322" y="6858000"/>
                </a:lnTo>
                <a:lnTo>
                  <a:pt x="8724894" y="6858000"/>
                </a:lnTo>
                <a:lnTo>
                  <a:pt x="8633987" y="6858000"/>
                </a:lnTo>
                <a:lnTo>
                  <a:pt x="8524953" y="6858000"/>
                </a:lnTo>
                <a:lnTo>
                  <a:pt x="8396145" y="6858000"/>
                </a:lnTo>
                <a:lnTo>
                  <a:pt x="8245915" y="6858000"/>
                </a:lnTo>
                <a:lnTo>
                  <a:pt x="8072615" y="6858000"/>
                </a:lnTo>
                <a:lnTo>
                  <a:pt x="7874596" y="6858000"/>
                </a:lnTo>
                <a:lnTo>
                  <a:pt x="7650212" y="6858000"/>
                </a:lnTo>
                <a:lnTo>
                  <a:pt x="7397814" y="6858000"/>
                </a:lnTo>
                <a:lnTo>
                  <a:pt x="7115755" y="6858000"/>
                </a:lnTo>
                <a:lnTo>
                  <a:pt x="6802386" y="6858000"/>
                </a:lnTo>
                <a:lnTo>
                  <a:pt x="6456059" y="6858000"/>
                </a:lnTo>
                <a:lnTo>
                  <a:pt x="6075128" y="6858000"/>
                </a:lnTo>
                <a:lnTo>
                  <a:pt x="5657944" y="6858000"/>
                </a:lnTo>
                <a:lnTo>
                  <a:pt x="5202858" y="6858000"/>
                </a:lnTo>
                <a:lnTo>
                  <a:pt x="4708224" y="6858000"/>
                </a:lnTo>
                <a:lnTo>
                  <a:pt x="4172394" y="6858000"/>
                </a:lnTo>
                <a:lnTo>
                  <a:pt x="3593718" y="6858000"/>
                </a:lnTo>
                <a:lnTo>
                  <a:pt x="2970551" y="6858000"/>
                </a:lnTo>
                <a:lnTo>
                  <a:pt x="2301243" y="6858000"/>
                </a:lnTo>
                <a:lnTo>
                  <a:pt x="1584147" y="6858000"/>
                </a:lnTo>
                <a:lnTo>
                  <a:pt x="817616" y="6858000"/>
                </a:lnTo>
                <a:lnTo>
                  <a:pt x="0" y="6858000"/>
                </a:lnTo>
                <a:lnTo>
                  <a:pt x="0" y="6856326"/>
                </a:lnTo>
                <a:lnTo>
                  <a:pt x="0" y="6844606"/>
                </a:lnTo>
                <a:lnTo>
                  <a:pt x="0" y="6831839"/>
                </a:lnTo>
                <a:lnTo>
                  <a:pt x="0" y="6812794"/>
                </a:lnTo>
                <a:lnTo>
                  <a:pt x="0" y="6786214"/>
                </a:lnTo>
                <a:lnTo>
                  <a:pt x="0" y="6750844"/>
                </a:lnTo>
                <a:lnTo>
                  <a:pt x="0" y="6705428"/>
                </a:lnTo>
                <a:lnTo>
                  <a:pt x="0" y="6648711"/>
                </a:lnTo>
                <a:lnTo>
                  <a:pt x="0" y="6579436"/>
                </a:lnTo>
                <a:lnTo>
                  <a:pt x="0" y="6496348"/>
                </a:lnTo>
                <a:lnTo>
                  <a:pt x="0" y="6398191"/>
                </a:lnTo>
                <a:lnTo>
                  <a:pt x="0" y="6283710"/>
                </a:lnTo>
                <a:lnTo>
                  <a:pt x="0" y="6151648"/>
                </a:lnTo>
                <a:lnTo>
                  <a:pt x="0" y="6000750"/>
                </a:lnTo>
                <a:lnTo>
                  <a:pt x="0" y="5829761"/>
                </a:lnTo>
                <a:lnTo>
                  <a:pt x="0" y="5637424"/>
                </a:lnTo>
                <a:lnTo>
                  <a:pt x="0" y="5422483"/>
                </a:lnTo>
                <a:lnTo>
                  <a:pt x="0" y="5183684"/>
                </a:lnTo>
                <a:lnTo>
                  <a:pt x="0" y="4919770"/>
                </a:lnTo>
                <a:lnTo>
                  <a:pt x="0" y="4629485"/>
                </a:lnTo>
                <a:lnTo>
                  <a:pt x="0" y="4311574"/>
                </a:lnTo>
                <a:lnTo>
                  <a:pt x="0" y="4141866"/>
                </a:lnTo>
                <a:lnTo>
                  <a:pt x="0" y="3964781"/>
                </a:lnTo>
                <a:lnTo>
                  <a:pt x="0" y="3780162"/>
                </a:lnTo>
                <a:lnTo>
                  <a:pt x="0" y="3587851"/>
                </a:lnTo>
                <a:lnTo>
                  <a:pt x="0" y="3387692"/>
                </a:lnTo>
                <a:lnTo>
                  <a:pt x="0" y="3179527"/>
                </a:lnTo>
                <a:lnTo>
                  <a:pt x="0" y="2963200"/>
                </a:lnTo>
                <a:lnTo>
                  <a:pt x="0" y="2738554"/>
                </a:lnTo>
                <a:lnTo>
                  <a:pt x="0" y="2505432"/>
                </a:lnTo>
                <a:lnTo>
                  <a:pt x="0" y="2263676"/>
                </a:lnTo>
                <a:lnTo>
                  <a:pt x="0" y="2013130"/>
                </a:lnTo>
                <a:lnTo>
                  <a:pt x="0" y="1753637"/>
                </a:lnTo>
                <a:lnTo>
                  <a:pt x="0" y="1485040"/>
                </a:lnTo>
                <a:lnTo>
                  <a:pt x="0" y="1207182"/>
                </a:lnTo>
                <a:lnTo>
                  <a:pt x="0" y="919906"/>
                </a:lnTo>
                <a:lnTo>
                  <a:pt x="0" y="623055"/>
                </a:lnTo>
                <a:lnTo>
                  <a:pt x="0" y="316472"/>
                </a:lnTo>
                <a:close/>
              </a:path>
            </a:pathLst>
          </a:custGeom>
          <a:solidFill>
            <a:schemeClr val="bg1"/>
          </a:solidFill>
        </p:spPr>
        <p:txBody>
          <a:bodyPr wrap="square">
            <a:noAutofit/>
          </a:bodyPr>
          <a:lstStyle/>
          <a:p>
            <a:endParaRPr lang="en-US" dirty="0"/>
          </a:p>
        </p:txBody>
      </p:sp>
      <p:sp>
        <p:nvSpPr>
          <p:cNvPr id="5" name="Text Placeholder 2">
            <a:extLst>
              <a:ext uri="{FF2B5EF4-FFF2-40B4-BE49-F238E27FC236}">
                <a16:creationId xmlns:a16="http://schemas.microsoft.com/office/drawing/2014/main" id="{24F20AAD-8F3F-2747-8CD2-BD59A679C750}"/>
              </a:ext>
            </a:extLst>
          </p:cNvPr>
          <p:cNvSpPr>
            <a:spLocks noGrp="1"/>
          </p:cNvSpPr>
          <p:nvPr>
            <p:ph type="body" sz="quarter" idx="13"/>
          </p:nvPr>
        </p:nvSpPr>
        <p:spPr>
          <a:xfrm>
            <a:off x="7760595" y="609600"/>
            <a:ext cx="3998111" cy="4597400"/>
          </a:xfrm>
        </p:spPr>
        <p:txBody>
          <a:bodyPr anchor="ct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288690750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SECTION - NAVY (V2)">
    <p:bg>
      <p:bgPr>
        <a:solidFill>
          <a:schemeClr val="tx2"/>
        </a:solidFill>
        <a:effectLst/>
      </p:bgPr>
    </p:bg>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0"/>
            <a:ext cx="8999538" cy="6858000"/>
          </a:xfrm>
          <a:custGeom>
            <a:avLst/>
            <a:gdLst>
              <a:gd name="connsiteX0" fmla="*/ 0 w 8999538"/>
              <a:gd name="connsiteY0" fmla="*/ 0 h 6858000"/>
              <a:gd name="connsiteX1" fmla="*/ 1782 w 8999538"/>
              <a:gd name="connsiteY1" fmla="*/ 0 h 6858000"/>
              <a:gd name="connsiteX2" fmla="*/ 14251 w 8999538"/>
              <a:gd name="connsiteY2" fmla="*/ 0 h 6858000"/>
              <a:gd name="connsiteX3" fmla="*/ 48095 w 8999538"/>
              <a:gd name="connsiteY3" fmla="*/ 0 h 6858000"/>
              <a:gd name="connsiteX4" fmla="*/ 114003 w 8999538"/>
              <a:gd name="connsiteY4" fmla="*/ 0 h 6858000"/>
              <a:gd name="connsiteX5" fmla="*/ 162320 w 8999538"/>
              <a:gd name="connsiteY5" fmla="*/ 0 h 6858000"/>
              <a:gd name="connsiteX6" fmla="*/ 222661 w 8999538"/>
              <a:gd name="connsiteY6" fmla="*/ 0 h 6858000"/>
              <a:gd name="connsiteX7" fmla="*/ 296362 w 8999538"/>
              <a:gd name="connsiteY7" fmla="*/ 0 h 6858000"/>
              <a:gd name="connsiteX8" fmla="*/ 384758 w 8999538"/>
              <a:gd name="connsiteY8" fmla="*/ 0 h 6858000"/>
              <a:gd name="connsiteX9" fmla="*/ 489186 w 8999538"/>
              <a:gd name="connsiteY9" fmla="*/ 0 h 6858000"/>
              <a:gd name="connsiteX10" fmla="*/ 610982 w 8999538"/>
              <a:gd name="connsiteY10" fmla="*/ 0 h 6858000"/>
              <a:gd name="connsiteX11" fmla="*/ 751481 w 8999538"/>
              <a:gd name="connsiteY11" fmla="*/ 0 h 6858000"/>
              <a:gd name="connsiteX12" fmla="*/ 912020 w 8999538"/>
              <a:gd name="connsiteY12" fmla="*/ 0 h 6858000"/>
              <a:gd name="connsiteX13" fmla="*/ 1093934 w 8999538"/>
              <a:gd name="connsiteY13" fmla="*/ 0 h 6858000"/>
              <a:gd name="connsiteX14" fmla="*/ 1298559 w 8999538"/>
              <a:gd name="connsiteY14" fmla="*/ 0 h 6858000"/>
              <a:gd name="connsiteX15" fmla="*/ 1527232 w 8999538"/>
              <a:gd name="connsiteY15" fmla="*/ 0 h 6858000"/>
              <a:gd name="connsiteX16" fmla="*/ 1781288 w 8999538"/>
              <a:gd name="connsiteY16" fmla="*/ 0 h 6858000"/>
              <a:gd name="connsiteX17" fmla="*/ 2062064 w 8999538"/>
              <a:gd name="connsiteY17" fmla="*/ 0 h 6858000"/>
              <a:gd name="connsiteX18" fmla="*/ 2370894 w 8999538"/>
              <a:gd name="connsiteY18" fmla="*/ 0 h 6858000"/>
              <a:gd name="connsiteX19" fmla="*/ 2709117 w 8999538"/>
              <a:gd name="connsiteY19" fmla="*/ 0 h 6858000"/>
              <a:gd name="connsiteX20" fmla="*/ 3078066 w 8999538"/>
              <a:gd name="connsiteY20" fmla="*/ 0 h 6858000"/>
              <a:gd name="connsiteX21" fmla="*/ 3479078 w 8999538"/>
              <a:gd name="connsiteY21" fmla="*/ 0 h 6858000"/>
              <a:gd name="connsiteX22" fmla="*/ 3913490 w 8999538"/>
              <a:gd name="connsiteY22" fmla="*/ 0 h 6858000"/>
              <a:gd name="connsiteX23" fmla="*/ 4382637 w 8999538"/>
              <a:gd name="connsiteY23" fmla="*/ 0 h 6858000"/>
              <a:gd name="connsiteX24" fmla="*/ 4887855 w 8999538"/>
              <a:gd name="connsiteY24" fmla="*/ 0 h 6858000"/>
              <a:gd name="connsiteX25" fmla="*/ 5430479 w 8999538"/>
              <a:gd name="connsiteY25" fmla="*/ 0 h 6858000"/>
              <a:gd name="connsiteX26" fmla="*/ 6011847 w 8999538"/>
              <a:gd name="connsiteY26" fmla="*/ 0 h 6858000"/>
              <a:gd name="connsiteX27" fmla="*/ 6633294 w 8999538"/>
              <a:gd name="connsiteY27" fmla="*/ 0 h 6858000"/>
              <a:gd name="connsiteX28" fmla="*/ 7296156 w 8999538"/>
              <a:gd name="connsiteY28" fmla="*/ 0 h 6858000"/>
              <a:gd name="connsiteX29" fmla="*/ 7296156 w 8999538"/>
              <a:gd name="connsiteY29" fmla="*/ 4806315 h 6858000"/>
              <a:gd name="connsiteX30" fmla="*/ 8999538 w 8999538"/>
              <a:gd name="connsiteY30" fmla="*/ 6858000 h 6858000"/>
              <a:gd name="connsiteX31" fmla="*/ 8997341 w 8999538"/>
              <a:gd name="connsiteY31" fmla="*/ 6858000 h 6858000"/>
              <a:gd name="connsiteX32" fmla="*/ 8981961 w 8999538"/>
              <a:gd name="connsiteY32" fmla="*/ 6858000 h 6858000"/>
              <a:gd name="connsiteX33" fmla="*/ 8940215 w 8999538"/>
              <a:gd name="connsiteY33" fmla="*/ 6858000 h 6858000"/>
              <a:gd name="connsiteX34" fmla="*/ 8858920 w 8999538"/>
              <a:gd name="connsiteY34" fmla="*/ 6858000 h 6858000"/>
              <a:gd name="connsiteX35" fmla="*/ 8799322 w 8999538"/>
              <a:gd name="connsiteY35" fmla="*/ 6858000 h 6858000"/>
              <a:gd name="connsiteX36" fmla="*/ 8724894 w 8999538"/>
              <a:gd name="connsiteY36" fmla="*/ 6858000 h 6858000"/>
              <a:gd name="connsiteX37" fmla="*/ 8633987 w 8999538"/>
              <a:gd name="connsiteY37" fmla="*/ 6858000 h 6858000"/>
              <a:gd name="connsiteX38" fmla="*/ 8524953 w 8999538"/>
              <a:gd name="connsiteY38" fmla="*/ 6858000 h 6858000"/>
              <a:gd name="connsiteX39" fmla="*/ 8396145 w 8999538"/>
              <a:gd name="connsiteY39" fmla="*/ 6858000 h 6858000"/>
              <a:gd name="connsiteX40" fmla="*/ 8245915 w 8999538"/>
              <a:gd name="connsiteY40" fmla="*/ 6858000 h 6858000"/>
              <a:gd name="connsiteX41" fmla="*/ 8072615 w 8999538"/>
              <a:gd name="connsiteY41" fmla="*/ 6858000 h 6858000"/>
              <a:gd name="connsiteX42" fmla="*/ 7874596 w 8999538"/>
              <a:gd name="connsiteY42" fmla="*/ 6858000 h 6858000"/>
              <a:gd name="connsiteX43" fmla="*/ 7650212 w 8999538"/>
              <a:gd name="connsiteY43" fmla="*/ 6858000 h 6858000"/>
              <a:gd name="connsiteX44" fmla="*/ 7397814 w 8999538"/>
              <a:gd name="connsiteY44" fmla="*/ 6858000 h 6858000"/>
              <a:gd name="connsiteX45" fmla="*/ 7115755 w 8999538"/>
              <a:gd name="connsiteY45" fmla="*/ 6858000 h 6858000"/>
              <a:gd name="connsiteX46" fmla="*/ 6802386 w 8999538"/>
              <a:gd name="connsiteY46" fmla="*/ 6858000 h 6858000"/>
              <a:gd name="connsiteX47" fmla="*/ 6456059 w 8999538"/>
              <a:gd name="connsiteY47" fmla="*/ 6858000 h 6858000"/>
              <a:gd name="connsiteX48" fmla="*/ 6075128 w 8999538"/>
              <a:gd name="connsiteY48" fmla="*/ 6858000 h 6858000"/>
              <a:gd name="connsiteX49" fmla="*/ 5657944 w 8999538"/>
              <a:gd name="connsiteY49" fmla="*/ 6858000 h 6858000"/>
              <a:gd name="connsiteX50" fmla="*/ 5202858 w 8999538"/>
              <a:gd name="connsiteY50" fmla="*/ 6858000 h 6858000"/>
              <a:gd name="connsiteX51" fmla="*/ 4708224 w 8999538"/>
              <a:gd name="connsiteY51" fmla="*/ 6858000 h 6858000"/>
              <a:gd name="connsiteX52" fmla="*/ 4172394 w 8999538"/>
              <a:gd name="connsiteY52" fmla="*/ 6858000 h 6858000"/>
              <a:gd name="connsiteX53" fmla="*/ 3593718 w 8999538"/>
              <a:gd name="connsiteY53" fmla="*/ 6858000 h 6858000"/>
              <a:gd name="connsiteX54" fmla="*/ 2970551 w 8999538"/>
              <a:gd name="connsiteY54" fmla="*/ 6858000 h 6858000"/>
              <a:gd name="connsiteX55" fmla="*/ 2301243 w 8999538"/>
              <a:gd name="connsiteY55" fmla="*/ 6858000 h 6858000"/>
              <a:gd name="connsiteX56" fmla="*/ 1584147 w 8999538"/>
              <a:gd name="connsiteY56" fmla="*/ 6858000 h 6858000"/>
              <a:gd name="connsiteX57" fmla="*/ 817616 w 8999538"/>
              <a:gd name="connsiteY57" fmla="*/ 6858000 h 6858000"/>
              <a:gd name="connsiteX58" fmla="*/ 0 w 8999538"/>
              <a:gd name="connsiteY58" fmla="*/ 6858000 h 6858000"/>
              <a:gd name="connsiteX59" fmla="*/ 0 w 8999538"/>
              <a:gd name="connsiteY59" fmla="*/ 6856326 h 6858000"/>
              <a:gd name="connsiteX60" fmla="*/ 0 w 8999538"/>
              <a:gd name="connsiteY60" fmla="*/ 6844606 h 6858000"/>
              <a:gd name="connsiteX61" fmla="*/ 0 w 8999538"/>
              <a:gd name="connsiteY61" fmla="*/ 6831839 h 6858000"/>
              <a:gd name="connsiteX62" fmla="*/ 0 w 8999538"/>
              <a:gd name="connsiteY62" fmla="*/ 6812794 h 6858000"/>
              <a:gd name="connsiteX63" fmla="*/ 0 w 8999538"/>
              <a:gd name="connsiteY63" fmla="*/ 6786214 h 6858000"/>
              <a:gd name="connsiteX64" fmla="*/ 0 w 8999538"/>
              <a:gd name="connsiteY64" fmla="*/ 6750844 h 6858000"/>
              <a:gd name="connsiteX65" fmla="*/ 0 w 8999538"/>
              <a:gd name="connsiteY65" fmla="*/ 6705428 h 6858000"/>
              <a:gd name="connsiteX66" fmla="*/ 0 w 8999538"/>
              <a:gd name="connsiteY66" fmla="*/ 6648711 h 6858000"/>
              <a:gd name="connsiteX67" fmla="*/ 0 w 8999538"/>
              <a:gd name="connsiteY67" fmla="*/ 6579436 h 6858000"/>
              <a:gd name="connsiteX68" fmla="*/ 0 w 8999538"/>
              <a:gd name="connsiteY68" fmla="*/ 6496348 h 6858000"/>
              <a:gd name="connsiteX69" fmla="*/ 0 w 8999538"/>
              <a:gd name="connsiteY69" fmla="*/ 6398191 h 6858000"/>
              <a:gd name="connsiteX70" fmla="*/ 0 w 8999538"/>
              <a:gd name="connsiteY70" fmla="*/ 6283710 h 6858000"/>
              <a:gd name="connsiteX71" fmla="*/ 0 w 8999538"/>
              <a:gd name="connsiteY71" fmla="*/ 6151648 h 6858000"/>
              <a:gd name="connsiteX72" fmla="*/ 0 w 8999538"/>
              <a:gd name="connsiteY72" fmla="*/ 6000750 h 6858000"/>
              <a:gd name="connsiteX73" fmla="*/ 0 w 8999538"/>
              <a:gd name="connsiteY73" fmla="*/ 5829761 h 6858000"/>
              <a:gd name="connsiteX74" fmla="*/ 0 w 8999538"/>
              <a:gd name="connsiteY74" fmla="*/ 5637424 h 6858000"/>
              <a:gd name="connsiteX75" fmla="*/ 0 w 8999538"/>
              <a:gd name="connsiteY75" fmla="*/ 5422483 h 6858000"/>
              <a:gd name="connsiteX76" fmla="*/ 0 w 8999538"/>
              <a:gd name="connsiteY76" fmla="*/ 5183684 h 6858000"/>
              <a:gd name="connsiteX77" fmla="*/ 0 w 8999538"/>
              <a:gd name="connsiteY77" fmla="*/ 4919770 h 6858000"/>
              <a:gd name="connsiteX78" fmla="*/ 0 w 8999538"/>
              <a:gd name="connsiteY78" fmla="*/ 4629485 h 6858000"/>
              <a:gd name="connsiteX79" fmla="*/ 0 w 8999538"/>
              <a:gd name="connsiteY79" fmla="*/ 4311574 h 6858000"/>
              <a:gd name="connsiteX80" fmla="*/ 0 w 8999538"/>
              <a:gd name="connsiteY80" fmla="*/ 4141866 h 6858000"/>
              <a:gd name="connsiteX81" fmla="*/ 0 w 8999538"/>
              <a:gd name="connsiteY81" fmla="*/ 3964781 h 6858000"/>
              <a:gd name="connsiteX82" fmla="*/ 0 w 8999538"/>
              <a:gd name="connsiteY82" fmla="*/ 3780162 h 6858000"/>
              <a:gd name="connsiteX83" fmla="*/ 0 w 8999538"/>
              <a:gd name="connsiteY83" fmla="*/ 3587851 h 6858000"/>
              <a:gd name="connsiteX84" fmla="*/ 0 w 8999538"/>
              <a:gd name="connsiteY84" fmla="*/ 3387692 h 6858000"/>
              <a:gd name="connsiteX85" fmla="*/ 0 w 8999538"/>
              <a:gd name="connsiteY85" fmla="*/ 3179527 h 6858000"/>
              <a:gd name="connsiteX86" fmla="*/ 0 w 8999538"/>
              <a:gd name="connsiteY86" fmla="*/ 2963200 h 6858000"/>
              <a:gd name="connsiteX87" fmla="*/ 0 w 8999538"/>
              <a:gd name="connsiteY87" fmla="*/ 2738554 h 6858000"/>
              <a:gd name="connsiteX88" fmla="*/ 0 w 8999538"/>
              <a:gd name="connsiteY88" fmla="*/ 2505432 h 6858000"/>
              <a:gd name="connsiteX89" fmla="*/ 0 w 8999538"/>
              <a:gd name="connsiteY89" fmla="*/ 2263676 h 6858000"/>
              <a:gd name="connsiteX90" fmla="*/ 0 w 8999538"/>
              <a:gd name="connsiteY90" fmla="*/ 2013130 h 6858000"/>
              <a:gd name="connsiteX91" fmla="*/ 0 w 8999538"/>
              <a:gd name="connsiteY91" fmla="*/ 1753637 h 6858000"/>
              <a:gd name="connsiteX92" fmla="*/ 0 w 8999538"/>
              <a:gd name="connsiteY92" fmla="*/ 1485040 h 6858000"/>
              <a:gd name="connsiteX93" fmla="*/ 0 w 8999538"/>
              <a:gd name="connsiteY93" fmla="*/ 1207182 h 6858000"/>
              <a:gd name="connsiteX94" fmla="*/ 0 w 8999538"/>
              <a:gd name="connsiteY94" fmla="*/ 919906 h 6858000"/>
              <a:gd name="connsiteX95" fmla="*/ 0 w 8999538"/>
              <a:gd name="connsiteY95" fmla="*/ 623055 h 6858000"/>
              <a:gd name="connsiteX96" fmla="*/ 0 w 8999538"/>
              <a:gd name="connsiteY96" fmla="*/ 3164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8999538" h="6858000">
                <a:moveTo>
                  <a:pt x="0" y="0"/>
                </a:moveTo>
                <a:lnTo>
                  <a:pt x="1782" y="0"/>
                </a:lnTo>
                <a:lnTo>
                  <a:pt x="14251" y="0"/>
                </a:lnTo>
                <a:lnTo>
                  <a:pt x="48095" y="0"/>
                </a:lnTo>
                <a:lnTo>
                  <a:pt x="114003" y="0"/>
                </a:lnTo>
                <a:lnTo>
                  <a:pt x="162320" y="0"/>
                </a:lnTo>
                <a:lnTo>
                  <a:pt x="222661" y="0"/>
                </a:lnTo>
                <a:lnTo>
                  <a:pt x="296362" y="0"/>
                </a:lnTo>
                <a:lnTo>
                  <a:pt x="384758" y="0"/>
                </a:lnTo>
                <a:lnTo>
                  <a:pt x="489186" y="0"/>
                </a:lnTo>
                <a:lnTo>
                  <a:pt x="610982" y="0"/>
                </a:lnTo>
                <a:lnTo>
                  <a:pt x="751481" y="0"/>
                </a:lnTo>
                <a:lnTo>
                  <a:pt x="912020" y="0"/>
                </a:lnTo>
                <a:lnTo>
                  <a:pt x="1093934" y="0"/>
                </a:lnTo>
                <a:lnTo>
                  <a:pt x="1298559" y="0"/>
                </a:lnTo>
                <a:lnTo>
                  <a:pt x="1527232" y="0"/>
                </a:lnTo>
                <a:lnTo>
                  <a:pt x="1781288" y="0"/>
                </a:lnTo>
                <a:lnTo>
                  <a:pt x="2062064" y="0"/>
                </a:lnTo>
                <a:lnTo>
                  <a:pt x="2370894" y="0"/>
                </a:lnTo>
                <a:lnTo>
                  <a:pt x="2709117" y="0"/>
                </a:lnTo>
                <a:lnTo>
                  <a:pt x="3078066" y="0"/>
                </a:lnTo>
                <a:lnTo>
                  <a:pt x="3479078" y="0"/>
                </a:lnTo>
                <a:lnTo>
                  <a:pt x="3913490" y="0"/>
                </a:lnTo>
                <a:lnTo>
                  <a:pt x="4382637" y="0"/>
                </a:lnTo>
                <a:lnTo>
                  <a:pt x="4887855" y="0"/>
                </a:lnTo>
                <a:lnTo>
                  <a:pt x="5430479" y="0"/>
                </a:lnTo>
                <a:lnTo>
                  <a:pt x="6011847" y="0"/>
                </a:lnTo>
                <a:lnTo>
                  <a:pt x="6633294" y="0"/>
                </a:lnTo>
                <a:lnTo>
                  <a:pt x="7296156" y="0"/>
                </a:lnTo>
                <a:cubicBezTo>
                  <a:pt x="7296156" y="0"/>
                  <a:pt x="7296156" y="0"/>
                  <a:pt x="7296156" y="4806315"/>
                </a:cubicBezTo>
                <a:cubicBezTo>
                  <a:pt x="7296156" y="5783580"/>
                  <a:pt x="8028610" y="6669405"/>
                  <a:pt x="8999538" y="6858000"/>
                </a:cubicBezTo>
                <a:lnTo>
                  <a:pt x="8997341" y="6858000"/>
                </a:lnTo>
                <a:lnTo>
                  <a:pt x="8981961" y="6858000"/>
                </a:lnTo>
                <a:lnTo>
                  <a:pt x="8940215" y="6858000"/>
                </a:lnTo>
                <a:lnTo>
                  <a:pt x="8858920" y="6858000"/>
                </a:lnTo>
                <a:lnTo>
                  <a:pt x="8799322" y="6858000"/>
                </a:lnTo>
                <a:lnTo>
                  <a:pt x="8724894" y="6858000"/>
                </a:lnTo>
                <a:lnTo>
                  <a:pt x="8633987" y="6858000"/>
                </a:lnTo>
                <a:lnTo>
                  <a:pt x="8524953" y="6858000"/>
                </a:lnTo>
                <a:lnTo>
                  <a:pt x="8396145" y="6858000"/>
                </a:lnTo>
                <a:lnTo>
                  <a:pt x="8245915" y="6858000"/>
                </a:lnTo>
                <a:lnTo>
                  <a:pt x="8072615" y="6858000"/>
                </a:lnTo>
                <a:lnTo>
                  <a:pt x="7874596" y="6858000"/>
                </a:lnTo>
                <a:lnTo>
                  <a:pt x="7650212" y="6858000"/>
                </a:lnTo>
                <a:lnTo>
                  <a:pt x="7397814" y="6858000"/>
                </a:lnTo>
                <a:lnTo>
                  <a:pt x="7115755" y="6858000"/>
                </a:lnTo>
                <a:lnTo>
                  <a:pt x="6802386" y="6858000"/>
                </a:lnTo>
                <a:lnTo>
                  <a:pt x="6456059" y="6858000"/>
                </a:lnTo>
                <a:lnTo>
                  <a:pt x="6075128" y="6858000"/>
                </a:lnTo>
                <a:lnTo>
                  <a:pt x="5657944" y="6858000"/>
                </a:lnTo>
                <a:lnTo>
                  <a:pt x="5202858" y="6858000"/>
                </a:lnTo>
                <a:lnTo>
                  <a:pt x="4708224" y="6858000"/>
                </a:lnTo>
                <a:lnTo>
                  <a:pt x="4172394" y="6858000"/>
                </a:lnTo>
                <a:lnTo>
                  <a:pt x="3593718" y="6858000"/>
                </a:lnTo>
                <a:lnTo>
                  <a:pt x="2970551" y="6858000"/>
                </a:lnTo>
                <a:lnTo>
                  <a:pt x="2301243" y="6858000"/>
                </a:lnTo>
                <a:lnTo>
                  <a:pt x="1584147" y="6858000"/>
                </a:lnTo>
                <a:lnTo>
                  <a:pt x="817616" y="6858000"/>
                </a:lnTo>
                <a:lnTo>
                  <a:pt x="0" y="6858000"/>
                </a:lnTo>
                <a:lnTo>
                  <a:pt x="0" y="6856326"/>
                </a:lnTo>
                <a:lnTo>
                  <a:pt x="0" y="6844606"/>
                </a:lnTo>
                <a:lnTo>
                  <a:pt x="0" y="6831839"/>
                </a:lnTo>
                <a:lnTo>
                  <a:pt x="0" y="6812794"/>
                </a:lnTo>
                <a:lnTo>
                  <a:pt x="0" y="6786214"/>
                </a:lnTo>
                <a:lnTo>
                  <a:pt x="0" y="6750844"/>
                </a:lnTo>
                <a:lnTo>
                  <a:pt x="0" y="6705428"/>
                </a:lnTo>
                <a:lnTo>
                  <a:pt x="0" y="6648711"/>
                </a:lnTo>
                <a:lnTo>
                  <a:pt x="0" y="6579436"/>
                </a:lnTo>
                <a:lnTo>
                  <a:pt x="0" y="6496348"/>
                </a:lnTo>
                <a:lnTo>
                  <a:pt x="0" y="6398191"/>
                </a:lnTo>
                <a:lnTo>
                  <a:pt x="0" y="6283710"/>
                </a:lnTo>
                <a:lnTo>
                  <a:pt x="0" y="6151648"/>
                </a:lnTo>
                <a:lnTo>
                  <a:pt x="0" y="6000750"/>
                </a:lnTo>
                <a:lnTo>
                  <a:pt x="0" y="5829761"/>
                </a:lnTo>
                <a:lnTo>
                  <a:pt x="0" y="5637424"/>
                </a:lnTo>
                <a:lnTo>
                  <a:pt x="0" y="5422483"/>
                </a:lnTo>
                <a:lnTo>
                  <a:pt x="0" y="5183684"/>
                </a:lnTo>
                <a:lnTo>
                  <a:pt x="0" y="4919770"/>
                </a:lnTo>
                <a:lnTo>
                  <a:pt x="0" y="4629485"/>
                </a:lnTo>
                <a:lnTo>
                  <a:pt x="0" y="4311574"/>
                </a:lnTo>
                <a:lnTo>
                  <a:pt x="0" y="4141866"/>
                </a:lnTo>
                <a:lnTo>
                  <a:pt x="0" y="3964781"/>
                </a:lnTo>
                <a:lnTo>
                  <a:pt x="0" y="3780162"/>
                </a:lnTo>
                <a:lnTo>
                  <a:pt x="0" y="3587851"/>
                </a:lnTo>
                <a:lnTo>
                  <a:pt x="0" y="3387692"/>
                </a:lnTo>
                <a:lnTo>
                  <a:pt x="0" y="3179527"/>
                </a:lnTo>
                <a:lnTo>
                  <a:pt x="0" y="2963200"/>
                </a:lnTo>
                <a:lnTo>
                  <a:pt x="0" y="2738554"/>
                </a:lnTo>
                <a:lnTo>
                  <a:pt x="0" y="2505432"/>
                </a:lnTo>
                <a:lnTo>
                  <a:pt x="0" y="2263676"/>
                </a:lnTo>
                <a:lnTo>
                  <a:pt x="0" y="2013130"/>
                </a:lnTo>
                <a:lnTo>
                  <a:pt x="0" y="1753637"/>
                </a:lnTo>
                <a:lnTo>
                  <a:pt x="0" y="1485040"/>
                </a:lnTo>
                <a:lnTo>
                  <a:pt x="0" y="1207182"/>
                </a:lnTo>
                <a:lnTo>
                  <a:pt x="0" y="919906"/>
                </a:lnTo>
                <a:lnTo>
                  <a:pt x="0" y="623055"/>
                </a:lnTo>
                <a:lnTo>
                  <a:pt x="0" y="316472"/>
                </a:lnTo>
                <a:close/>
              </a:path>
            </a:pathLst>
          </a:custGeom>
          <a:solidFill>
            <a:schemeClr val="bg1"/>
          </a:solidFill>
        </p:spPr>
        <p:txBody>
          <a:bodyPr wrap="square">
            <a:noAutofit/>
          </a:bodyPr>
          <a:lstStyle/>
          <a:p>
            <a:endParaRPr lang="en-US" dirty="0"/>
          </a:p>
        </p:txBody>
      </p:sp>
      <p:sp>
        <p:nvSpPr>
          <p:cNvPr id="5" name="Text Placeholder 2">
            <a:extLst>
              <a:ext uri="{FF2B5EF4-FFF2-40B4-BE49-F238E27FC236}">
                <a16:creationId xmlns:a16="http://schemas.microsoft.com/office/drawing/2014/main" id="{795692E4-DAF0-2E41-A068-46EEB53C714E}"/>
              </a:ext>
            </a:extLst>
          </p:cNvPr>
          <p:cNvSpPr>
            <a:spLocks noGrp="1"/>
          </p:cNvSpPr>
          <p:nvPr>
            <p:ph type="body" sz="quarter" idx="13"/>
          </p:nvPr>
        </p:nvSpPr>
        <p:spPr>
          <a:xfrm>
            <a:off x="7760595" y="609600"/>
            <a:ext cx="3998111" cy="4597400"/>
          </a:xfrm>
        </p:spPr>
        <p:txBody>
          <a:bodyPr anchor="ct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95201147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SECTION - PLUM (V2)">
    <p:bg>
      <p:bgPr>
        <a:solidFill>
          <a:schemeClr val="accent6"/>
        </a:solidFill>
        <a:effectLst/>
      </p:bgPr>
    </p:bg>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0"/>
            <a:ext cx="8999538" cy="6858000"/>
          </a:xfrm>
          <a:custGeom>
            <a:avLst/>
            <a:gdLst>
              <a:gd name="connsiteX0" fmla="*/ 0 w 8999538"/>
              <a:gd name="connsiteY0" fmla="*/ 0 h 6858000"/>
              <a:gd name="connsiteX1" fmla="*/ 1782 w 8999538"/>
              <a:gd name="connsiteY1" fmla="*/ 0 h 6858000"/>
              <a:gd name="connsiteX2" fmla="*/ 14251 w 8999538"/>
              <a:gd name="connsiteY2" fmla="*/ 0 h 6858000"/>
              <a:gd name="connsiteX3" fmla="*/ 48095 w 8999538"/>
              <a:gd name="connsiteY3" fmla="*/ 0 h 6858000"/>
              <a:gd name="connsiteX4" fmla="*/ 114003 w 8999538"/>
              <a:gd name="connsiteY4" fmla="*/ 0 h 6858000"/>
              <a:gd name="connsiteX5" fmla="*/ 162320 w 8999538"/>
              <a:gd name="connsiteY5" fmla="*/ 0 h 6858000"/>
              <a:gd name="connsiteX6" fmla="*/ 222661 w 8999538"/>
              <a:gd name="connsiteY6" fmla="*/ 0 h 6858000"/>
              <a:gd name="connsiteX7" fmla="*/ 296362 w 8999538"/>
              <a:gd name="connsiteY7" fmla="*/ 0 h 6858000"/>
              <a:gd name="connsiteX8" fmla="*/ 384758 w 8999538"/>
              <a:gd name="connsiteY8" fmla="*/ 0 h 6858000"/>
              <a:gd name="connsiteX9" fmla="*/ 489186 w 8999538"/>
              <a:gd name="connsiteY9" fmla="*/ 0 h 6858000"/>
              <a:gd name="connsiteX10" fmla="*/ 610982 w 8999538"/>
              <a:gd name="connsiteY10" fmla="*/ 0 h 6858000"/>
              <a:gd name="connsiteX11" fmla="*/ 751481 w 8999538"/>
              <a:gd name="connsiteY11" fmla="*/ 0 h 6858000"/>
              <a:gd name="connsiteX12" fmla="*/ 912020 w 8999538"/>
              <a:gd name="connsiteY12" fmla="*/ 0 h 6858000"/>
              <a:gd name="connsiteX13" fmla="*/ 1093934 w 8999538"/>
              <a:gd name="connsiteY13" fmla="*/ 0 h 6858000"/>
              <a:gd name="connsiteX14" fmla="*/ 1298559 w 8999538"/>
              <a:gd name="connsiteY14" fmla="*/ 0 h 6858000"/>
              <a:gd name="connsiteX15" fmla="*/ 1527232 w 8999538"/>
              <a:gd name="connsiteY15" fmla="*/ 0 h 6858000"/>
              <a:gd name="connsiteX16" fmla="*/ 1781288 w 8999538"/>
              <a:gd name="connsiteY16" fmla="*/ 0 h 6858000"/>
              <a:gd name="connsiteX17" fmla="*/ 2062064 w 8999538"/>
              <a:gd name="connsiteY17" fmla="*/ 0 h 6858000"/>
              <a:gd name="connsiteX18" fmla="*/ 2370894 w 8999538"/>
              <a:gd name="connsiteY18" fmla="*/ 0 h 6858000"/>
              <a:gd name="connsiteX19" fmla="*/ 2709117 w 8999538"/>
              <a:gd name="connsiteY19" fmla="*/ 0 h 6858000"/>
              <a:gd name="connsiteX20" fmla="*/ 3078066 w 8999538"/>
              <a:gd name="connsiteY20" fmla="*/ 0 h 6858000"/>
              <a:gd name="connsiteX21" fmla="*/ 3479078 w 8999538"/>
              <a:gd name="connsiteY21" fmla="*/ 0 h 6858000"/>
              <a:gd name="connsiteX22" fmla="*/ 3913490 w 8999538"/>
              <a:gd name="connsiteY22" fmla="*/ 0 h 6858000"/>
              <a:gd name="connsiteX23" fmla="*/ 4382637 w 8999538"/>
              <a:gd name="connsiteY23" fmla="*/ 0 h 6858000"/>
              <a:gd name="connsiteX24" fmla="*/ 4887855 w 8999538"/>
              <a:gd name="connsiteY24" fmla="*/ 0 h 6858000"/>
              <a:gd name="connsiteX25" fmla="*/ 5430479 w 8999538"/>
              <a:gd name="connsiteY25" fmla="*/ 0 h 6858000"/>
              <a:gd name="connsiteX26" fmla="*/ 6011847 w 8999538"/>
              <a:gd name="connsiteY26" fmla="*/ 0 h 6858000"/>
              <a:gd name="connsiteX27" fmla="*/ 6633294 w 8999538"/>
              <a:gd name="connsiteY27" fmla="*/ 0 h 6858000"/>
              <a:gd name="connsiteX28" fmla="*/ 7296156 w 8999538"/>
              <a:gd name="connsiteY28" fmla="*/ 0 h 6858000"/>
              <a:gd name="connsiteX29" fmla="*/ 7296156 w 8999538"/>
              <a:gd name="connsiteY29" fmla="*/ 4806315 h 6858000"/>
              <a:gd name="connsiteX30" fmla="*/ 8999538 w 8999538"/>
              <a:gd name="connsiteY30" fmla="*/ 6858000 h 6858000"/>
              <a:gd name="connsiteX31" fmla="*/ 8997341 w 8999538"/>
              <a:gd name="connsiteY31" fmla="*/ 6858000 h 6858000"/>
              <a:gd name="connsiteX32" fmla="*/ 8981961 w 8999538"/>
              <a:gd name="connsiteY32" fmla="*/ 6858000 h 6858000"/>
              <a:gd name="connsiteX33" fmla="*/ 8940215 w 8999538"/>
              <a:gd name="connsiteY33" fmla="*/ 6858000 h 6858000"/>
              <a:gd name="connsiteX34" fmla="*/ 8858920 w 8999538"/>
              <a:gd name="connsiteY34" fmla="*/ 6858000 h 6858000"/>
              <a:gd name="connsiteX35" fmla="*/ 8799322 w 8999538"/>
              <a:gd name="connsiteY35" fmla="*/ 6858000 h 6858000"/>
              <a:gd name="connsiteX36" fmla="*/ 8724894 w 8999538"/>
              <a:gd name="connsiteY36" fmla="*/ 6858000 h 6858000"/>
              <a:gd name="connsiteX37" fmla="*/ 8633987 w 8999538"/>
              <a:gd name="connsiteY37" fmla="*/ 6858000 h 6858000"/>
              <a:gd name="connsiteX38" fmla="*/ 8524953 w 8999538"/>
              <a:gd name="connsiteY38" fmla="*/ 6858000 h 6858000"/>
              <a:gd name="connsiteX39" fmla="*/ 8396145 w 8999538"/>
              <a:gd name="connsiteY39" fmla="*/ 6858000 h 6858000"/>
              <a:gd name="connsiteX40" fmla="*/ 8245915 w 8999538"/>
              <a:gd name="connsiteY40" fmla="*/ 6858000 h 6858000"/>
              <a:gd name="connsiteX41" fmla="*/ 8072615 w 8999538"/>
              <a:gd name="connsiteY41" fmla="*/ 6858000 h 6858000"/>
              <a:gd name="connsiteX42" fmla="*/ 7874596 w 8999538"/>
              <a:gd name="connsiteY42" fmla="*/ 6858000 h 6858000"/>
              <a:gd name="connsiteX43" fmla="*/ 7650212 w 8999538"/>
              <a:gd name="connsiteY43" fmla="*/ 6858000 h 6858000"/>
              <a:gd name="connsiteX44" fmla="*/ 7397814 w 8999538"/>
              <a:gd name="connsiteY44" fmla="*/ 6858000 h 6858000"/>
              <a:gd name="connsiteX45" fmla="*/ 7115755 w 8999538"/>
              <a:gd name="connsiteY45" fmla="*/ 6858000 h 6858000"/>
              <a:gd name="connsiteX46" fmla="*/ 6802386 w 8999538"/>
              <a:gd name="connsiteY46" fmla="*/ 6858000 h 6858000"/>
              <a:gd name="connsiteX47" fmla="*/ 6456059 w 8999538"/>
              <a:gd name="connsiteY47" fmla="*/ 6858000 h 6858000"/>
              <a:gd name="connsiteX48" fmla="*/ 6075128 w 8999538"/>
              <a:gd name="connsiteY48" fmla="*/ 6858000 h 6858000"/>
              <a:gd name="connsiteX49" fmla="*/ 5657944 w 8999538"/>
              <a:gd name="connsiteY49" fmla="*/ 6858000 h 6858000"/>
              <a:gd name="connsiteX50" fmla="*/ 5202858 w 8999538"/>
              <a:gd name="connsiteY50" fmla="*/ 6858000 h 6858000"/>
              <a:gd name="connsiteX51" fmla="*/ 4708224 w 8999538"/>
              <a:gd name="connsiteY51" fmla="*/ 6858000 h 6858000"/>
              <a:gd name="connsiteX52" fmla="*/ 4172394 w 8999538"/>
              <a:gd name="connsiteY52" fmla="*/ 6858000 h 6858000"/>
              <a:gd name="connsiteX53" fmla="*/ 3593718 w 8999538"/>
              <a:gd name="connsiteY53" fmla="*/ 6858000 h 6858000"/>
              <a:gd name="connsiteX54" fmla="*/ 2970551 w 8999538"/>
              <a:gd name="connsiteY54" fmla="*/ 6858000 h 6858000"/>
              <a:gd name="connsiteX55" fmla="*/ 2301243 w 8999538"/>
              <a:gd name="connsiteY55" fmla="*/ 6858000 h 6858000"/>
              <a:gd name="connsiteX56" fmla="*/ 1584147 w 8999538"/>
              <a:gd name="connsiteY56" fmla="*/ 6858000 h 6858000"/>
              <a:gd name="connsiteX57" fmla="*/ 817616 w 8999538"/>
              <a:gd name="connsiteY57" fmla="*/ 6858000 h 6858000"/>
              <a:gd name="connsiteX58" fmla="*/ 0 w 8999538"/>
              <a:gd name="connsiteY58" fmla="*/ 6858000 h 6858000"/>
              <a:gd name="connsiteX59" fmla="*/ 0 w 8999538"/>
              <a:gd name="connsiteY59" fmla="*/ 6856326 h 6858000"/>
              <a:gd name="connsiteX60" fmla="*/ 0 w 8999538"/>
              <a:gd name="connsiteY60" fmla="*/ 6844606 h 6858000"/>
              <a:gd name="connsiteX61" fmla="*/ 0 w 8999538"/>
              <a:gd name="connsiteY61" fmla="*/ 6831839 h 6858000"/>
              <a:gd name="connsiteX62" fmla="*/ 0 w 8999538"/>
              <a:gd name="connsiteY62" fmla="*/ 6812794 h 6858000"/>
              <a:gd name="connsiteX63" fmla="*/ 0 w 8999538"/>
              <a:gd name="connsiteY63" fmla="*/ 6786214 h 6858000"/>
              <a:gd name="connsiteX64" fmla="*/ 0 w 8999538"/>
              <a:gd name="connsiteY64" fmla="*/ 6750844 h 6858000"/>
              <a:gd name="connsiteX65" fmla="*/ 0 w 8999538"/>
              <a:gd name="connsiteY65" fmla="*/ 6705428 h 6858000"/>
              <a:gd name="connsiteX66" fmla="*/ 0 w 8999538"/>
              <a:gd name="connsiteY66" fmla="*/ 6648711 h 6858000"/>
              <a:gd name="connsiteX67" fmla="*/ 0 w 8999538"/>
              <a:gd name="connsiteY67" fmla="*/ 6579436 h 6858000"/>
              <a:gd name="connsiteX68" fmla="*/ 0 w 8999538"/>
              <a:gd name="connsiteY68" fmla="*/ 6496348 h 6858000"/>
              <a:gd name="connsiteX69" fmla="*/ 0 w 8999538"/>
              <a:gd name="connsiteY69" fmla="*/ 6398191 h 6858000"/>
              <a:gd name="connsiteX70" fmla="*/ 0 w 8999538"/>
              <a:gd name="connsiteY70" fmla="*/ 6283710 h 6858000"/>
              <a:gd name="connsiteX71" fmla="*/ 0 w 8999538"/>
              <a:gd name="connsiteY71" fmla="*/ 6151648 h 6858000"/>
              <a:gd name="connsiteX72" fmla="*/ 0 w 8999538"/>
              <a:gd name="connsiteY72" fmla="*/ 6000750 h 6858000"/>
              <a:gd name="connsiteX73" fmla="*/ 0 w 8999538"/>
              <a:gd name="connsiteY73" fmla="*/ 5829761 h 6858000"/>
              <a:gd name="connsiteX74" fmla="*/ 0 w 8999538"/>
              <a:gd name="connsiteY74" fmla="*/ 5637424 h 6858000"/>
              <a:gd name="connsiteX75" fmla="*/ 0 w 8999538"/>
              <a:gd name="connsiteY75" fmla="*/ 5422483 h 6858000"/>
              <a:gd name="connsiteX76" fmla="*/ 0 w 8999538"/>
              <a:gd name="connsiteY76" fmla="*/ 5183684 h 6858000"/>
              <a:gd name="connsiteX77" fmla="*/ 0 w 8999538"/>
              <a:gd name="connsiteY77" fmla="*/ 4919770 h 6858000"/>
              <a:gd name="connsiteX78" fmla="*/ 0 w 8999538"/>
              <a:gd name="connsiteY78" fmla="*/ 4629485 h 6858000"/>
              <a:gd name="connsiteX79" fmla="*/ 0 w 8999538"/>
              <a:gd name="connsiteY79" fmla="*/ 4311574 h 6858000"/>
              <a:gd name="connsiteX80" fmla="*/ 0 w 8999538"/>
              <a:gd name="connsiteY80" fmla="*/ 4141866 h 6858000"/>
              <a:gd name="connsiteX81" fmla="*/ 0 w 8999538"/>
              <a:gd name="connsiteY81" fmla="*/ 3964781 h 6858000"/>
              <a:gd name="connsiteX82" fmla="*/ 0 w 8999538"/>
              <a:gd name="connsiteY82" fmla="*/ 3780162 h 6858000"/>
              <a:gd name="connsiteX83" fmla="*/ 0 w 8999538"/>
              <a:gd name="connsiteY83" fmla="*/ 3587851 h 6858000"/>
              <a:gd name="connsiteX84" fmla="*/ 0 w 8999538"/>
              <a:gd name="connsiteY84" fmla="*/ 3387692 h 6858000"/>
              <a:gd name="connsiteX85" fmla="*/ 0 w 8999538"/>
              <a:gd name="connsiteY85" fmla="*/ 3179527 h 6858000"/>
              <a:gd name="connsiteX86" fmla="*/ 0 w 8999538"/>
              <a:gd name="connsiteY86" fmla="*/ 2963200 h 6858000"/>
              <a:gd name="connsiteX87" fmla="*/ 0 w 8999538"/>
              <a:gd name="connsiteY87" fmla="*/ 2738554 h 6858000"/>
              <a:gd name="connsiteX88" fmla="*/ 0 w 8999538"/>
              <a:gd name="connsiteY88" fmla="*/ 2505432 h 6858000"/>
              <a:gd name="connsiteX89" fmla="*/ 0 w 8999538"/>
              <a:gd name="connsiteY89" fmla="*/ 2263676 h 6858000"/>
              <a:gd name="connsiteX90" fmla="*/ 0 w 8999538"/>
              <a:gd name="connsiteY90" fmla="*/ 2013130 h 6858000"/>
              <a:gd name="connsiteX91" fmla="*/ 0 w 8999538"/>
              <a:gd name="connsiteY91" fmla="*/ 1753637 h 6858000"/>
              <a:gd name="connsiteX92" fmla="*/ 0 w 8999538"/>
              <a:gd name="connsiteY92" fmla="*/ 1485040 h 6858000"/>
              <a:gd name="connsiteX93" fmla="*/ 0 w 8999538"/>
              <a:gd name="connsiteY93" fmla="*/ 1207182 h 6858000"/>
              <a:gd name="connsiteX94" fmla="*/ 0 w 8999538"/>
              <a:gd name="connsiteY94" fmla="*/ 919906 h 6858000"/>
              <a:gd name="connsiteX95" fmla="*/ 0 w 8999538"/>
              <a:gd name="connsiteY95" fmla="*/ 623055 h 6858000"/>
              <a:gd name="connsiteX96" fmla="*/ 0 w 8999538"/>
              <a:gd name="connsiteY96" fmla="*/ 3164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8999538" h="6858000">
                <a:moveTo>
                  <a:pt x="0" y="0"/>
                </a:moveTo>
                <a:lnTo>
                  <a:pt x="1782" y="0"/>
                </a:lnTo>
                <a:lnTo>
                  <a:pt x="14251" y="0"/>
                </a:lnTo>
                <a:lnTo>
                  <a:pt x="48095" y="0"/>
                </a:lnTo>
                <a:lnTo>
                  <a:pt x="114003" y="0"/>
                </a:lnTo>
                <a:lnTo>
                  <a:pt x="162320" y="0"/>
                </a:lnTo>
                <a:lnTo>
                  <a:pt x="222661" y="0"/>
                </a:lnTo>
                <a:lnTo>
                  <a:pt x="296362" y="0"/>
                </a:lnTo>
                <a:lnTo>
                  <a:pt x="384758" y="0"/>
                </a:lnTo>
                <a:lnTo>
                  <a:pt x="489186" y="0"/>
                </a:lnTo>
                <a:lnTo>
                  <a:pt x="610982" y="0"/>
                </a:lnTo>
                <a:lnTo>
                  <a:pt x="751481" y="0"/>
                </a:lnTo>
                <a:lnTo>
                  <a:pt x="912020" y="0"/>
                </a:lnTo>
                <a:lnTo>
                  <a:pt x="1093934" y="0"/>
                </a:lnTo>
                <a:lnTo>
                  <a:pt x="1298559" y="0"/>
                </a:lnTo>
                <a:lnTo>
                  <a:pt x="1527232" y="0"/>
                </a:lnTo>
                <a:lnTo>
                  <a:pt x="1781288" y="0"/>
                </a:lnTo>
                <a:lnTo>
                  <a:pt x="2062064" y="0"/>
                </a:lnTo>
                <a:lnTo>
                  <a:pt x="2370894" y="0"/>
                </a:lnTo>
                <a:lnTo>
                  <a:pt x="2709117" y="0"/>
                </a:lnTo>
                <a:lnTo>
                  <a:pt x="3078066" y="0"/>
                </a:lnTo>
                <a:lnTo>
                  <a:pt x="3479078" y="0"/>
                </a:lnTo>
                <a:lnTo>
                  <a:pt x="3913490" y="0"/>
                </a:lnTo>
                <a:lnTo>
                  <a:pt x="4382637" y="0"/>
                </a:lnTo>
                <a:lnTo>
                  <a:pt x="4887855" y="0"/>
                </a:lnTo>
                <a:lnTo>
                  <a:pt x="5430479" y="0"/>
                </a:lnTo>
                <a:lnTo>
                  <a:pt x="6011847" y="0"/>
                </a:lnTo>
                <a:lnTo>
                  <a:pt x="6633294" y="0"/>
                </a:lnTo>
                <a:lnTo>
                  <a:pt x="7296156" y="0"/>
                </a:lnTo>
                <a:cubicBezTo>
                  <a:pt x="7296156" y="0"/>
                  <a:pt x="7296156" y="0"/>
                  <a:pt x="7296156" y="4806315"/>
                </a:cubicBezTo>
                <a:cubicBezTo>
                  <a:pt x="7296156" y="5783580"/>
                  <a:pt x="8028610" y="6669405"/>
                  <a:pt x="8999538" y="6858000"/>
                </a:cubicBezTo>
                <a:lnTo>
                  <a:pt x="8997341" y="6858000"/>
                </a:lnTo>
                <a:lnTo>
                  <a:pt x="8981961" y="6858000"/>
                </a:lnTo>
                <a:lnTo>
                  <a:pt x="8940215" y="6858000"/>
                </a:lnTo>
                <a:lnTo>
                  <a:pt x="8858920" y="6858000"/>
                </a:lnTo>
                <a:lnTo>
                  <a:pt x="8799322" y="6858000"/>
                </a:lnTo>
                <a:lnTo>
                  <a:pt x="8724894" y="6858000"/>
                </a:lnTo>
                <a:lnTo>
                  <a:pt x="8633987" y="6858000"/>
                </a:lnTo>
                <a:lnTo>
                  <a:pt x="8524953" y="6858000"/>
                </a:lnTo>
                <a:lnTo>
                  <a:pt x="8396145" y="6858000"/>
                </a:lnTo>
                <a:lnTo>
                  <a:pt x="8245915" y="6858000"/>
                </a:lnTo>
                <a:lnTo>
                  <a:pt x="8072615" y="6858000"/>
                </a:lnTo>
                <a:lnTo>
                  <a:pt x="7874596" y="6858000"/>
                </a:lnTo>
                <a:lnTo>
                  <a:pt x="7650212" y="6858000"/>
                </a:lnTo>
                <a:lnTo>
                  <a:pt x="7397814" y="6858000"/>
                </a:lnTo>
                <a:lnTo>
                  <a:pt x="7115755" y="6858000"/>
                </a:lnTo>
                <a:lnTo>
                  <a:pt x="6802386" y="6858000"/>
                </a:lnTo>
                <a:lnTo>
                  <a:pt x="6456059" y="6858000"/>
                </a:lnTo>
                <a:lnTo>
                  <a:pt x="6075128" y="6858000"/>
                </a:lnTo>
                <a:lnTo>
                  <a:pt x="5657944" y="6858000"/>
                </a:lnTo>
                <a:lnTo>
                  <a:pt x="5202858" y="6858000"/>
                </a:lnTo>
                <a:lnTo>
                  <a:pt x="4708224" y="6858000"/>
                </a:lnTo>
                <a:lnTo>
                  <a:pt x="4172394" y="6858000"/>
                </a:lnTo>
                <a:lnTo>
                  <a:pt x="3593718" y="6858000"/>
                </a:lnTo>
                <a:lnTo>
                  <a:pt x="2970551" y="6858000"/>
                </a:lnTo>
                <a:lnTo>
                  <a:pt x="2301243" y="6858000"/>
                </a:lnTo>
                <a:lnTo>
                  <a:pt x="1584147" y="6858000"/>
                </a:lnTo>
                <a:lnTo>
                  <a:pt x="817616" y="6858000"/>
                </a:lnTo>
                <a:lnTo>
                  <a:pt x="0" y="6858000"/>
                </a:lnTo>
                <a:lnTo>
                  <a:pt x="0" y="6856326"/>
                </a:lnTo>
                <a:lnTo>
                  <a:pt x="0" y="6844606"/>
                </a:lnTo>
                <a:lnTo>
                  <a:pt x="0" y="6831839"/>
                </a:lnTo>
                <a:lnTo>
                  <a:pt x="0" y="6812794"/>
                </a:lnTo>
                <a:lnTo>
                  <a:pt x="0" y="6786214"/>
                </a:lnTo>
                <a:lnTo>
                  <a:pt x="0" y="6750844"/>
                </a:lnTo>
                <a:lnTo>
                  <a:pt x="0" y="6705428"/>
                </a:lnTo>
                <a:lnTo>
                  <a:pt x="0" y="6648711"/>
                </a:lnTo>
                <a:lnTo>
                  <a:pt x="0" y="6579436"/>
                </a:lnTo>
                <a:lnTo>
                  <a:pt x="0" y="6496348"/>
                </a:lnTo>
                <a:lnTo>
                  <a:pt x="0" y="6398191"/>
                </a:lnTo>
                <a:lnTo>
                  <a:pt x="0" y="6283710"/>
                </a:lnTo>
                <a:lnTo>
                  <a:pt x="0" y="6151648"/>
                </a:lnTo>
                <a:lnTo>
                  <a:pt x="0" y="6000750"/>
                </a:lnTo>
                <a:lnTo>
                  <a:pt x="0" y="5829761"/>
                </a:lnTo>
                <a:lnTo>
                  <a:pt x="0" y="5637424"/>
                </a:lnTo>
                <a:lnTo>
                  <a:pt x="0" y="5422483"/>
                </a:lnTo>
                <a:lnTo>
                  <a:pt x="0" y="5183684"/>
                </a:lnTo>
                <a:lnTo>
                  <a:pt x="0" y="4919770"/>
                </a:lnTo>
                <a:lnTo>
                  <a:pt x="0" y="4629485"/>
                </a:lnTo>
                <a:lnTo>
                  <a:pt x="0" y="4311574"/>
                </a:lnTo>
                <a:lnTo>
                  <a:pt x="0" y="4141866"/>
                </a:lnTo>
                <a:lnTo>
                  <a:pt x="0" y="3964781"/>
                </a:lnTo>
                <a:lnTo>
                  <a:pt x="0" y="3780162"/>
                </a:lnTo>
                <a:lnTo>
                  <a:pt x="0" y="3587851"/>
                </a:lnTo>
                <a:lnTo>
                  <a:pt x="0" y="3387692"/>
                </a:lnTo>
                <a:lnTo>
                  <a:pt x="0" y="3179527"/>
                </a:lnTo>
                <a:lnTo>
                  <a:pt x="0" y="2963200"/>
                </a:lnTo>
                <a:lnTo>
                  <a:pt x="0" y="2738554"/>
                </a:lnTo>
                <a:lnTo>
                  <a:pt x="0" y="2505432"/>
                </a:lnTo>
                <a:lnTo>
                  <a:pt x="0" y="2263676"/>
                </a:lnTo>
                <a:lnTo>
                  <a:pt x="0" y="2013130"/>
                </a:lnTo>
                <a:lnTo>
                  <a:pt x="0" y="1753637"/>
                </a:lnTo>
                <a:lnTo>
                  <a:pt x="0" y="1485040"/>
                </a:lnTo>
                <a:lnTo>
                  <a:pt x="0" y="1207182"/>
                </a:lnTo>
                <a:lnTo>
                  <a:pt x="0" y="919906"/>
                </a:lnTo>
                <a:lnTo>
                  <a:pt x="0" y="623055"/>
                </a:lnTo>
                <a:lnTo>
                  <a:pt x="0" y="316472"/>
                </a:lnTo>
                <a:close/>
              </a:path>
            </a:pathLst>
          </a:custGeom>
          <a:solidFill>
            <a:schemeClr val="bg1"/>
          </a:solidFill>
        </p:spPr>
        <p:txBody>
          <a:bodyPr wrap="square">
            <a:noAutofit/>
          </a:bodyPr>
          <a:lstStyle/>
          <a:p>
            <a:endParaRPr lang="en-US" dirty="0"/>
          </a:p>
        </p:txBody>
      </p:sp>
      <p:sp>
        <p:nvSpPr>
          <p:cNvPr id="6" name="Text Placeholder 2">
            <a:extLst>
              <a:ext uri="{FF2B5EF4-FFF2-40B4-BE49-F238E27FC236}">
                <a16:creationId xmlns:a16="http://schemas.microsoft.com/office/drawing/2014/main" id="{E6038D92-679F-714E-89F9-BCD08FE259B9}"/>
              </a:ext>
            </a:extLst>
          </p:cNvPr>
          <p:cNvSpPr>
            <a:spLocks noGrp="1"/>
          </p:cNvSpPr>
          <p:nvPr>
            <p:ph type="body" sz="quarter" idx="13"/>
          </p:nvPr>
        </p:nvSpPr>
        <p:spPr>
          <a:xfrm>
            <a:off x="7760595" y="609600"/>
            <a:ext cx="3998111" cy="4597400"/>
          </a:xfrm>
        </p:spPr>
        <p:txBody>
          <a:bodyPr anchor="ct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13269980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2E820BA-260F-4CD7-AB44-5B7CB49EBFAE}" type="slidenum">
              <a:rPr lang="en-US"/>
              <a:pPr>
                <a:defRPr/>
              </a:pPr>
              <a:t>‹#›</a:t>
            </a:fld>
            <a:endParaRPr lang="en-US" dirty="0"/>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SECTION - EGGPLANT (V2)">
    <p:bg>
      <p:bgPr>
        <a:solidFill>
          <a:schemeClr val="accent5"/>
        </a:solidFill>
        <a:effectLst/>
      </p:bgPr>
    </p:bg>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0"/>
            <a:ext cx="8999538" cy="6858000"/>
          </a:xfrm>
          <a:custGeom>
            <a:avLst/>
            <a:gdLst>
              <a:gd name="connsiteX0" fmla="*/ 0 w 8999538"/>
              <a:gd name="connsiteY0" fmla="*/ 0 h 6858000"/>
              <a:gd name="connsiteX1" fmla="*/ 1782 w 8999538"/>
              <a:gd name="connsiteY1" fmla="*/ 0 h 6858000"/>
              <a:gd name="connsiteX2" fmla="*/ 14251 w 8999538"/>
              <a:gd name="connsiteY2" fmla="*/ 0 h 6858000"/>
              <a:gd name="connsiteX3" fmla="*/ 48095 w 8999538"/>
              <a:gd name="connsiteY3" fmla="*/ 0 h 6858000"/>
              <a:gd name="connsiteX4" fmla="*/ 114003 w 8999538"/>
              <a:gd name="connsiteY4" fmla="*/ 0 h 6858000"/>
              <a:gd name="connsiteX5" fmla="*/ 162320 w 8999538"/>
              <a:gd name="connsiteY5" fmla="*/ 0 h 6858000"/>
              <a:gd name="connsiteX6" fmla="*/ 222661 w 8999538"/>
              <a:gd name="connsiteY6" fmla="*/ 0 h 6858000"/>
              <a:gd name="connsiteX7" fmla="*/ 296362 w 8999538"/>
              <a:gd name="connsiteY7" fmla="*/ 0 h 6858000"/>
              <a:gd name="connsiteX8" fmla="*/ 384758 w 8999538"/>
              <a:gd name="connsiteY8" fmla="*/ 0 h 6858000"/>
              <a:gd name="connsiteX9" fmla="*/ 489186 w 8999538"/>
              <a:gd name="connsiteY9" fmla="*/ 0 h 6858000"/>
              <a:gd name="connsiteX10" fmla="*/ 610982 w 8999538"/>
              <a:gd name="connsiteY10" fmla="*/ 0 h 6858000"/>
              <a:gd name="connsiteX11" fmla="*/ 751481 w 8999538"/>
              <a:gd name="connsiteY11" fmla="*/ 0 h 6858000"/>
              <a:gd name="connsiteX12" fmla="*/ 912020 w 8999538"/>
              <a:gd name="connsiteY12" fmla="*/ 0 h 6858000"/>
              <a:gd name="connsiteX13" fmla="*/ 1093934 w 8999538"/>
              <a:gd name="connsiteY13" fmla="*/ 0 h 6858000"/>
              <a:gd name="connsiteX14" fmla="*/ 1298559 w 8999538"/>
              <a:gd name="connsiteY14" fmla="*/ 0 h 6858000"/>
              <a:gd name="connsiteX15" fmla="*/ 1527232 w 8999538"/>
              <a:gd name="connsiteY15" fmla="*/ 0 h 6858000"/>
              <a:gd name="connsiteX16" fmla="*/ 1781288 w 8999538"/>
              <a:gd name="connsiteY16" fmla="*/ 0 h 6858000"/>
              <a:gd name="connsiteX17" fmla="*/ 2062064 w 8999538"/>
              <a:gd name="connsiteY17" fmla="*/ 0 h 6858000"/>
              <a:gd name="connsiteX18" fmla="*/ 2370894 w 8999538"/>
              <a:gd name="connsiteY18" fmla="*/ 0 h 6858000"/>
              <a:gd name="connsiteX19" fmla="*/ 2709117 w 8999538"/>
              <a:gd name="connsiteY19" fmla="*/ 0 h 6858000"/>
              <a:gd name="connsiteX20" fmla="*/ 3078066 w 8999538"/>
              <a:gd name="connsiteY20" fmla="*/ 0 h 6858000"/>
              <a:gd name="connsiteX21" fmla="*/ 3479078 w 8999538"/>
              <a:gd name="connsiteY21" fmla="*/ 0 h 6858000"/>
              <a:gd name="connsiteX22" fmla="*/ 3913490 w 8999538"/>
              <a:gd name="connsiteY22" fmla="*/ 0 h 6858000"/>
              <a:gd name="connsiteX23" fmla="*/ 4382637 w 8999538"/>
              <a:gd name="connsiteY23" fmla="*/ 0 h 6858000"/>
              <a:gd name="connsiteX24" fmla="*/ 4887855 w 8999538"/>
              <a:gd name="connsiteY24" fmla="*/ 0 h 6858000"/>
              <a:gd name="connsiteX25" fmla="*/ 5430479 w 8999538"/>
              <a:gd name="connsiteY25" fmla="*/ 0 h 6858000"/>
              <a:gd name="connsiteX26" fmla="*/ 6011847 w 8999538"/>
              <a:gd name="connsiteY26" fmla="*/ 0 h 6858000"/>
              <a:gd name="connsiteX27" fmla="*/ 6633294 w 8999538"/>
              <a:gd name="connsiteY27" fmla="*/ 0 h 6858000"/>
              <a:gd name="connsiteX28" fmla="*/ 7296156 w 8999538"/>
              <a:gd name="connsiteY28" fmla="*/ 0 h 6858000"/>
              <a:gd name="connsiteX29" fmla="*/ 7296156 w 8999538"/>
              <a:gd name="connsiteY29" fmla="*/ 4806315 h 6858000"/>
              <a:gd name="connsiteX30" fmla="*/ 8999538 w 8999538"/>
              <a:gd name="connsiteY30" fmla="*/ 6858000 h 6858000"/>
              <a:gd name="connsiteX31" fmla="*/ 8997341 w 8999538"/>
              <a:gd name="connsiteY31" fmla="*/ 6858000 h 6858000"/>
              <a:gd name="connsiteX32" fmla="*/ 8981961 w 8999538"/>
              <a:gd name="connsiteY32" fmla="*/ 6858000 h 6858000"/>
              <a:gd name="connsiteX33" fmla="*/ 8940215 w 8999538"/>
              <a:gd name="connsiteY33" fmla="*/ 6858000 h 6858000"/>
              <a:gd name="connsiteX34" fmla="*/ 8858920 w 8999538"/>
              <a:gd name="connsiteY34" fmla="*/ 6858000 h 6858000"/>
              <a:gd name="connsiteX35" fmla="*/ 8799322 w 8999538"/>
              <a:gd name="connsiteY35" fmla="*/ 6858000 h 6858000"/>
              <a:gd name="connsiteX36" fmla="*/ 8724894 w 8999538"/>
              <a:gd name="connsiteY36" fmla="*/ 6858000 h 6858000"/>
              <a:gd name="connsiteX37" fmla="*/ 8633987 w 8999538"/>
              <a:gd name="connsiteY37" fmla="*/ 6858000 h 6858000"/>
              <a:gd name="connsiteX38" fmla="*/ 8524953 w 8999538"/>
              <a:gd name="connsiteY38" fmla="*/ 6858000 h 6858000"/>
              <a:gd name="connsiteX39" fmla="*/ 8396145 w 8999538"/>
              <a:gd name="connsiteY39" fmla="*/ 6858000 h 6858000"/>
              <a:gd name="connsiteX40" fmla="*/ 8245915 w 8999538"/>
              <a:gd name="connsiteY40" fmla="*/ 6858000 h 6858000"/>
              <a:gd name="connsiteX41" fmla="*/ 8072615 w 8999538"/>
              <a:gd name="connsiteY41" fmla="*/ 6858000 h 6858000"/>
              <a:gd name="connsiteX42" fmla="*/ 7874596 w 8999538"/>
              <a:gd name="connsiteY42" fmla="*/ 6858000 h 6858000"/>
              <a:gd name="connsiteX43" fmla="*/ 7650212 w 8999538"/>
              <a:gd name="connsiteY43" fmla="*/ 6858000 h 6858000"/>
              <a:gd name="connsiteX44" fmla="*/ 7397814 w 8999538"/>
              <a:gd name="connsiteY44" fmla="*/ 6858000 h 6858000"/>
              <a:gd name="connsiteX45" fmla="*/ 7115755 w 8999538"/>
              <a:gd name="connsiteY45" fmla="*/ 6858000 h 6858000"/>
              <a:gd name="connsiteX46" fmla="*/ 6802386 w 8999538"/>
              <a:gd name="connsiteY46" fmla="*/ 6858000 h 6858000"/>
              <a:gd name="connsiteX47" fmla="*/ 6456059 w 8999538"/>
              <a:gd name="connsiteY47" fmla="*/ 6858000 h 6858000"/>
              <a:gd name="connsiteX48" fmla="*/ 6075128 w 8999538"/>
              <a:gd name="connsiteY48" fmla="*/ 6858000 h 6858000"/>
              <a:gd name="connsiteX49" fmla="*/ 5657944 w 8999538"/>
              <a:gd name="connsiteY49" fmla="*/ 6858000 h 6858000"/>
              <a:gd name="connsiteX50" fmla="*/ 5202858 w 8999538"/>
              <a:gd name="connsiteY50" fmla="*/ 6858000 h 6858000"/>
              <a:gd name="connsiteX51" fmla="*/ 4708224 w 8999538"/>
              <a:gd name="connsiteY51" fmla="*/ 6858000 h 6858000"/>
              <a:gd name="connsiteX52" fmla="*/ 4172394 w 8999538"/>
              <a:gd name="connsiteY52" fmla="*/ 6858000 h 6858000"/>
              <a:gd name="connsiteX53" fmla="*/ 3593718 w 8999538"/>
              <a:gd name="connsiteY53" fmla="*/ 6858000 h 6858000"/>
              <a:gd name="connsiteX54" fmla="*/ 2970551 w 8999538"/>
              <a:gd name="connsiteY54" fmla="*/ 6858000 h 6858000"/>
              <a:gd name="connsiteX55" fmla="*/ 2301243 w 8999538"/>
              <a:gd name="connsiteY55" fmla="*/ 6858000 h 6858000"/>
              <a:gd name="connsiteX56" fmla="*/ 1584147 w 8999538"/>
              <a:gd name="connsiteY56" fmla="*/ 6858000 h 6858000"/>
              <a:gd name="connsiteX57" fmla="*/ 817616 w 8999538"/>
              <a:gd name="connsiteY57" fmla="*/ 6858000 h 6858000"/>
              <a:gd name="connsiteX58" fmla="*/ 0 w 8999538"/>
              <a:gd name="connsiteY58" fmla="*/ 6858000 h 6858000"/>
              <a:gd name="connsiteX59" fmla="*/ 0 w 8999538"/>
              <a:gd name="connsiteY59" fmla="*/ 6856326 h 6858000"/>
              <a:gd name="connsiteX60" fmla="*/ 0 w 8999538"/>
              <a:gd name="connsiteY60" fmla="*/ 6844606 h 6858000"/>
              <a:gd name="connsiteX61" fmla="*/ 0 w 8999538"/>
              <a:gd name="connsiteY61" fmla="*/ 6831839 h 6858000"/>
              <a:gd name="connsiteX62" fmla="*/ 0 w 8999538"/>
              <a:gd name="connsiteY62" fmla="*/ 6812794 h 6858000"/>
              <a:gd name="connsiteX63" fmla="*/ 0 w 8999538"/>
              <a:gd name="connsiteY63" fmla="*/ 6786214 h 6858000"/>
              <a:gd name="connsiteX64" fmla="*/ 0 w 8999538"/>
              <a:gd name="connsiteY64" fmla="*/ 6750844 h 6858000"/>
              <a:gd name="connsiteX65" fmla="*/ 0 w 8999538"/>
              <a:gd name="connsiteY65" fmla="*/ 6705428 h 6858000"/>
              <a:gd name="connsiteX66" fmla="*/ 0 w 8999538"/>
              <a:gd name="connsiteY66" fmla="*/ 6648711 h 6858000"/>
              <a:gd name="connsiteX67" fmla="*/ 0 w 8999538"/>
              <a:gd name="connsiteY67" fmla="*/ 6579436 h 6858000"/>
              <a:gd name="connsiteX68" fmla="*/ 0 w 8999538"/>
              <a:gd name="connsiteY68" fmla="*/ 6496348 h 6858000"/>
              <a:gd name="connsiteX69" fmla="*/ 0 w 8999538"/>
              <a:gd name="connsiteY69" fmla="*/ 6398191 h 6858000"/>
              <a:gd name="connsiteX70" fmla="*/ 0 w 8999538"/>
              <a:gd name="connsiteY70" fmla="*/ 6283710 h 6858000"/>
              <a:gd name="connsiteX71" fmla="*/ 0 w 8999538"/>
              <a:gd name="connsiteY71" fmla="*/ 6151648 h 6858000"/>
              <a:gd name="connsiteX72" fmla="*/ 0 w 8999538"/>
              <a:gd name="connsiteY72" fmla="*/ 6000750 h 6858000"/>
              <a:gd name="connsiteX73" fmla="*/ 0 w 8999538"/>
              <a:gd name="connsiteY73" fmla="*/ 5829761 h 6858000"/>
              <a:gd name="connsiteX74" fmla="*/ 0 w 8999538"/>
              <a:gd name="connsiteY74" fmla="*/ 5637424 h 6858000"/>
              <a:gd name="connsiteX75" fmla="*/ 0 w 8999538"/>
              <a:gd name="connsiteY75" fmla="*/ 5422483 h 6858000"/>
              <a:gd name="connsiteX76" fmla="*/ 0 w 8999538"/>
              <a:gd name="connsiteY76" fmla="*/ 5183684 h 6858000"/>
              <a:gd name="connsiteX77" fmla="*/ 0 w 8999538"/>
              <a:gd name="connsiteY77" fmla="*/ 4919770 h 6858000"/>
              <a:gd name="connsiteX78" fmla="*/ 0 w 8999538"/>
              <a:gd name="connsiteY78" fmla="*/ 4629485 h 6858000"/>
              <a:gd name="connsiteX79" fmla="*/ 0 w 8999538"/>
              <a:gd name="connsiteY79" fmla="*/ 4311574 h 6858000"/>
              <a:gd name="connsiteX80" fmla="*/ 0 w 8999538"/>
              <a:gd name="connsiteY80" fmla="*/ 4141866 h 6858000"/>
              <a:gd name="connsiteX81" fmla="*/ 0 w 8999538"/>
              <a:gd name="connsiteY81" fmla="*/ 3964781 h 6858000"/>
              <a:gd name="connsiteX82" fmla="*/ 0 w 8999538"/>
              <a:gd name="connsiteY82" fmla="*/ 3780162 h 6858000"/>
              <a:gd name="connsiteX83" fmla="*/ 0 w 8999538"/>
              <a:gd name="connsiteY83" fmla="*/ 3587851 h 6858000"/>
              <a:gd name="connsiteX84" fmla="*/ 0 w 8999538"/>
              <a:gd name="connsiteY84" fmla="*/ 3387692 h 6858000"/>
              <a:gd name="connsiteX85" fmla="*/ 0 w 8999538"/>
              <a:gd name="connsiteY85" fmla="*/ 3179527 h 6858000"/>
              <a:gd name="connsiteX86" fmla="*/ 0 w 8999538"/>
              <a:gd name="connsiteY86" fmla="*/ 2963200 h 6858000"/>
              <a:gd name="connsiteX87" fmla="*/ 0 w 8999538"/>
              <a:gd name="connsiteY87" fmla="*/ 2738554 h 6858000"/>
              <a:gd name="connsiteX88" fmla="*/ 0 w 8999538"/>
              <a:gd name="connsiteY88" fmla="*/ 2505432 h 6858000"/>
              <a:gd name="connsiteX89" fmla="*/ 0 w 8999538"/>
              <a:gd name="connsiteY89" fmla="*/ 2263676 h 6858000"/>
              <a:gd name="connsiteX90" fmla="*/ 0 w 8999538"/>
              <a:gd name="connsiteY90" fmla="*/ 2013130 h 6858000"/>
              <a:gd name="connsiteX91" fmla="*/ 0 w 8999538"/>
              <a:gd name="connsiteY91" fmla="*/ 1753637 h 6858000"/>
              <a:gd name="connsiteX92" fmla="*/ 0 w 8999538"/>
              <a:gd name="connsiteY92" fmla="*/ 1485040 h 6858000"/>
              <a:gd name="connsiteX93" fmla="*/ 0 w 8999538"/>
              <a:gd name="connsiteY93" fmla="*/ 1207182 h 6858000"/>
              <a:gd name="connsiteX94" fmla="*/ 0 w 8999538"/>
              <a:gd name="connsiteY94" fmla="*/ 919906 h 6858000"/>
              <a:gd name="connsiteX95" fmla="*/ 0 w 8999538"/>
              <a:gd name="connsiteY95" fmla="*/ 623055 h 6858000"/>
              <a:gd name="connsiteX96" fmla="*/ 0 w 8999538"/>
              <a:gd name="connsiteY96" fmla="*/ 3164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8999538" h="6858000">
                <a:moveTo>
                  <a:pt x="0" y="0"/>
                </a:moveTo>
                <a:lnTo>
                  <a:pt x="1782" y="0"/>
                </a:lnTo>
                <a:lnTo>
                  <a:pt x="14251" y="0"/>
                </a:lnTo>
                <a:lnTo>
                  <a:pt x="48095" y="0"/>
                </a:lnTo>
                <a:lnTo>
                  <a:pt x="114003" y="0"/>
                </a:lnTo>
                <a:lnTo>
                  <a:pt x="162320" y="0"/>
                </a:lnTo>
                <a:lnTo>
                  <a:pt x="222661" y="0"/>
                </a:lnTo>
                <a:lnTo>
                  <a:pt x="296362" y="0"/>
                </a:lnTo>
                <a:lnTo>
                  <a:pt x="384758" y="0"/>
                </a:lnTo>
                <a:lnTo>
                  <a:pt x="489186" y="0"/>
                </a:lnTo>
                <a:lnTo>
                  <a:pt x="610982" y="0"/>
                </a:lnTo>
                <a:lnTo>
                  <a:pt x="751481" y="0"/>
                </a:lnTo>
                <a:lnTo>
                  <a:pt x="912020" y="0"/>
                </a:lnTo>
                <a:lnTo>
                  <a:pt x="1093934" y="0"/>
                </a:lnTo>
                <a:lnTo>
                  <a:pt x="1298559" y="0"/>
                </a:lnTo>
                <a:lnTo>
                  <a:pt x="1527232" y="0"/>
                </a:lnTo>
                <a:lnTo>
                  <a:pt x="1781288" y="0"/>
                </a:lnTo>
                <a:lnTo>
                  <a:pt x="2062064" y="0"/>
                </a:lnTo>
                <a:lnTo>
                  <a:pt x="2370894" y="0"/>
                </a:lnTo>
                <a:lnTo>
                  <a:pt x="2709117" y="0"/>
                </a:lnTo>
                <a:lnTo>
                  <a:pt x="3078066" y="0"/>
                </a:lnTo>
                <a:lnTo>
                  <a:pt x="3479078" y="0"/>
                </a:lnTo>
                <a:lnTo>
                  <a:pt x="3913490" y="0"/>
                </a:lnTo>
                <a:lnTo>
                  <a:pt x="4382637" y="0"/>
                </a:lnTo>
                <a:lnTo>
                  <a:pt x="4887855" y="0"/>
                </a:lnTo>
                <a:lnTo>
                  <a:pt x="5430479" y="0"/>
                </a:lnTo>
                <a:lnTo>
                  <a:pt x="6011847" y="0"/>
                </a:lnTo>
                <a:lnTo>
                  <a:pt x="6633294" y="0"/>
                </a:lnTo>
                <a:lnTo>
                  <a:pt x="7296156" y="0"/>
                </a:lnTo>
                <a:cubicBezTo>
                  <a:pt x="7296156" y="0"/>
                  <a:pt x="7296156" y="0"/>
                  <a:pt x="7296156" y="4806315"/>
                </a:cubicBezTo>
                <a:cubicBezTo>
                  <a:pt x="7296156" y="5783580"/>
                  <a:pt x="8028610" y="6669405"/>
                  <a:pt x="8999538" y="6858000"/>
                </a:cubicBezTo>
                <a:lnTo>
                  <a:pt x="8997341" y="6858000"/>
                </a:lnTo>
                <a:lnTo>
                  <a:pt x="8981961" y="6858000"/>
                </a:lnTo>
                <a:lnTo>
                  <a:pt x="8940215" y="6858000"/>
                </a:lnTo>
                <a:lnTo>
                  <a:pt x="8858920" y="6858000"/>
                </a:lnTo>
                <a:lnTo>
                  <a:pt x="8799322" y="6858000"/>
                </a:lnTo>
                <a:lnTo>
                  <a:pt x="8724894" y="6858000"/>
                </a:lnTo>
                <a:lnTo>
                  <a:pt x="8633987" y="6858000"/>
                </a:lnTo>
                <a:lnTo>
                  <a:pt x="8524953" y="6858000"/>
                </a:lnTo>
                <a:lnTo>
                  <a:pt x="8396145" y="6858000"/>
                </a:lnTo>
                <a:lnTo>
                  <a:pt x="8245915" y="6858000"/>
                </a:lnTo>
                <a:lnTo>
                  <a:pt x="8072615" y="6858000"/>
                </a:lnTo>
                <a:lnTo>
                  <a:pt x="7874596" y="6858000"/>
                </a:lnTo>
                <a:lnTo>
                  <a:pt x="7650212" y="6858000"/>
                </a:lnTo>
                <a:lnTo>
                  <a:pt x="7397814" y="6858000"/>
                </a:lnTo>
                <a:lnTo>
                  <a:pt x="7115755" y="6858000"/>
                </a:lnTo>
                <a:lnTo>
                  <a:pt x="6802386" y="6858000"/>
                </a:lnTo>
                <a:lnTo>
                  <a:pt x="6456059" y="6858000"/>
                </a:lnTo>
                <a:lnTo>
                  <a:pt x="6075128" y="6858000"/>
                </a:lnTo>
                <a:lnTo>
                  <a:pt x="5657944" y="6858000"/>
                </a:lnTo>
                <a:lnTo>
                  <a:pt x="5202858" y="6858000"/>
                </a:lnTo>
                <a:lnTo>
                  <a:pt x="4708224" y="6858000"/>
                </a:lnTo>
                <a:lnTo>
                  <a:pt x="4172394" y="6858000"/>
                </a:lnTo>
                <a:lnTo>
                  <a:pt x="3593718" y="6858000"/>
                </a:lnTo>
                <a:lnTo>
                  <a:pt x="2970551" y="6858000"/>
                </a:lnTo>
                <a:lnTo>
                  <a:pt x="2301243" y="6858000"/>
                </a:lnTo>
                <a:lnTo>
                  <a:pt x="1584147" y="6858000"/>
                </a:lnTo>
                <a:lnTo>
                  <a:pt x="817616" y="6858000"/>
                </a:lnTo>
                <a:lnTo>
                  <a:pt x="0" y="6858000"/>
                </a:lnTo>
                <a:lnTo>
                  <a:pt x="0" y="6856326"/>
                </a:lnTo>
                <a:lnTo>
                  <a:pt x="0" y="6844606"/>
                </a:lnTo>
                <a:lnTo>
                  <a:pt x="0" y="6831839"/>
                </a:lnTo>
                <a:lnTo>
                  <a:pt x="0" y="6812794"/>
                </a:lnTo>
                <a:lnTo>
                  <a:pt x="0" y="6786214"/>
                </a:lnTo>
                <a:lnTo>
                  <a:pt x="0" y="6750844"/>
                </a:lnTo>
                <a:lnTo>
                  <a:pt x="0" y="6705428"/>
                </a:lnTo>
                <a:lnTo>
                  <a:pt x="0" y="6648711"/>
                </a:lnTo>
                <a:lnTo>
                  <a:pt x="0" y="6579436"/>
                </a:lnTo>
                <a:lnTo>
                  <a:pt x="0" y="6496348"/>
                </a:lnTo>
                <a:lnTo>
                  <a:pt x="0" y="6398191"/>
                </a:lnTo>
                <a:lnTo>
                  <a:pt x="0" y="6283710"/>
                </a:lnTo>
                <a:lnTo>
                  <a:pt x="0" y="6151648"/>
                </a:lnTo>
                <a:lnTo>
                  <a:pt x="0" y="6000750"/>
                </a:lnTo>
                <a:lnTo>
                  <a:pt x="0" y="5829761"/>
                </a:lnTo>
                <a:lnTo>
                  <a:pt x="0" y="5637424"/>
                </a:lnTo>
                <a:lnTo>
                  <a:pt x="0" y="5422483"/>
                </a:lnTo>
                <a:lnTo>
                  <a:pt x="0" y="5183684"/>
                </a:lnTo>
                <a:lnTo>
                  <a:pt x="0" y="4919770"/>
                </a:lnTo>
                <a:lnTo>
                  <a:pt x="0" y="4629485"/>
                </a:lnTo>
                <a:lnTo>
                  <a:pt x="0" y="4311574"/>
                </a:lnTo>
                <a:lnTo>
                  <a:pt x="0" y="4141866"/>
                </a:lnTo>
                <a:lnTo>
                  <a:pt x="0" y="3964781"/>
                </a:lnTo>
                <a:lnTo>
                  <a:pt x="0" y="3780162"/>
                </a:lnTo>
                <a:lnTo>
                  <a:pt x="0" y="3587851"/>
                </a:lnTo>
                <a:lnTo>
                  <a:pt x="0" y="3387692"/>
                </a:lnTo>
                <a:lnTo>
                  <a:pt x="0" y="3179527"/>
                </a:lnTo>
                <a:lnTo>
                  <a:pt x="0" y="2963200"/>
                </a:lnTo>
                <a:lnTo>
                  <a:pt x="0" y="2738554"/>
                </a:lnTo>
                <a:lnTo>
                  <a:pt x="0" y="2505432"/>
                </a:lnTo>
                <a:lnTo>
                  <a:pt x="0" y="2263676"/>
                </a:lnTo>
                <a:lnTo>
                  <a:pt x="0" y="2013130"/>
                </a:lnTo>
                <a:lnTo>
                  <a:pt x="0" y="1753637"/>
                </a:lnTo>
                <a:lnTo>
                  <a:pt x="0" y="1485040"/>
                </a:lnTo>
                <a:lnTo>
                  <a:pt x="0" y="1207182"/>
                </a:lnTo>
                <a:lnTo>
                  <a:pt x="0" y="919906"/>
                </a:lnTo>
                <a:lnTo>
                  <a:pt x="0" y="623055"/>
                </a:lnTo>
                <a:lnTo>
                  <a:pt x="0" y="316472"/>
                </a:lnTo>
                <a:close/>
              </a:path>
            </a:pathLst>
          </a:custGeom>
          <a:solidFill>
            <a:schemeClr val="bg1"/>
          </a:solidFill>
        </p:spPr>
        <p:txBody>
          <a:bodyPr wrap="square">
            <a:noAutofit/>
          </a:bodyPr>
          <a:lstStyle/>
          <a:p>
            <a:endParaRPr lang="en-US" dirty="0"/>
          </a:p>
        </p:txBody>
      </p:sp>
      <p:sp>
        <p:nvSpPr>
          <p:cNvPr id="6" name="Text Placeholder 2">
            <a:extLst>
              <a:ext uri="{FF2B5EF4-FFF2-40B4-BE49-F238E27FC236}">
                <a16:creationId xmlns:a16="http://schemas.microsoft.com/office/drawing/2014/main" id="{E6038D92-679F-714E-89F9-BCD08FE259B9}"/>
              </a:ext>
            </a:extLst>
          </p:cNvPr>
          <p:cNvSpPr>
            <a:spLocks noGrp="1"/>
          </p:cNvSpPr>
          <p:nvPr>
            <p:ph type="body" sz="quarter" idx="13"/>
          </p:nvPr>
        </p:nvSpPr>
        <p:spPr>
          <a:xfrm>
            <a:off x="7760595" y="609600"/>
            <a:ext cx="3998111" cy="4597400"/>
          </a:xfrm>
        </p:spPr>
        <p:txBody>
          <a:bodyPr anchor="ct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1513931616"/>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SECTION - BASIC">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D2736CC-7768-CD43-A94C-626FED5A8BB3}"/>
              </a:ext>
            </a:extLst>
          </p:cNvPr>
          <p:cNvSpPr>
            <a:spLocks noGrp="1"/>
          </p:cNvSpPr>
          <p:nvPr>
            <p:ph type="body" sz="quarter" idx="10" hasCustomPrompt="1"/>
          </p:nvPr>
        </p:nvSpPr>
        <p:spPr>
          <a:xfrm>
            <a:off x="5181600" y="1143000"/>
            <a:ext cx="6400800" cy="4318000"/>
          </a:xfrm>
          <a:ln>
            <a:noFill/>
          </a:ln>
        </p:spPr>
        <p:txBody>
          <a:bodyPr anchor="ctr"/>
          <a:lstStyle>
            <a:lvl1pPr>
              <a:spcBef>
                <a:spcPts val="0"/>
              </a:spcBef>
              <a:defRPr>
                <a:solidFill>
                  <a:schemeClr val="tx1"/>
                </a:solidFill>
              </a:defRPr>
            </a:lvl1pPr>
          </a:lstStyle>
          <a:p>
            <a:pPr lvl="0"/>
            <a:r>
              <a:rPr lang="en-US" dirty="0"/>
              <a:t>Click to edit</a:t>
            </a:r>
          </a:p>
          <a:p>
            <a:pPr lvl="0"/>
            <a:r>
              <a:rPr lang="en-US" dirty="0"/>
              <a:t>Master text styles</a:t>
            </a:r>
          </a:p>
        </p:txBody>
      </p:sp>
      <p:pic>
        <p:nvPicPr>
          <p:cNvPr id="3" name="Picture 2">
            <a:extLst>
              <a:ext uri="{FF2B5EF4-FFF2-40B4-BE49-F238E27FC236}">
                <a16:creationId xmlns:a16="http://schemas.microsoft.com/office/drawing/2014/main" id="{D3F7F2DF-50BB-3D42-9D90-F311DC6C90F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3000" y="1320800"/>
            <a:ext cx="2740659" cy="3962399"/>
          </a:xfrm>
          <a:prstGeom prst="rect">
            <a:avLst/>
          </a:prstGeom>
        </p:spPr>
      </p:pic>
    </p:spTree>
    <p:extLst>
      <p:ext uri="{BB962C8B-B14F-4D97-AF65-F5344CB8AC3E}">
        <p14:creationId xmlns:p14="http://schemas.microsoft.com/office/powerpoint/2010/main" val="142483576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3_SECTION - BASIC">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D2736CC-7768-CD43-A94C-626FED5A8BB3}"/>
              </a:ext>
            </a:extLst>
          </p:cNvPr>
          <p:cNvSpPr>
            <a:spLocks noGrp="1"/>
          </p:cNvSpPr>
          <p:nvPr>
            <p:ph type="body" sz="quarter" idx="10" hasCustomPrompt="1"/>
          </p:nvPr>
        </p:nvSpPr>
        <p:spPr>
          <a:xfrm>
            <a:off x="5181600" y="1143000"/>
            <a:ext cx="6400800" cy="4318000"/>
          </a:xfrm>
          <a:ln>
            <a:noFill/>
          </a:ln>
        </p:spPr>
        <p:txBody>
          <a:bodyPr anchor="ctr"/>
          <a:lstStyle>
            <a:lvl1pPr>
              <a:spcBef>
                <a:spcPts val="0"/>
              </a:spcBef>
              <a:defRPr>
                <a:solidFill>
                  <a:schemeClr val="tx1"/>
                </a:solidFill>
              </a:defRPr>
            </a:lvl1pPr>
          </a:lstStyle>
          <a:p>
            <a:pPr lvl="0"/>
            <a:r>
              <a:rPr lang="en-US" dirty="0"/>
              <a:t>Click to edit</a:t>
            </a:r>
          </a:p>
          <a:p>
            <a:pPr lvl="0"/>
            <a:r>
              <a:rPr lang="en-US" dirty="0"/>
              <a:t>Master text styles</a:t>
            </a:r>
          </a:p>
        </p:txBody>
      </p:sp>
      <p:pic>
        <p:nvPicPr>
          <p:cNvPr id="3" name="Picture 2">
            <a:extLst>
              <a:ext uri="{FF2B5EF4-FFF2-40B4-BE49-F238E27FC236}">
                <a16:creationId xmlns:a16="http://schemas.microsoft.com/office/drawing/2014/main" id="{D3F7F2DF-50BB-3D42-9D90-F311DC6C90F2}"/>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143000" y="1316736"/>
            <a:ext cx="2743200" cy="3959352"/>
          </a:xfrm>
          <a:prstGeom prst="rect">
            <a:avLst/>
          </a:prstGeom>
        </p:spPr>
      </p:pic>
    </p:spTree>
    <p:extLst>
      <p:ext uri="{BB962C8B-B14F-4D97-AF65-F5344CB8AC3E}">
        <p14:creationId xmlns:p14="http://schemas.microsoft.com/office/powerpoint/2010/main" val="377494328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1_SECTION - BASIC">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D2736CC-7768-CD43-A94C-626FED5A8BB3}"/>
              </a:ext>
            </a:extLst>
          </p:cNvPr>
          <p:cNvSpPr>
            <a:spLocks noGrp="1"/>
          </p:cNvSpPr>
          <p:nvPr>
            <p:ph type="body" sz="quarter" idx="10" hasCustomPrompt="1"/>
          </p:nvPr>
        </p:nvSpPr>
        <p:spPr>
          <a:xfrm>
            <a:off x="5181600" y="1143000"/>
            <a:ext cx="6400800" cy="4318000"/>
          </a:xfrm>
          <a:ln>
            <a:noFill/>
          </a:ln>
        </p:spPr>
        <p:txBody>
          <a:bodyPr anchor="ctr"/>
          <a:lstStyle>
            <a:lvl1pPr>
              <a:spcBef>
                <a:spcPts val="0"/>
              </a:spcBef>
              <a:defRPr>
                <a:solidFill>
                  <a:schemeClr val="tx1"/>
                </a:solidFill>
              </a:defRPr>
            </a:lvl1pPr>
          </a:lstStyle>
          <a:p>
            <a:pPr lvl="0"/>
            <a:r>
              <a:rPr lang="en-US" dirty="0"/>
              <a:t>Click to edit</a:t>
            </a:r>
          </a:p>
          <a:p>
            <a:pPr lvl="0"/>
            <a:r>
              <a:rPr lang="en-US" dirty="0"/>
              <a:t>Master text styles</a:t>
            </a:r>
          </a:p>
        </p:txBody>
      </p:sp>
      <p:pic>
        <p:nvPicPr>
          <p:cNvPr id="5" name="Picture 4">
            <a:extLst>
              <a:ext uri="{FF2B5EF4-FFF2-40B4-BE49-F238E27FC236}">
                <a16:creationId xmlns:a16="http://schemas.microsoft.com/office/drawing/2014/main" id="{7A4A49C7-D69B-AE4C-BB38-CAFFA3CEDB3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7479" y="1322324"/>
            <a:ext cx="2746180" cy="3959351"/>
          </a:xfrm>
          <a:prstGeom prst="rect">
            <a:avLst/>
          </a:prstGeom>
        </p:spPr>
      </p:pic>
    </p:spTree>
    <p:extLst>
      <p:ext uri="{BB962C8B-B14F-4D97-AF65-F5344CB8AC3E}">
        <p14:creationId xmlns:p14="http://schemas.microsoft.com/office/powerpoint/2010/main" val="81737814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2_SECTION - BASIC">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D2736CC-7768-CD43-A94C-626FED5A8BB3}"/>
              </a:ext>
            </a:extLst>
          </p:cNvPr>
          <p:cNvSpPr>
            <a:spLocks noGrp="1"/>
          </p:cNvSpPr>
          <p:nvPr>
            <p:ph type="body" sz="quarter" idx="10" hasCustomPrompt="1"/>
          </p:nvPr>
        </p:nvSpPr>
        <p:spPr>
          <a:xfrm>
            <a:off x="3124200" y="1143000"/>
            <a:ext cx="8458200" cy="4318000"/>
          </a:xfrm>
          <a:ln>
            <a:noFill/>
          </a:ln>
        </p:spPr>
        <p:txBody>
          <a:bodyPr anchor="ctr"/>
          <a:lstStyle>
            <a:lvl1pPr>
              <a:spcBef>
                <a:spcPts val="0"/>
              </a:spcBef>
              <a:defRPr>
                <a:solidFill>
                  <a:schemeClr val="tx1"/>
                </a:solidFill>
              </a:defRPr>
            </a:lvl1pPr>
          </a:lstStyle>
          <a:p>
            <a:pPr lvl="0"/>
            <a:r>
              <a:rPr lang="en-US" dirty="0"/>
              <a:t>Click to edit</a:t>
            </a:r>
          </a:p>
          <a:p>
            <a:pPr lvl="0"/>
            <a:r>
              <a:rPr lang="en-US" dirty="0"/>
              <a:t>Master text styles</a:t>
            </a:r>
          </a:p>
        </p:txBody>
      </p:sp>
      <p:pic>
        <p:nvPicPr>
          <p:cNvPr id="3" name="Picture 2">
            <a:extLst>
              <a:ext uri="{FF2B5EF4-FFF2-40B4-BE49-F238E27FC236}">
                <a16:creationId xmlns:a16="http://schemas.microsoft.com/office/drawing/2014/main" id="{E311D2DD-04A1-9E46-B431-7F38BE5A7F3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7101" b="11111"/>
          <a:stretch/>
        </p:blipFill>
        <p:spPr>
          <a:xfrm>
            <a:off x="0" y="762000"/>
            <a:ext cx="5540799" cy="6096000"/>
          </a:xfrm>
          <a:prstGeom prst="rect">
            <a:avLst/>
          </a:prstGeom>
        </p:spPr>
      </p:pic>
    </p:spTree>
    <p:extLst>
      <p:ext uri="{BB962C8B-B14F-4D97-AF65-F5344CB8AC3E}">
        <p14:creationId xmlns:p14="http://schemas.microsoft.com/office/powerpoint/2010/main" val="254310342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4_SECTION - BASIC">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D2736CC-7768-CD43-A94C-626FED5A8BB3}"/>
              </a:ext>
            </a:extLst>
          </p:cNvPr>
          <p:cNvSpPr>
            <a:spLocks noGrp="1"/>
          </p:cNvSpPr>
          <p:nvPr>
            <p:ph type="body" sz="quarter" idx="10" hasCustomPrompt="1"/>
          </p:nvPr>
        </p:nvSpPr>
        <p:spPr>
          <a:xfrm>
            <a:off x="685800" y="2743201"/>
            <a:ext cx="11137392" cy="1326091"/>
          </a:xfrm>
          <a:ln>
            <a:noFill/>
          </a:ln>
        </p:spPr>
        <p:txBody>
          <a:bodyPr anchor="ctr"/>
          <a:lstStyle>
            <a:lvl1pPr>
              <a:spcBef>
                <a:spcPts val="0"/>
              </a:spcBef>
              <a:defRPr>
                <a:solidFill>
                  <a:schemeClr val="accent2"/>
                </a:solidFill>
              </a:defRPr>
            </a:lvl1pPr>
          </a:lstStyle>
          <a:p>
            <a:pPr lvl="0"/>
            <a:r>
              <a:rPr lang="en-US" dirty="0"/>
              <a:t>Click to edit</a:t>
            </a:r>
          </a:p>
          <a:p>
            <a:pPr lvl="0"/>
            <a:r>
              <a:rPr lang="en-US" dirty="0"/>
              <a:t>master text styles</a:t>
            </a:r>
          </a:p>
        </p:txBody>
      </p:sp>
    </p:spTree>
    <p:extLst>
      <p:ext uri="{BB962C8B-B14F-4D97-AF65-F5344CB8AC3E}">
        <p14:creationId xmlns:p14="http://schemas.microsoft.com/office/powerpoint/2010/main" val="4052810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8" name="Picture 7" descr="EAP title slide bkg.pdf"/>
          <p:cNvPicPr>
            <a:picLocks noChangeAspect="1"/>
          </p:cNvPicPr>
          <p:nvPr userDrawn="1"/>
        </p:nvPicPr>
        <p:blipFill rotWithShape="1">
          <a:blip r:embed="rId2">
            <a:extLst>
              <a:ext uri="{28A0092B-C50C-407E-A947-70E740481C1C}">
                <a14:useLocalDpi xmlns:a14="http://schemas.microsoft.com/office/drawing/2010/main" val="0"/>
              </a:ext>
            </a:extLst>
          </a:blip>
          <a:srcRect b="5331"/>
          <a:stretch/>
        </p:blipFill>
        <p:spPr>
          <a:xfrm>
            <a:off x="1" y="0"/>
            <a:ext cx="11833412" cy="6492240"/>
          </a:xfrm>
          <a:prstGeom prst="rect">
            <a:avLst/>
          </a:prstGeom>
        </p:spPr>
      </p:pic>
      <p:sp>
        <p:nvSpPr>
          <p:cNvPr id="15" name="Title Placeholder 1"/>
          <p:cNvSpPr>
            <a:spLocks noGrp="1"/>
          </p:cNvSpPr>
          <p:nvPr>
            <p:ph type="title" hasCustomPrompt="1"/>
          </p:nvPr>
        </p:nvSpPr>
        <p:spPr>
          <a:xfrm>
            <a:off x="609600" y="104511"/>
            <a:ext cx="4111256" cy="512171"/>
          </a:xfrm>
          <a:prstGeom prst="rect">
            <a:avLst/>
          </a:prstGeom>
        </p:spPr>
        <p:txBody>
          <a:bodyPr vert="horz" lIns="91440" tIns="45720" rIns="91440" bIns="45720" rtlCol="0" anchor="ctr">
            <a:normAutofit/>
          </a:bodyPr>
          <a:lstStyle>
            <a:lvl1pPr algn="l">
              <a:defRPr sz="2000" baseline="0">
                <a:solidFill>
                  <a:schemeClr val="bg1"/>
                </a:solidFill>
              </a:defRPr>
            </a:lvl1pPr>
          </a:lstStyle>
          <a:p>
            <a:r>
              <a:rPr lang="en-US" dirty="0"/>
              <a:t>EAP and Work-Life Services</a:t>
            </a:r>
          </a:p>
        </p:txBody>
      </p:sp>
      <p:sp>
        <p:nvSpPr>
          <p:cNvPr id="16" name="Title Placeholder 1"/>
          <p:cNvSpPr txBox="1">
            <a:spLocks/>
          </p:cNvSpPr>
          <p:nvPr userDrawn="1"/>
        </p:nvSpPr>
        <p:spPr>
          <a:xfrm>
            <a:off x="6758138" y="2378565"/>
            <a:ext cx="425719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rgbClr val="FFFFFF"/>
                </a:solidFill>
              </a:rPr>
              <a:t>Click to edit title</a:t>
            </a:r>
          </a:p>
        </p:txBody>
      </p:sp>
      <p:sp>
        <p:nvSpPr>
          <p:cNvPr id="17" name="Title Placeholder 1"/>
          <p:cNvSpPr txBox="1">
            <a:spLocks/>
          </p:cNvSpPr>
          <p:nvPr userDrawn="1"/>
        </p:nvSpPr>
        <p:spPr>
          <a:xfrm>
            <a:off x="6758137" y="4657477"/>
            <a:ext cx="425719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a:solidFill>
                  <a:srgbClr val="FFFFFF"/>
                </a:solidFill>
              </a:rPr>
              <a:t>Click to edit presenter</a:t>
            </a:r>
          </a:p>
        </p:txBody>
      </p:sp>
      <p:sp>
        <p:nvSpPr>
          <p:cNvPr id="2" name="Rectangle 1"/>
          <p:cNvSpPr/>
          <p:nvPr userDrawn="1"/>
        </p:nvSpPr>
        <p:spPr>
          <a:xfrm>
            <a:off x="10008359" y="5800478"/>
            <a:ext cx="1473957" cy="504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600" dirty="0">
              <a:solidFill>
                <a:srgbClr val="FFFFFF"/>
              </a:solidFill>
            </a:endParaRPr>
          </a:p>
        </p:txBody>
      </p:sp>
    </p:spTree>
    <p:extLst>
      <p:ext uri="{BB962C8B-B14F-4D97-AF65-F5344CB8AC3E}">
        <p14:creationId xmlns:p14="http://schemas.microsoft.com/office/powerpoint/2010/main" val="2816206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5C39CC-EE39-D443-B36F-C90C146C8057}" type="slidenum">
              <a:rPr lang="en-US" smtClean="0"/>
              <a:pPr/>
              <a:t>‹#›</a:t>
            </a:fld>
            <a:endParaRPr lang="en-US" dirty="0"/>
          </a:p>
        </p:txBody>
      </p:sp>
      <p:sp>
        <p:nvSpPr>
          <p:cNvPr id="2" name="Rectangle 1"/>
          <p:cNvSpPr/>
          <p:nvPr userDrawn="1"/>
        </p:nvSpPr>
        <p:spPr>
          <a:xfrm>
            <a:off x="145577" y="5745707"/>
            <a:ext cx="3566615" cy="941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600" dirty="0">
              <a:solidFill>
                <a:srgbClr val="FFFFFF"/>
              </a:solidFill>
            </a:endParaRPr>
          </a:p>
        </p:txBody>
      </p:sp>
      <p:pic>
        <p:nvPicPr>
          <p:cNvPr id="10" name="Picture 9" descr="hum_rgb_pos.em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6413" y="6245225"/>
            <a:ext cx="1415235" cy="336550"/>
          </a:xfrm>
          <a:prstGeom prst="rect">
            <a:avLst/>
          </a:prstGeom>
        </p:spPr>
      </p:pic>
    </p:spTree>
    <p:extLst>
      <p:ext uri="{BB962C8B-B14F-4D97-AF65-F5344CB8AC3E}">
        <p14:creationId xmlns:p14="http://schemas.microsoft.com/office/powerpoint/2010/main" val="24096563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lternate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90625"/>
            <a:ext cx="10972800" cy="4886324"/>
          </a:xfrm>
        </p:spPr>
        <p:txBody>
          <a:bodyPr lIns="0" tIns="0" rIns="0" bIns="0"/>
          <a:lstStyle>
            <a:lvl2pPr marL="460375" indent="-231775">
              <a:spcBef>
                <a:spcPts val="0"/>
              </a:spcBef>
              <a:spcAft>
                <a:spcPts val="1000"/>
              </a:spcAft>
              <a:buFont typeface="BentonSansF Book" pitchFamily="50" charset="0"/>
              <a:buChar char="–"/>
              <a:defRPr/>
            </a:lvl2pPr>
            <a:lvl3pPr marL="687388" indent="-228600">
              <a:spcBef>
                <a:spcPts val="0"/>
              </a:spcBef>
              <a:spcAft>
                <a:spcPts val="800"/>
              </a:spcAft>
              <a:buFont typeface="Arial" pitchFamily="34" charset="0"/>
              <a:buChar char="•"/>
              <a:tabLst/>
              <a:defRPr/>
            </a:lvl3pPr>
            <a:lvl4pPr marL="909638" indent="-228600">
              <a:spcBef>
                <a:spcPts val="0"/>
              </a:spcBef>
              <a:spcAft>
                <a:spcPts val="600"/>
              </a:spcAft>
              <a:buFont typeface="BentonSansF Book" pitchFamily="50" charset="0"/>
              <a:buChar char="–"/>
              <a:defRPr/>
            </a:lvl4pPr>
            <a:lvl6pPr marL="1143000" indent="-228600">
              <a:spcBef>
                <a:spcPts val="0"/>
              </a:spcBef>
              <a:spcAft>
                <a:spcPts val="400"/>
              </a:spcAft>
              <a:buClr>
                <a:schemeClr val="bg2"/>
              </a:buClr>
              <a:buFont typeface="Arial" pitchFamily="34" charset="0"/>
              <a:buChar char="•"/>
              <a:defRPr sz="1400"/>
            </a:lvl6pPr>
          </a:lstStyle>
          <a:p>
            <a:pPr lvl="0"/>
            <a:r>
              <a:rPr lang="en-US"/>
              <a:t>Click to edit Master text styles</a:t>
            </a:r>
          </a:p>
          <a:p>
            <a:pPr lvl="1"/>
            <a:r>
              <a:rPr lang="en-US"/>
              <a:t>Second level</a:t>
            </a:r>
          </a:p>
        </p:txBody>
      </p:sp>
      <p:sp>
        <p:nvSpPr>
          <p:cNvPr id="7" name="Slide Number Placeholder 6"/>
          <p:cNvSpPr>
            <a:spLocks noGrp="1"/>
          </p:cNvSpPr>
          <p:nvPr>
            <p:ph type="sldNum" sz="quarter" idx="10"/>
          </p:nvPr>
        </p:nvSpPr>
        <p:spPr/>
        <p:txBody>
          <a:bodyPr/>
          <a:lstStyle/>
          <a:p>
            <a:fld id="{485C39CC-EE39-D443-B36F-C90C146C8057}" type="slidenum">
              <a:rPr lang="en-US" smtClean="0"/>
              <a:pPr/>
              <a:t>‹#›</a:t>
            </a:fld>
            <a:endParaRPr lang="en-US" dirty="0"/>
          </a:p>
        </p:txBody>
      </p:sp>
      <p:sp>
        <p:nvSpPr>
          <p:cNvPr id="9" name="Title 8"/>
          <p:cNvSpPr>
            <a:spLocks noGrp="1"/>
          </p:cNvSpPr>
          <p:nvPr>
            <p:ph type="title"/>
          </p:nvPr>
        </p:nvSpPr>
        <p:spPr/>
        <p:txBody>
          <a:bodyPr/>
          <a:lstStyle/>
          <a:p>
            <a:r>
              <a:rPr lang="en-US"/>
              <a:t>Click to edit Master title style</a:t>
            </a:r>
            <a:endParaRPr lang="en-US" dirty="0"/>
          </a:p>
        </p:txBody>
      </p:sp>
      <p:cxnSp>
        <p:nvCxnSpPr>
          <p:cNvPr id="11" name="Straight Connector 10"/>
          <p:cNvCxnSpPr/>
          <p:nvPr/>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descr="hum_rgb_pos.em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413" y="6245225"/>
            <a:ext cx="1415235" cy="336550"/>
          </a:xfrm>
          <a:prstGeom prst="rect">
            <a:avLst/>
          </a:prstGeom>
        </p:spPr>
      </p:pic>
    </p:spTree>
    <p:extLst>
      <p:ext uri="{BB962C8B-B14F-4D97-AF65-F5344CB8AC3E}">
        <p14:creationId xmlns:p14="http://schemas.microsoft.com/office/powerpoint/2010/main" val="18458052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lternate Content - long lis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68991"/>
            <a:ext cx="10972800" cy="5107958"/>
          </a:xfrm>
        </p:spPr>
        <p:txBody>
          <a:bodyPr lIns="0" tIns="0" rIns="0" bIns="0">
            <a:normAutofit/>
          </a:bodyPr>
          <a:lstStyle>
            <a:lvl1pPr>
              <a:defRPr sz="2400"/>
            </a:lvl1pPr>
            <a:lvl2pPr marL="460375" indent="-231775">
              <a:spcBef>
                <a:spcPts val="0"/>
              </a:spcBef>
              <a:spcAft>
                <a:spcPts val="1000"/>
              </a:spcAft>
              <a:buFont typeface="BentonSansF Book" pitchFamily="50" charset="0"/>
              <a:buChar char="–"/>
              <a:defRPr/>
            </a:lvl2pPr>
            <a:lvl3pPr marL="687388" indent="-228600">
              <a:spcBef>
                <a:spcPts val="0"/>
              </a:spcBef>
              <a:spcAft>
                <a:spcPts val="800"/>
              </a:spcAft>
              <a:buFont typeface="Arial" pitchFamily="34" charset="0"/>
              <a:buChar char="•"/>
              <a:tabLst/>
              <a:defRPr/>
            </a:lvl3pPr>
            <a:lvl4pPr marL="909638" indent="-228600">
              <a:spcBef>
                <a:spcPts val="0"/>
              </a:spcBef>
              <a:spcAft>
                <a:spcPts val="600"/>
              </a:spcAft>
              <a:buFont typeface="BentonSansF Book" pitchFamily="50" charset="0"/>
              <a:buChar char="–"/>
              <a:defRPr/>
            </a:lvl4pPr>
            <a:lvl6pPr marL="1143000" indent="-228600">
              <a:spcBef>
                <a:spcPts val="0"/>
              </a:spcBef>
              <a:spcAft>
                <a:spcPts val="400"/>
              </a:spcAft>
              <a:buClr>
                <a:schemeClr val="bg2"/>
              </a:buClr>
              <a:buFont typeface="Arial" pitchFamily="34" charset="0"/>
              <a:buChar char="•"/>
              <a:defRPr sz="1400"/>
            </a:lvl6pPr>
          </a:lstStyle>
          <a:p>
            <a:pPr lvl="0"/>
            <a:r>
              <a:rPr lang="en-US"/>
              <a:t>Click to edit Master text styles</a:t>
            </a:r>
          </a:p>
        </p:txBody>
      </p:sp>
      <p:sp>
        <p:nvSpPr>
          <p:cNvPr id="7" name="Slide Number Placeholder 6"/>
          <p:cNvSpPr>
            <a:spLocks noGrp="1"/>
          </p:cNvSpPr>
          <p:nvPr>
            <p:ph type="sldNum" sz="quarter" idx="10"/>
          </p:nvPr>
        </p:nvSpPr>
        <p:spPr/>
        <p:txBody>
          <a:bodyPr/>
          <a:lstStyle/>
          <a:p>
            <a:fld id="{485C39CC-EE39-D443-B36F-C90C146C8057}" type="slidenum">
              <a:rPr lang="en-US" smtClean="0"/>
              <a:pPr/>
              <a:t>‹#›</a:t>
            </a:fld>
            <a:endParaRPr lang="en-US" dirty="0"/>
          </a:p>
        </p:txBody>
      </p:sp>
      <p:sp>
        <p:nvSpPr>
          <p:cNvPr id="9" name="Title 8"/>
          <p:cNvSpPr>
            <a:spLocks noGrp="1"/>
          </p:cNvSpPr>
          <p:nvPr>
            <p:ph type="title"/>
          </p:nvPr>
        </p:nvSpPr>
        <p:spPr/>
        <p:txBody>
          <a:bodyPr/>
          <a:lstStyle/>
          <a:p>
            <a:r>
              <a:rPr lang="en-US"/>
              <a:t>Click to edit Master title style</a:t>
            </a:r>
            <a:endParaRPr lang="en-US" dirty="0"/>
          </a:p>
        </p:txBody>
      </p:sp>
      <p:cxnSp>
        <p:nvCxnSpPr>
          <p:cNvPr id="11" name="Straight Connector 10"/>
          <p:cNvCxnSpPr/>
          <p:nvPr/>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descr="hum_rgb_pos.em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413" y="6245225"/>
            <a:ext cx="1415235" cy="336550"/>
          </a:xfrm>
          <a:prstGeom prst="rect">
            <a:avLst/>
          </a:prstGeom>
        </p:spPr>
      </p:pic>
    </p:spTree>
    <p:extLst>
      <p:ext uri="{BB962C8B-B14F-4D97-AF65-F5344CB8AC3E}">
        <p14:creationId xmlns:p14="http://schemas.microsoft.com/office/powerpoint/2010/main" val="23914264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lternate 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485C39CC-EE39-D443-B36F-C90C146C8057}" type="slidenum">
              <a:rPr lang="en-US" smtClean="0"/>
              <a:pPr/>
              <a:t>‹#›</a:t>
            </a:fld>
            <a:endParaRPr lang="en-US" dirty="0"/>
          </a:p>
        </p:txBody>
      </p:sp>
      <p:sp>
        <p:nvSpPr>
          <p:cNvPr id="8" name="Title 7"/>
          <p:cNvSpPr>
            <a:spLocks noGrp="1"/>
          </p:cNvSpPr>
          <p:nvPr>
            <p:ph type="title"/>
          </p:nvPr>
        </p:nvSpPr>
        <p:spPr>
          <a:xfrm>
            <a:off x="391239" y="215838"/>
            <a:ext cx="10972800" cy="534789"/>
          </a:xfrm>
        </p:spPr>
        <p:txBody>
          <a:bodyPr/>
          <a:lstStyle/>
          <a:p>
            <a:r>
              <a:rPr lang="en-US"/>
              <a:t>Click to edit Master title style</a:t>
            </a:r>
            <a:endParaRPr lang="en-US" dirty="0"/>
          </a:p>
        </p:txBody>
      </p:sp>
      <p:cxnSp>
        <p:nvCxnSpPr>
          <p:cNvPr id="11" name="Straight Connector 10"/>
          <p:cNvCxnSpPr/>
          <p:nvPr/>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hum_rgb_pos.em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413" y="6245225"/>
            <a:ext cx="1415235" cy="336550"/>
          </a:xfrm>
          <a:prstGeom prst="rect">
            <a:avLst/>
          </a:prstGeom>
        </p:spPr>
      </p:pic>
    </p:spTree>
    <p:extLst>
      <p:ext uri="{BB962C8B-B14F-4D97-AF65-F5344CB8AC3E}">
        <p14:creationId xmlns:p14="http://schemas.microsoft.com/office/powerpoint/2010/main" val="24493598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ll to action or summary">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r="26224"/>
          <a:stretch/>
        </p:blipFill>
        <p:spPr>
          <a:xfrm>
            <a:off x="1800391" y="1756828"/>
            <a:ext cx="8509117" cy="4084128"/>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8" name="Slide Number Placeholder 5"/>
          <p:cNvSpPr>
            <a:spLocks noGrp="1"/>
          </p:cNvSpPr>
          <p:nvPr>
            <p:ph type="sldNum" sz="quarter" idx="10"/>
          </p:nvPr>
        </p:nvSpPr>
        <p:spPr>
          <a:xfrm>
            <a:off x="11074400" y="6342213"/>
            <a:ext cx="508000" cy="244475"/>
          </a:xfrm>
        </p:spPr>
        <p:txBody>
          <a:bodyPr/>
          <a:lstStyle/>
          <a:p>
            <a:fld id="{485C39CC-EE39-D443-B36F-C90C146C8057}" type="slidenum">
              <a:rPr lang="en-US" smtClean="0"/>
              <a:pPr/>
              <a:t>‹#›</a:t>
            </a:fld>
            <a:endParaRPr lang="en-US" dirty="0"/>
          </a:p>
        </p:txBody>
      </p:sp>
      <p:pic>
        <p:nvPicPr>
          <p:cNvPr id="11" name="Picture 10" descr="hum_rgb_pos.em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6413" y="6245225"/>
            <a:ext cx="1415235" cy="336550"/>
          </a:xfrm>
          <a:prstGeom prst="rect">
            <a:avLst/>
          </a:prstGeom>
        </p:spPr>
      </p:pic>
    </p:spTree>
    <p:extLst>
      <p:ext uri="{BB962C8B-B14F-4D97-AF65-F5344CB8AC3E}">
        <p14:creationId xmlns:p14="http://schemas.microsoft.com/office/powerpoint/2010/main" val="1479833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1925D7-C5CF-4574-9446-2AA0327C58B7}"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all to action or summary">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r="26224"/>
          <a:stretch/>
        </p:blipFill>
        <p:spPr>
          <a:xfrm>
            <a:off x="1800391" y="1756828"/>
            <a:ext cx="8509117" cy="4084128"/>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8" name="Slide Number Placeholder 5"/>
          <p:cNvSpPr>
            <a:spLocks noGrp="1"/>
          </p:cNvSpPr>
          <p:nvPr>
            <p:ph type="sldNum" sz="quarter" idx="10"/>
          </p:nvPr>
        </p:nvSpPr>
        <p:spPr>
          <a:xfrm>
            <a:off x="11074400" y="6342213"/>
            <a:ext cx="508000" cy="244475"/>
          </a:xfrm>
        </p:spPr>
        <p:txBody>
          <a:bodyPr/>
          <a:lstStyle/>
          <a:p>
            <a:fld id="{485C39CC-EE39-D443-B36F-C90C146C8057}" type="slidenum">
              <a:rPr lang="en-US" smtClean="0"/>
              <a:pPr/>
              <a:t>‹#›</a:t>
            </a:fld>
            <a:endParaRPr lang="en-US" dirty="0"/>
          </a:p>
        </p:txBody>
      </p:sp>
      <p:pic>
        <p:nvPicPr>
          <p:cNvPr id="11" name="Picture 10" descr="hum_rgb_pos.em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6413" y="6245225"/>
            <a:ext cx="1415235" cy="336550"/>
          </a:xfrm>
          <a:prstGeom prst="rect">
            <a:avLst/>
          </a:prstGeom>
        </p:spPr>
      </p:pic>
      <p:sp>
        <p:nvSpPr>
          <p:cNvPr id="6" name="TextBox 5"/>
          <p:cNvSpPr txBox="1"/>
          <p:nvPr userDrawn="1"/>
        </p:nvSpPr>
        <p:spPr>
          <a:xfrm>
            <a:off x="1995054" y="2054429"/>
            <a:ext cx="8154389" cy="1938992"/>
          </a:xfrm>
          <a:prstGeom prst="rect">
            <a:avLst/>
          </a:prstGeom>
          <a:noFill/>
        </p:spPr>
        <p:txBody>
          <a:bodyPr wrap="square" rtlCol="0">
            <a:spAutoFit/>
          </a:bodyPr>
          <a:lstStyle/>
          <a:p>
            <a:pPr algn="ctr" eaLnBrk="0" hangingPunct="0"/>
            <a:r>
              <a:rPr lang="en-US" sz="2000" dirty="0">
                <a:solidFill>
                  <a:srgbClr val="FFFFFF"/>
                </a:solidFill>
                <a:latin typeface="Calibri"/>
                <a:ea typeface="ＭＳ Ｐゴシック" charset="-128"/>
              </a:rPr>
              <a:t>EAP and Work-Life is convenient, confidential and provided at no cost to you and members of your household. For free and confidential assistance, call:</a:t>
            </a:r>
          </a:p>
          <a:p>
            <a:pPr algn="ctr" eaLnBrk="0" hangingPunct="0"/>
            <a:r>
              <a:rPr lang="en-US" sz="2000" b="1" dirty="0">
                <a:solidFill>
                  <a:srgbClr val="FFFFFF"/>
                </a:solidFill>
                <a:latin typeface="Calibri"/>
                <a:ea typeface="ＭＳ Ｐゴシック" charset="-128"/>
              </a:rPr>
              <a:t>XXX-XXX-XXXX</a:t>
            </a:r>
            <a:r>
              <a:rPr lang="en-US" sz="2000" dirty="0">
                <a:solidFill>
                  <a:srgbClr val="FFFFFF"/>
                </a:solidFill>
                <a:latin typeface="Calibri"/>
                <a:ea typeface="ＭＳ Ｐゴシック" charset="-128"/>
              </a:rPr>
              <a:t> </a:t>
            </a:r>
          </a:p>
          <a:p>
            <a:pPr algn="ctr" eaLnBrk="0" hangingPunct="0"/>
            <a:r>
              <a:rPr lang="en-US" sz="2000" dirty="0">
                <a:solidFill>
                  <a:srgbClr val="FFFFFF"/>
                </a:solidFill>
                <a:latin typeface="Calibri"/>
                <a:ea typeface="ＭＳ Ｐゴシック" charset="-128"/>
              </a:rPr>
              <a:t>Logon to : </a:t>
            </a:r>
            <a:r>
              <a:rPr lang="en-US" sz="2000" dirty="0">
                <a:solidFill>
                  <a:srgbClr val="FFFFFF"/>
                </a:solidFill>
                <a:latin typeface="Calibri"/>
                <a:ea typeface="ＭＳ Ｐゴシック" charset="-128"/>
                <a:hlinkClick r:id="rId4"/>
              </a:rPr>
              <a:t>www.hriworld.com</a:t>
            </a:r>
            <a:endParaRPr lang="en-US" sz="2000" dirty="0">
              <a:solidFill>
                <a:srgbClr val="FFFFFF"/>
              </a:solidFill>
              <a:latin typeface="Calibri"/>
              <a:ea typeface="ＭＳ Ｐゴシック" charset="-128"/>
            </a:endParaRPr>
          </a:p>
          <a:p>
            <a:pPr algn="ctr" eaLnBrk="0" hangingPunct="0"/>
            <a:r>
              <a:rPr lang="en-US" sz="2000" dirty="0">
                <a:solidFill>
                  <a:srgbClr val="FFFFFF"/>
                </a:solidFill>
                <a:latin typeface="Calibri"/>
                <a:ea typeface="ＭＳ Ｐゴシック" charset="-128"/>
              </a:rPr>
              <a:t>Username:</a:t>
            </a:r>
          </a:p>
          <a:p>
            <a:pPr algn="ctr" eaLnBrk="0" hangingPunct="0"/>
            <a:r>
              <a:rPr lang="en-US" sz="2000" dirty="0">
                <a:solidFill>
                  <a:srgbClr val="FFFFFF"/>
                </a:solidFill>
                <a:latin typeface="Calibri"/>
                <a:ea typeface="ＭＳ Ｐゴシック" charset="-128"/>
              </a:rPr>
              <a:t>Password:</a:t>
            </a:r>
          </a:p>
        </p:txBody>
      </p:sp>
      <p:sp>
        <p:nvSpPr>
          <p:cNvPr id="7" name="TextBox 6"/>
          <p:cNvSpPr txBox="1"/>
          <p:nvPr userDrawn="1"/>
        </p:nvSpPr>
        <p:spPr>
          <a:xfrm>
            <a:off x="6396843" y="4678876"/>
            <a:ext cx="3625933" cy="1015663"/>
          </a:xfrm>
          <a:prstGeom prst="rect">
            <a:avLst/>
          </a:prstGeom>
          <a:noFill/>
        </p:spPr>
        <p:txBody>
          <a:bodyPr wrap="square" rtlCol="0">
            <a:spAutoFit/>
          </a:bodyPr>
          <a:lstStyle/>
          <a:p>
            <a:pPr algn="ctr" eaLnBrk="0" hangingPunct="0"/>
            <a:r>
              <a:rPr lang="en-US" sz="2000" dirty="0">
                <a:solidFill>
                  <a:srgbClr val="FFFFFF"/>
                </a:solidFill>
                <a:latin typeface="Calibri"/>
                <a:ea typeface="ＭＳ Ｐゴシック" charset="-128"/>
              </a:rPr>
              <a:t>We’re here to help 24 hours a day, seven days a week, 365 days a year</a:t>
            </a:r>
          </a:p>
        </p:txBody>
      </p:sp>
    </p:spTree>
    <p:extLst>
      <p:ext uri="{BB962C8B-B14F-4D97-AF65-F5344CB8AC3E}">
        <p14:creationId xmlns:p14="http://schemas.microsoft.com/office/powerpoint/2010/main" val="29298023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187355"/>
            <a:ext cx="5350933" cy="511502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63734" y="1187355"/>
            <a:ext cx="5350933" cy="5115021"/>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Rectangle 6"/>
          <p:cNvSpPr>
            <a:spLocks noGrp="1" noChangeArrowheads="1"/>
          </p:cNvSpPr>
          <p:nvPr>
            <p:ph type="sldNum" sz="quarter" idx="10"/>
          </p:nvPr>
        </p:nvSpPr>
        <p:spPr>
          <a:ln/>
        </p:spPr>
        <p:txBody>
          <a:bodyPr/>
          <a:lstStyle>
            <a:lvl1pPr>
              <a:defRPr/>
            </a:lvl1pPr>
          </a:lstStyle>
          <a:p>
            <a:pPr>
              <a:defRPr/>
            </a:pPr>
            <a:fld id="{1078D8E8-5F31-447F-8BFD-530247B0B0E8}" type="slidenum">
              <a:rPr lang="en-US"/>
              <a:pPr>
                <a:defRPr/>
              </a:pPr>
              <a:t>‹#›</a:t>
            </a:fld>
            <a:endParaRPr lang="en-US" dirty="0"/>
          </a:p>
        </p:txBody>
      </p:sp>
      <p:cxnSp>
        <p:nvCxnSpPr>
          <p:cNvPr id="6" name="Straight Connector 5"/>
          <p:cNvCxnSpPr/>
          <p:nvPr userDrawn="1"/>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descr="hum_rgb_pos.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413" y="6245225"/>
            <a:ext cx="1415235" cy="336550"/>
          </a:xfrm>
          <a:prstGeom prst="rect">
            <a:avLst/>
          </a:prstGeom>
        </p:spPr>
      </p:pic>
    </p:spTree>
    <p:extLst>
      <p:ext uri="{BB962C8B-B14F-4D97-AF65-F5344CB8AC3E}">
        <p14:creationId xmlns:p14="http://schemas.microsoft.com/office/powerpoint/2010/main" val="20193698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6104467" y="1127125"/>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Arial Unicode MS" pitchFamily="34" charset="-128"/>
                <a:cs typeface="Arial Unicode MS" pitchFamily="34" charset="-128"/>
              </a:defRPr>
            </a:lvl9pPr>
          </a:lstStyle>
          <a:p>
            <a:pPr eaLnBrk="1" hangingPunct="1">
              <a:defRPr/>
            </a:pPr>
            <a:endParaRPr lang="en-US" altLang="en-US" sz="1800" dirty="0">
              <a:solidFill>
                <a:srgbClr val="53565A"/>
              </a:solidFill>
              <a:cs typeface="Arial" pitchFamily="34" charset="0"/>
            </a:endParaRPr>
          </a:p>
        </p:txBody>
      </p:sp>
      <p:sp>
        <p:nvSpPr>
          <p:cNvPr id="5" name="TextBox 4"/>
          <p:cNvSpPr txBox="1">
            <a:spLocks noChangeArrowheads="1"/>
          </p:cNvSpPr>
          <p:nvPr userDrawn="1"/>
        </p:nvSpPr>
        <p:spPr bwMode="auto">
          <a:xfrm>
            <a:off x="1352551" y="1146175"/>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Arial Unicode MS" pitchFamily="34" charset="-128"/>
                <a:cs typeface="Arial Unicode MS" pitchFamily="34" charset="-128"/>
              </a:defRPr>
            </a:lvl9pPr>
          </a:lstStyle>
          <a:p>
            <a:pPr eaLnBrk="1" hangingPunct="1">
              <a:defRPr/>
            </a:pPr>
            <a:endParaRPr lang="en-US" altLang="en-US" sz="1800" dirty="0">
              <a:solidFill>
                <a:srgbClr val="53565A"/>
              </a:solidFill>
              <a:cs typeface="Arial" pitchFamily="34" charset="0"/>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609600" y="274639"/>
            <a:ext cx="10972800" cy="434975"/>
          </a:xfrm>
        </p:spPr>
        <p:txBody>
          <a:bodyPr/>
          <a:lstStyle/>
          <a:p>
            <a:r>
              <a:rPr lang="en-US" dirty="0"/>
              <a:t>Click to edit Master title style</a:t>
            </a:r>
          </a:p>
        </p:txBody>
      </p:sp>
    </p:spTree>
    <p:extLst>
      <p:ext uri="{BB962C8B-B14F-4D97-AF65-F5344CB8AC3E}">
        <p14:creationId xmlns:p14="http://schemas.microsoft.com/office/powerpoint/2010/main" val="370048107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r">
              <a:defRPr/>
            </a:lvl1pPr>
          </a:lstStyle>
          <a:p>
            <a:fld id="{F18F5FCC-583C-47C6-9953-2F6AD74D46AE}" type="slidenum">
              <a:rPr lang="en-US" smtClean="0"/>
              <a:pPr/>
              <a:t>‹#›</a:t>
            </a:fld>
            <a:endParaRPr lang="en-US" dirty="0"/>
          </a:p>
        </p:txBody>
      </p:sp>
    </p:spTree>
    <p:extLst>
      <p:ext uri="{BB962C8B-B14F-4D97-AF65-F5344CB8AC3E}">
        <p14:creationId xmlns:p14="http://schemas.microsoft.com/office/powerpoint/2010/main" val="4239175546"/>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_Divider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1238947" y="851961"/>
            <a:ext cx="7114831" cy="587903"/>
          </a:xfrm>
        </p:spPr>
        <p:txBody>
          <a:bodyPr>
            <a:normAutofit/>
          </a:bodyPr>
          <a:lstStyle>
            <a:lvl1pPr algn="l" defTabSz="457200" rtl="0" eaLnBrk="1" latinLnBrk="0" hangingPunct="1">
              <a:lnSpc>
                <a:spcPct val="90000"/>
              </a:lnSpc>
              <a:spcBef>
                <a:spcPct val="0"/>
              </a:spcBef>
              <a:buNone/>
              <a:defRPr lang="en-US" sz="4000" b="0" kern="1200" dirty="0" smtClean="0">
                <a:solidFill>
                  <a:schemeClr val="tx2"/>
                </a:solidFill>
                <a:latin typeface="+mj-lt"/>
                <a:ea typeface="+mj-ea"/>
                <a:cs typeface="+mj-cs"/>
              </a:defRPr>
            </a:lvl1pPr>
          </a:lstStyle>
          <a:p>
            <a:r>
              <a:rPr lang="en-US"/>
              <a:t>Click to edit Master title style</a:t>
            </a:r>
            <a:endParaRPr lang="en-US" dirty="0"/>
          </a:p>
        </p:txBody>
      </p:sp>
      <p:sp>
        <p:nvSpPr>
          <p:cNvPr id="9" name="Subtitle 2"/>
          <p:cNvSpPr>
            <a:spLocks noGrp="1"/>
          </p:cNvSpPr>
          <p:nvPr>
            <p:ph type="subTitle" idx="1"/>
          </p:nvPr>
        </p:nvSpPr>
        <p:spPr>
          <a:xfrm>
            <a:off x="1238947" y="1600201"/>
            <a:ext cx="7114831" cy="2646893"/>
          </a:xfrm>
        </p:spPr>
        <p:txBody>
          <a:bodyPr>
            <a:normAutofit/>
          </a:bodyPr>
          <a:lstStyle>
            <a:lvl1pPr marL="0" indent="0" algn="l" defTabSz="457200" rtl="0" eaLnBrk="1" latinLnBrk="0" hangingPunct="1">
              <a:lnSpc>
                <a:spcPct val="90000"/>
              </a:lnSpc>
              <a:spcBef>
                <a:spcPts val="0"/>
              </a:spcBef>
              <a:buFont typeface="Arial"/>
              <a:buNone/>
              <a:defRPr lang="en-US" sz="2600" kern="1200" dirty="0" smtClean="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485C39CC-EE39-D443-B36F-C90C146C8057}" type="slidenum">
              <a:rPr lang="en-US" smtClean="0"/>
              <a:pPr/>
              <a:t>‹#›</a:t>
            </a:fld>
            <a:endParaRPr lang="en-US" dirty="0"/>
          </a:p>
        </p:txBody>
      </p:sp>
      <p:sp>
        <p:nvSpPr>
          <p:cNvPr id="2" name="Rectangle 1"/>
          <p:cNvSpPr/>
          <p:nvPr userDrawn="1"/>
        </p:nvSpPr>
        <p:spPr>
          <a:xfrm>
            <a:off x="145577" y="5745707"/>
            <a:ext cx="3566615" cy="941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10" name="Picture 9" descr="hum_rgb_pos.em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6413" y="6245225"/>
            <a:ext cx="1415235" cy="336550"/>
          </a:xfrm>
          <a:prstGeom prst="rect">
            <a:avLst/>
          </a:prstGeom>
        </p:spPr>
      </p:pic>
    </p:spTree>
    <p:extLst>
      <p:ext uri="{BB962C8B-B14F-4D97-AF65-F5344CB8AC3E}">
        <p14:creationId xmlns:p14="http://schemas.microsoft.com/office/powerpoint/2010/main" val="12110715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85C39CC-EE39-D443-B36F-C90C146C8057}" type="slidenum">
              <a:rPr lang="en-US" smtClean="0"/>
              <a:pPr/>
              <a:t>‹#›</a:t>
            </a:fld>
            <a:endParaRPr lang="en-US" dirty="0"/>
          </a:p>
        </p:txBody>
      </p:sp>
      <p:sp>
        <p:nvSpPr>
          <p:cNvPr id="16" name="Rectangle 27"/>
          <p:cNvSpPr>
            <a:spLocks noChangeArrowheads="1"/>
          </p:cNvSpPr>
          <p:nvPr/>
        </p:nvSpPr>
        <p:spPr bwMode="auto">
          <a:xfrm>
            <a:off x="2357120" y="2349500"/>
            <a:ext cx="8300720" cy="1292860"/>
          </a:xfrm>
          <a:prstGeom prst="rect">
            <a:avLst/>
          </a:prstGeom>
          <a:solidFill>
            <a:srgbClr val="1D5B2D"/>
          </a:solidFill>
          <a:ln w="9525">
            <a:noFill/>
            <a:miter lim="800000"/>
            <a:headEnd/>
            <a:tailEnd/>
          </a:ln>
          <a:effectLst/>
        </p:spPr>
        <p:txBody>
          <a:bodyPr wrap="none" anchor="ctr">
            <a:prstTxWarp prst="textNoShape">
              <a:avLst/>
            </a:prstTxWarp>
          </a:bodyPr>
          <a:lstStyle/>
          <a:p>
            <a:pPr eaLnBrk="0" hangingPunct="0"/>
            <a:endParaRPr lang="en-US" sz="2400" dirty="0">
              <a:solidFill>
                <a:srgbClr val="1A1812"/>
              </a:solidFill>
              <a:latin typeface="Times New Roman" pitchFamily="18" charset="0"/>
              <a:ea typeface="ＭＳ Ｐゴシック" charset="-128"/>
            </a:endParaRPr>
          </a:p>
        </p:txBody>
      </p:sp>
      <p:sp>
        <p:nvSpPr>
          <p:cNvPr id="17" name="Title 1"/>
          <p:cNvSpPr>
            <a:spLocks noGrp="1"/>
          </p:cNvSpPr>
          <p:nvPr>
            <p:ph type="title" hasCustomPrompt="1"/>
          </p:nvPr>
        </p:nvSpPr>
        <p:spPr>
          <a:xfrm>
            <a:off x="2813051" y="2812100"/>
            <a:ext cx="7214869" cy="642300"/>
          </a:xfrm>
          <a:ln>
            <a:noFill/>
          </a:ln>
        </p:spPr>
        <p:txBody>
          <a:bodyPr>
            <a:noAutofit/>
          </a:bodyPr>
          <a:lstStyle>
            <a:lvl1pPr>
              <a:defRPr sz="3200" baseline="0">
                <a:solidFill>
                  <a:schemeClr val="bg1"/>
                </a:solidFill>
                <a:latin typeface="+mj-lt"/>
                <a:cs typeface="Arial"/>
              </a:defRPr>
            </a:lvl1pPr>
          </a:lstStyle>
          <a:p>
            <a:r>
              <a:rPr lang="en-US" dirty="0"/>
              <a:t>Click to edit master title</a:t>
            </a:r>
          </a:p>
        </p:txBody>
      </p:sp>
      <p:pic>
        <p:nvPicPr>
          <p:cNvPr id="1026" name="Picture 2" descr="C:\Users\jxf5474\AppData\Local\Microsoft\Windows\Temporary Internet Files\Content.IE5\VQY3W4TB\MP900448478[2].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437120" y="4171530"/>
            <a:ext cx="3606801" cy="160443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xf5474\AppData\Local\Microsoft\Windows\Temporary Internet Files\Content.IE5\B8YGGPXB\MP900448494[1].jp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16000" y="703843"/>
            <a:ext cx="2966720" cy="1361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389343"/>
      </p:ext>
    </p:extLst>
  </p:cSld>
  <p:clrMapOvr>
    <a:masterClrMapping/>
  </p:clrMapOvr>
  <p:transition spd="slow">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Alternate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10972800" cy="4476750"/>
          </a:xfrm>
        </p:spPr>
        <p:txBody>
          <a:bodyPr lIns="0" tIns="0" rIns="0" bIns="0"/>
          <a:lstStyle>
            <a:lvl1pPr>
              <a:defRPr sz="2200">
                <a:solidFill>
                  <a:srgbClr val="413F3E"/>
                </a:solidFill>
                <a:latin typeface="+mn-lt"/>
                <a:cs typeface="Arial"/>
              </a:defRPr>
            </a:lvl1pPr>
            <a:lvl2pPr marL="460375" indent="-231775">
              <a:spcBef>
                <a:spcPts val="0"/>
              </a:spcBef>
              <a:spcAft>
                <a:spcPts val="1000"/>
              </a:spcAft>
              <a:buFont typeface="BentonSansF Book" pitchFamily="50" charset="0"/>
              <a:buChar char="–"/>
              <a:defRPr>
                <a:solidFill>
                  <a:srgbClr val="413F3E"/>
                </a:solidFill>
                <a:latin typeface="+mn-lt"/>
                <a:cs typeface="Arial"/>
              </a:defRPr>
            </a:lvl2pPr>
            <a:lvl3pPr marL="687388" indent="-228600">
              <a:spcBef>
                <a:spcPts val="0"/>
              </a:spcBef>
              <a:spcAft>
                <a:spcPts val="800"/>
              </a:spcAft>
              <a:buFont typeface="Arial" pitchFamily="34" charset="0"/>
              <a:buChar char="•"/>
              <a:tabLst/>
              <a:defRPr/>
            </a:lvl3pPr>
            <a:lvl4pPr marL="909638" indent="-228600">
              <a:spcBef>
                <a:spcPts val="0"/>
              </a:spcBef>
              <a:spcAft>
                <a:spcPts val="600"/>
              </a:spcAft>
              <a:buFont typeface="BentonSansF Book" pitchFamily="50" charset="0"/>
              <a:buChar char="–"/>
              <a:defRPr/>
            </a:lvl4pPr>
            <a:lvl6pPr marL="1143000" indent="-228600">
              <a:spcBef>
                <a:spcPts val="0"/>
              </a:spcBef>
              <a:spcAft>
                <a:spcPts val="400"/>
              </a:spcAft>
              <a:buClr>
                <a:schemeClr val="bg2"/>
              </a:buClr>
              <a:buFont typeface="Arial" pitchFamily="34" charset="0"/>
              <a:buChar char="•"/>
              <a:defRPr sz="1400"/>
            </a:lvl6pPr>
          </a:lstStyle>
          <a:p>
            <a:pPr lvl="0"/>
            <a:r>
              <a:rPr lang="en-US" dirty="0"/>
              <a:t>Click to edit Master text styles</a:t>
            </a:r>
          </a:p>
          <a:p>
            <a:pPr lvl="1"/>
            <a:r>
              <a:rPr lang="en-US" dirty="0"/>
              <a:t>Second level</a:t>
            </a:r>
          </a:p>
        </p:txBody>
      </p:sp>
      <p:sp>
        <p:nvSpPr>
          <p:cNvPr id="7" name="Slide Number Placeholder 6"/>
          <p:cNvSpPr>
            <a:spLocks noGrp="1"/>
          </p:cNvSpPr>
          <p:nvPr>
            <p:ph type="sldNum" sz="quarter" idx="10"/>
          </p:nvPr>
        </p:nvSpPr>
        <p:spPr/>
        <p:txBody>
          <a:bodyPr/>
          <a:lstStyle/>
          <a:p>
            <a:fld id="{485C39CC-EE39-D443-B36F-C90C146C8057}" type="slidenum">
              <a:rPr lang="en-US" smtClean="0"/>
              <a:pPr/>
              <a:t>‹#›</a:t>
            </a:fld>
            <a:endParaRPr lang="en-US" dirty="0"/>
          </a:p>
        </p:txBody>
      </p:sp>
      <p:sp>
        <p:nvSpPr>
          <p:cNvPr id="9" name="Title 8"/>
          <p:cNvSpPr>
            <a:spLocks noGrp="1"/>
          </p:cNvSpPr>
          <p:nvPr>
            <p:ph type="title"/>
          </p:nvPr>
        </p:nvSpPr>
        <p:spPr/>
        <p:txBody>
          <a:bodyPr/>
          <a:lstStyle>
            <a:lvl1pPr>
              <a:defRPr>
                <a:latin typeface="+mj-lt"/>
                <a:cs typeface="Arial"/>
              </a:defRPr>
            </a:lvl1pPr>
          </a:lstStyle>
          <a:p>
            <a:r>
              <a:rPr lang="en-US" dirty="0"/>
              <a:t>Click to edit Master title style</a:t>
            </a:r>
          </a:p>
        </p:txBody>
      </p:sp>
      <p:cxnSp>
        <p:nvCxnSpPr>
          <p:cNvPr id="11" name="Straight Connector 10"/>
          <p:cNvCxnSpPr/>
          <p:nvPr/>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63355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Alternate Title and 2 Content">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485C39CC-EE39-D443-B36F-C90C146C8057}" type="slidenum">
              <a:rPr lang="en-US" smtClean="0"/>
              <a:pPr/>
              <a:t>‹#›</a:t>
            </a:fld>
            <a:endParaRPr lang="en-US" dirty="0"/>
          </a:p>
        </p:txBody>
      </p:sp>
      <p:sp>
        <p:nvSpPr>
          <p:cNvPr id="10" name="Title 9"/>
          <p:cNvSpPr>
            <a:spLocks noGrp="1"/>
          </p:cNvSpPr>
          <p:nvPr>
            <p:ph type="title"/>
          </p:nvPr>
        </p:nvSpPr>
        <p:spPr/>
        <p:txBody>
          <a:bodyPr/>
          <a:lstStyle>
            <a:lvl1pPr>
              <a:defRPr>
                <a:latin typeface="+mj-lt"/>
                <a:cs typeface="Arial"/>
              </a:defRPr>
            </a:lvl1pPr>
          </a:lstStyle>
          <a:p>
            <a:r>
              <a:rPr lang="en-US" dirty="0"/>
              <a:t>Click to edit Master title style</a:t>
            </a:r>
          </a:p>
        </p:txBody>
      </p:sp>
      <p:cxnSp>
        <p:nvCxnSpPr>
          <p:cNvPr id="12" name="Straight Connector 11"/>
          <p:cNvCxnSpPr/>
          <p:nvPr/>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a:spLocks noGrp="1"/>
          </p:cNvSpPr>
          <p:nvPr>
            <p:ph idx="1"/>
          </p:nvPr>
        </p:nvSpPr>
        <p:spPr>
          <a:xfrm>
            <a:off x="609600" y="1604964"/>
            <a:ext cx="5484283" cy="4422775"/>
          </a:xfrm>
        </p:spPr>
        <p:txBody>
          <a:bodyPr lIns="0" tIns="0" rIns="91440" bIns="0"/>
          <a:lstStyle>
            <a:lvl1pPr marL="227013" indent="-227013">
              <a:defRPr sz="2200">
                <a:solidFill>
                  <a:srgbClr val="413F3E"/>
                </a:solidFill>
                <a:latin typeface="+mn-lt"/>
                <a:cs typeface="Arial"/>
              </a:defRPr>
            </a:lvl1pPr>
            <a:lvl2pPr marL="457200" indent="-228600">
              <a:spcBef>
                <a:spcPts val="600"/>
              </a:spcBef>
              <a:spcAft>
                <a:spcPts val="0"/>
              </a:spcAft>
              <a:buFont typeface="BentonSansF Book" pitchFamily="50" charset="0"/>
              <a:buChar char="–"/>
              <a:defRPr>
                <a:solidFill>
                  <a:srgbClr val="413F3E"/>
                </a:solidFill>
                <a:latin typeface="+mn-lt"/>
                <a:cs typeface="Arial"/>
              </a:defRPr>
            </a:lvl2pPr>
            <a:lvl3pPr marL="685800" indent="-215900">
              <a:spcBef>
                <a:spcPts val="400"/>
              </a:spcBef>
              <a:spcAft>
                <a:spcPts val="400"/>
              </a:spcAft>
              <a:defRPr/>
            </a:lvl3pPr>
            <a:lvl4pPr marL="914400" indent="-228600">
              <a:defRPr/>
            </a:lvl4pPr>
            <a:lvl5pPr marL="1139825" indent="-230188">
              <a:defRPr sz="1400"/>
            </a:lvl5pPr>
            <a:lvl6pPr marL="1143000" indent="-228600">
              <a:spcBef>
                <a:spcPts val="0"/>
              </a:spcBef>
              <a:spcAft>
                <a:spcPts val="400"/>
              </a:spcAft>
              <a:buClr>
                <a:schemeClr val="bg2"/>
              </a:buClr>
              <a:buSzPct val="80000"/>
              <a:buFont typeface="Arial" pitchFamily="34" charset="0"/>
              <a:buChar char="•"/>
              <a:defRPr sz="1400"/>
            </a:lvl6pPr>
          </a:lstStyle>
          <a:p>
            <a:pPr lvl="0"/>
            <a:r>
              <a:rPr lang="en-US" dirty="0"/>
              <a:t>Click to edit Master text styles</a:t>
            </a:r>
          </a:p>
          <a:p>
            <a:pPr lvl="1"/>
            <a:r>
              <a:rPr lang="en-US" dirty="0"/>
              <a:t>Second level</a:t>
            </a:r>
          </a:p>
        </p:txBody>
      </p:sp>
      <p:sp>
        <p:nvSpPr>
          <p:cNvPr id="15" name="Content Placeholder 2"/>
          <p:cNvSpPr>
            <a:spLocks noGrp="1"/>
          </p:cNvSpPr>
          <p:nvPr>
            <p:ph idx="12"/>
          </p:nvPr>
        </p:nvSpPr>
        <p:spPr>
          <a:xfrm>
            <a:off x="6091768" y="1604964"/>
            <a:ext cx="5484283" cy="4422775"/>
          </a:xfrm>
        </p:spPr>
        <p:txBody>
          <a:bodyPr lIns="0" tIns="0" rIns="91440" bIns="0"/>
          <a:lstStyle>
            <a:lvl1pPr marL="227013" indent="-227013">
              <a:defRPr sz="2200">
                <a:solidFill>
                  <a:srgbClr val="413F3E"/>
                </a:solidFill>
                <a:latin typeface="+mn-lt"/>
                <a:cs typeface="Arial"/>
              </a:defRPr>
            </a:lvl1pPr>
            <a:lvl2pPr marL="457200" indent="-228600">
              <a:spcBef>
                <a:spcPts val="600"/>
              </a:spcBef>
              <a:spcAft>
                <a:spcPts val="0"/>
              </a:spcAft>
              <a:buFont typeface="BentonSansF Book" pitchFamily="50" charset="0"/>
              <a:buChar char="–"/>
              <a:defRPr>
                <a:solidFill>
                  <a:srgbClr val="413F3E"/>
                </a:solidFill>
                <a:latin typeface="+mn-lt"/>
                <a:cs typeface="Arial"/>
              </a:defRPr>
            </a:lvl2pPr>
            <a:lvl3pPr marL="685800" indent="-215900">
              <a:spcBef>
                <a:spcPts val="400"/>
              </a:spcBef>
              <a:spcAft>
                <a:spcPts val="400"/>
              </a:spcAft>
              <a:defRPr/>
            </a:lvl3pPr>
            <a:lvl4pPr marL="914400" indent="-228600">
              <a:defRPr/>
            </a:lvl4pPr>
            <a:lvl5pPr marL="1139825" indent="-230188">
              <a:defRPr sz="1400"/>
            </a:lvl5pPr>
            <a:lvl6pPr marL="1143000" indent="-228600">
              <a:spcBef>
                <a:spcPts val="0"/>
              </a:spcBef>
              <a:spcAft>
                <a:spcPts val="400"/>
              </a:spcAft>
              <a:buClr>
                <a:schemeClr val="bg2"/>
              </a:buClr>
              <a:buSzPct val="80000"/>
              <a:buFont typeface="Arial" pitchFamily="34" charset="0"/>
              <a:buChar char="•"/>
              <a:defRPr sz="1400"/>
            </a:lvl6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503449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Alternate 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485C39CC-EE39-D443-B36F-C90C146C8057}" type="slidenum">
              <a:rPr lang="en-US" smtClean="0"/>
              <a:pPr/>
              <a:t>‹#›</a:t>
            </a:fld>
            <a:endParaRPr lang="en-US" dirty="0"/>
          </a:p>
        </p:txBody>
      </p:sp>
      <p:sp>
        <p:nvSpPr>
          <p:cNvPr id="8" name="Title 7"/>
          <p:cNvSpPr>
            <a:spLocks noGrp="1"/>
          </p:cNvSpPr>
          <p:nvPr>
            <p:ph type="title"/>
          </p:nvPr>
        </p:nvSpPr>
        <p:spPr/>
        <p:txBody>
          <a:bodyPr/>
          <a:lstStyle>
            <a:lvl1pPr>
              <a:defRPr>
                <a:latin typeface="+mj-lt"/>
                <a:cs typeface="Arial"/>
              </a:defRPr>
            </a:lvl1pPr>
          </a:lstStyle>
          <a:p>
            <a:r>
              <a:rPr lang="en-US" dirty="0"/>
              <a:t>Click to edit Master title style</a:t>
            </a:r>
          </a:p>
        </p:txBody>
      </p:sp>
      <p:cxnSp>
        <p:nvCxnSpPr>
          <p:cNvPr id="11" name="Straight Connector 10"/>
          <p:cNvCxnSpPr/>
          <p:nvPr/>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90628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cs typeface="Arial"/>
              </a:defRPr>
            </a:lvl1p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485C39CC-EE39-D443-B36F-C90C146C8057}" type="slidenum">
              <a:rPr lang="en-US" smtClean="0"/>
              <a:pPr/>
              <a:t>‹#›</a:t>
            </a:fld>
            <a:endParaRPr lang="en-US" dirty="0"/>
          </a:p>
        </p:txBody>
      </p:sp>
      <p:cxnSp>
        <p:nvCxnSpPr>
          <p:cNvPr id="4" name="Straight Connector 3"/>
          <p:cNvCxnSpPr/>
          <p:nvPr/>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1793210"/>
      </p:ext>
    </p:extLst>
  </p:cSld>
  <p:clrMapOvr>
    <a:masterClrMapping/>
  </p:clrMapOvr>
  <p:transition spd="slow">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1925D7-C5CF-4574-9446-2AA0327C58B7}"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Rectangle 6"/>
          <p:cNvSpPr/>
          <p:nvPr userDrawn="1"/>
        </p:nvSpPr>
        <p:spPr>
          <a:xfrm>
            <a:off x="0" y="6642100"/>
            <a:ext cx="357790" cy="230832"/>
          </a:xfrm>
          <a:prstGeom prst="rect">
            <a:avLst/>
          </a:prstGeom>
        </p:spPr>
        <p:txBody>
          <a:bodyPr wrap="none">
            <a:spAutoFit/>
          </a:bodyPr>
          <a:lstStyle/>
          <a:p>
            <a:pPr eaLnBrk="0" hangingPunct="0">
              <a:defRPr/>
            </a:pPr>
            <a:r>
              <a:rPr lang="en-US" sz="900" dirty="0">
                <a:solidFill>
                  <a:srgbClr val="1A1812"/>
                </a:solidFill>
                <a:latin typeface="Calibri"/>
                <a:ea typeface="ＭＳ Ｐゴシック" charset="-128"/>
              </a:rPr>
              <a:t>DIN</a:t>
            </a:r>
          </a:p>
        </p:txBody>
      </p:sp>
      <p:sp>
        <p:nvSpPr>
          <p:cNvPr id="3" name="Rectangle 2"/>
          <p:cNvSpPr/>
          <p:nvPr userDrawn="1"/>
        </p:nvSpPr>
        <p:spPr>
          <a:xfrm>
            <a:off x="922488" y="1364776"/>
            <a:ext cx="7733731" cy="2688609"/>
          </a:xfrm>
          <a:prstGeom prst="rect">
            <a:avLst/>
          </a:pr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600" dirty="0">
              <a:solidFill>
                <a:srgbClr val="8E8E8E"/>
              </a:solidFill>
            </a:endParaRPr>
          </a:p>
        </p:txBody>
      </p:sp>
      <p:sp>
        <p:nvSpPr>
          <p:cNvPr id="9" name="Rectangle 8"/>
          <p:cNvSpPr/>
          <p:nvPr userDrawn="1"/>
        </p:nvSpPr>
        <p:spPr>
          <a:xfrm>
            <a:off x="6818328" y="4166359"/>
            <a:ext cx="4876800" cy="1201003"/>
          </a:xfrm>
          <a:prstGeom prst="rect">
            <a:avLst/>
          </a:prstGeom>
          <a:solidFill>
            <a:srgbClr val="1D5B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600" dirty="0">
              <a:solidFill>
                <a:srgbClr val="2C5727"/>
              </a:solidFill>
            </a:endParaRPr>
          </a:p>
        </p:txBody>
      </p:sp>
      <p:sp>
        <p:nvSpPr>
          <p:cNvPr id="10" name="Rectangle 6"/>
          <p:cNvSpPr>
            <a:spLocks noGrp="1" noChangeArrowheads="1"/>
          </p:cNvSpPr>
          <p:nvPr>
            <p:ph type="sldNum" sz="quarter" idx="10"/>
          </p:nvPr>
        </p:nvSpPr>
        <p:spPr>
          <a:xfrm>
            <a:off x="11074400" y="6342213"/>
            <a:ext cx="508000" cy="244475"/>
          </a:xfrm>
          <a:ln/>
        </p:spPr>
        <p:txBody>
          <a:bodyPr/>
          <a:lstStyle>
            <a:lvl1pPr>
              <a:defRPr/>
            </a:lvl1pPr>
          </a:lstStyle>
          <a:p>
            <a:fld id="{485C39CC-EE39-D443-B36F-C90C146C8057}" type="slidenum">
              <a:rPr lang="en-US" smtClean="0"/>
              <a:pPr/>
              <a:t>‹#›</a:t>
            </a:fld>
            <a:endParaRPr lang="en-US" dirty="0"/>
          </a:p>
        </p:txBody>
      </p:sp>
    </p:spTree>
    <p:extLst>
      <p:ext uri="{BB962C8B-B14F-4D97-AF65-F5344CB8AC3E}">
        <p14:creationId xmlns:p14="http://schemas.microsoft.com/office/powerpoint/2010/main" val="13938798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cSld name="Title, Clip Art and Text">
    <p:spTree>
      <p:nvGrpSpPr>
        <p:cNvPr id="1" name=""/>
        <p:cNvGrpSpPr/>
        <p:nvPr/>
      </p:nvGrpSpPr>
      <p:grpSpPr>
        <a:xfrm>
          <a:off x="0" y="0"/>
          <a:ext cx="0" cy="0"/>
          <a:chOff x="0" y="0"/>
          <a:chExt cx="0" cy="0"/>
        </a:xfrm>
      </p:grpSpPr>
      <p:cxnSp>
        <p:nvCxnSpPr>
          <p:cNvPr id="4" name="Straight Connector 3"/>
          <p:cNvCxnSpPr/>
          <p:nvPr/>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Rectangle 6"/>
          <p:cNvSpPr>
            <a:spLocks noGrp="1" noChangeArrowheads="1"/>
          </p:cNvSpPr>
          <p:nvPr>
            <p:ph type="sldNum" sz="quarter" idx="10"/>
          </p:nvPr>
        </p:nvSpPr>
        <p:spPr>
          <a:xfrm>
            <a:off x="11074400" y="6342213"/>
            <a:ext cx="508000" cy="244475"/>
          </a:xfrm>
          <a:ln/>
        </p:spPr>
        <p:txBody>
          <a:bodyPr/>
          <a:lstStyle>
            <a:lvl1pPr>
              <a:defRPr/>
            </a:lvl1pPr>
          </a:lstStyle>
          <a:p>
            <a:fld id="{485C39CC-EE39-D443-B36F-C90C146C8057}" type="slidenum">
              <a:rPr lang="en-US" smtClean="0"/>
              <a:pPr/>
              <a:t>‹#›</a:t>
            </a:fld>
            <a:endParaRPr lang="en-US" dirty="0"/>
          </a:p>
        </p:txBody>
      </p:sp>
    </p:spTree>
    <p:extLst>
      <p:ext uri="{BB962C8B-B14F-4D97-AF65-F5344CB8AC3E}">
        <p14:creationId xmlns:p14="http://schemas.microsoft.com/office/powerpoint/2010/main" val="31683986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j-lt"/>
                <a:cs typeface="Arial"/>
              </a:defRPr>
            </a:lvl1pPr>
          </a:lstStyle>
          <a:p>
            <a:r>
              <a:rPr lang="en-US" dirty="0"/>
              <a:t>Thank you</a:t>
            </a:r>
          </a:p>
        </p:txBody>
      </p:sp>
      <p:sp>
        <p:nvSpPr>
          <p:cNvPr id="10" name="Rectangle 9"/>
          <p:cNvSpPr/>
          <p:nvPr userDrawn="1"/>
        </p:nvSpPr>
        <p:spPr>
          <a:xfrm>
            <a:off x="551218" y="1667491"/>
            <a:ext cx="11302116" cy="2156346"/>
          </a:xfrm>
          <a:prstGeom prst="rect">
            <a:avLst/>
          </a:pr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dirty="0">
              <a:solidFill>
                <a:srgbClr val="FFFFFF"/>
              </a:solidFill>
            </a:endParaRPr>
          </a:p>
        </p:txBody>
      </p:sp>
      <p:sp>
        <p:nvSpPr>
          <p:cNvPr id="11" name="Rectangle 10"/>
          <p:cNvSpPr/>
          <p:nvPr userDrawn="1"/>
        </p:nvSpPr>
        <p:spPr>
          <a:xfrm>
            <a:off x="558800" y="3936810"/>
            <a:ext cx="4927600" cy="1422591"/>
          </a:xfrm>
          <a:prstGeom prst="rect">
            <a:avLst/>
          </a:prstGeom>
          <a:solidFill>
            <a:srgbClr val="1D5B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600" dirty="0">
              <a:solidFill>
                <a:srgbClr val="FFFFFF"/>
              </a:solidFill>
            </a:endParaRPr>
          </a:p>
        </p:txBody>
      </p:sp>
    </p:spTree>
    <p:extLst>
      <p:ext uri="{BB962C8B-B14F-4D97-AF65-F5344CB8AC3E}">
        <p14:creationId xmlns:p14="http://schemas.microsoft.com/office/powerpoint/2010/main" val="13531760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pPr eaLnBrk="0" hangingPunct="0"/>
            <a:endParaRPr lang="en-US" sz="2400" dirty="0">
              <a:solidFill>
                <a:prstClr val="black">
                  <a:tint val="75000"/>
                </a:prstClr>
              </a:solidFill>
              <a:latin typeface="Times New Roman" pitchFamily="18" charset="0"/>
              <a:ea typeface="ＭＳ Ｐゴシック" charset="-128"/>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pPr eaLnBrk="0" hangingPunct="0"/>
            <a:endParaRPr lang="en-US" sz="2400" dirty="0">
              <a:solidFill>
                <a:prstClr val="black">
                  <a:tint val="75000"/>
                </a:prstClr>
              </a:solidFill>
              <a:latin typeface="Times New Roman" pitchFamily="18" charset="0"/>
              <a:ea typeface="ＭＳ Ｐゴシック" charset="-12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74058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General TItle 1">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5"/>
          <p:cNvSpPr/>
          <p:nvPr/>
        </p:nvSpPr>
        <p:spPr>
          <a:xfrm>
            <a:off x="0" y="6642100"/>
            <a:ext cx="357790" cy="230832"/>
          </a:xfrm>
          <a:prstGeom prst="rect">
            <a:avLst/>
          </a:prstGeom>
        </p:spPr>
        <p:txBody>
          <a:bodyPr wrap="none">
            <a:spAutoFit/>
          </a:bodyPr>
          <a:lstStyle/>
          <a:p>
            <a:pPr eaLnBrk="0" hangingPunct="0">
              <a:defRPr/>
            </a:pPr>
            <a:r>
              <a:rPr lang="en-US" sz="900" dirty="0">
                <a:latin typeface="+mj-lt"/>
                <a:ea typeface="ＭＳ Ｐゴシック" charset="-128"/>
                <a:cs typeface="+mn-cs"/>
              </a:rPr>
              <a:t>DIN</a:t>
            </a:r>
          </a:p>
        </p:txBody>
      </p:sp>
      <p:sp>
        <p:nvSpPr>
          <p:cNvPr id="8" name="Title 1"/>
          <p:cNvSpPr>
            <a:spLocks noGrp="1"/>
          </p:cNvSpPr>
          <p:nvPr>
            <p:ph type="ctrTitle"/>
          </p:nvPr>
        </p:nvSpPr>
        <p:spPr>
          <a:xfrm>
            <a:off x="1011936" y="2078657"/>
            <a:ext cx="7408333" cy="1346736"/>
          </a:xfrm>
        </p:spPr>
        <p:txBody>
          <a:bodyPr>
            <a:normAutofit/>
          </a:bodyPr>
          <a:lstStyle>
            <a:lvl1pPr algn="l" defTabSz="457200" rtl="0" eaLnBrk="1" latinLnBrk="0" hangingPunct="1">
              <a:lnSpc>
                <a:spcPct val="90000"/>
              </a:lnSpc>
              <a:spcBef>
                <a:spcPct val="0"/>
              </a:spcBef>
              <a:buNone/>
              <a:defRPr lang="en-US" sz="4000" kern="1200" dirty="0" smtClean="0">
                <a:solidFill>
                  <a:schemeClr val="tx2"/>
                </a:solidFill>
                <a:latin typeface="+mj-lt"/>
                <a:ea typeface="+mj-ea"/>
                <a:cs typeface="+mj-cs"/>
              </a:defRPr>
            </a:lvl1pPr>
          </a:lstStyle>
          <a:p>
            <a:r>
              <a:rPr lang="en-US"/>
              <a:t>Click to edit Master title style</a:t>
            </a:r>
            <a:endParaRPr lang="en-US" dirty="0"/>
          </a:p>
        </p:txBody>
      </p:sp>
      <p:sp>
        <p:nvSpPr>
          <p:cNvPr id="9" name="Subtitle 2"/>
          <p:cNvSpPr>
            <a:spLocks noGrp="1"/>
          </p:cNvSpPr>
          <p:nvPr>
            <p:ph type="subTitle" idx="1"/>
          </p:nvPr>
        </p:nvSpPr>
        <p:spPr>
          <a:xfrm>
            <a:off x="1011936" y="3436469"/>
            <a:ext cx="7408333" cy="927100"/>
          </a:xfrm>
        </p:spPr>
        <p:txBody>
          <a:bodyPr>
            <a:normAutofit/>
          </a:bodyPr>
          <a:lstStyle>
            <a:lvl1pPr marL="0" indent="0" algn="l" defTabSz="457200" rtl="0" eaLnBrk="1" latinLnBrk="0" hangingPunct="1">
              <a:spcBef>
                <a:spcPct val="20000"/>
              </a:spcBef>
              <a:buFont typeface="Arial"/>
              <a:buNone/>
              <a:defRPr lang="en-US" sz="2400" kern="1200" dirty="0" smtClean="0">
                <a:solidFill>
                  <a:schemeClr val="accent2">
                    <a:lumMod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 Placeholder 6"/>
          <p:cNvSpPr>
            <a:spLocks noGrp="1"/>
          </p:cNvSpPr>
          <p:nvPr>
            <p:ph type="body" sz="quarter" idx="12"/>
          </p:nvPr>
        </p:nvSpPr>
        <p:spPr>
          <a:xfrm>
            <a:off x="7653185" y="4548668"/>
            <a:ext cx="2159000" cy="1022350"/>
          </a:xfrm>
        </p:spPr>
        <p:txBody>
          <a:bodyPr>
            <a:normAutofit/>
          </a:bodyPr>
          <a:lstStyle>
            <a:lvl1pPr marL="0" indent="0">
              <a:spcBef>
                <a:spcPts val="0"/>
              </a:spcBef>
              <a:buNone/>
              <a:defRPr sz="1600">
                <a:solidFill>
                  <a:schemeClr val="tx2"/>
                </a:solidFill>
              </a:defRPr>
            </a:lvl1pPr>
          </a:lstStyle>
          <a:p>
            <a:pPr lvl="0"/>
            <a:r>
              <a:rPr lang="en-US"/>
              <a:t>Click to edit Master text styles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General Title 2">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6"/>
          <p:cNvSpPr/>
          <p:nvPr/>
        </p:nvSpPr>
        <p:spPr>
          <a:xfrm>
            <a:off x="0" y="6642100"/>
            <a:ext cx="357790" cy="230832"/>
          </a:xfrm>
          <a:prstGeom prst="rect">
            <a:avLst/>
          </a:prstGeom>
        </p:spPr>
        <p:txBody>
          <a:bodyPr wrap="none">
            <a:spAutoFit/>
          </a:bodyPr>
          <a:lstStyle/>
          <a:p>
            <a:pPr eaLnBrk="0" hangingPunct="0">
              <a:defRPr/>
            </a:pPr>
            <a:r>
              <a:rPr lang="en-US" sz="900" dirty="0">
                <a:latin typeface="+mj-lt"/>
                <a:ea typeface="ＭＳ Ｐゴシック" charset="-128"/>
                <a:cs typeface="+mn-cs"/>
              </a:rPr>
              <a:t>DIN</a:t>
            </a:r>
          </a:p>
        </p:txBody>
      </p:sp>
      <p:sp>
        <p:nvSpPr>
          <p:cNvPr id="8" name="Title 1"/>
          <p:cNvSpPr>
            <a:spLocks noGrp="1"/>
          </p:cNvSpPr>
          <p:nvPr>
            <p:ph type="ctrTitle"/>
          </p:nvPr>
        </p:nvSpPr>
        <p:spPr>
          <a:xfrm>
            <a:off x="2631042" y="3108199"/>
            <a:ext cx="5899991" cy="1719072"/>
          </a:xfrm>
        </p:spPr>
        <p:txBody>
          <a:bodyPr>
            <a:normAutofit/>
          </a:bodyPr>
          <a:lstStyle>
            <a:lvl1pPr algn="l" defTabSz="457200" rtl="0" eaLnBrk="1" latinLnBrk="0" hangingPunct="1">
              <a:lnSpc>
                <a:spcPct val="90000"/>
              </a:lnSpc>
              <a:spcBef>
                <a:spcPct val="0"/>
              </a:spcBef>
              <a:buNone/>
              <a:defRPr lang="en-US" sz="4000" kern="1200" dirty="0" smtClean="0">
                <a:solidFill>
                  <a:schemeClr val="tx2"/>
                </a:solidFill>
                <a:latin typeface="+mj-lt"/>
                <a:ea typeface="+mj-ea"/>
                <a:cs typeface="+mj-cs"/>
              </a:defRPr>
            </a:lvl1pPr>
          </a:lstStyle>
          <a:p>
            <a:r>
              <a:rPr lang="en-US"/>
              <a:t>Click to edit Master title style</a:t>
            </a:r>
            <a:endParaRPr lang="en-US" dirty="0"/>
          </a:p>
        </p:txBody>
      </p:sp>
      <p:sp>
        <p:nvSpPr>
          <p:cNvPr id="9" name="Subtitle 2"/>
          <p:cNvSpPr>
            <a:spLocks noGrp="1"/>
          </p:cNvSpPr>
          <p:nvPr>
            <p:ph type="subTitle" idx="1"/>
          </p:nvPr>
        </p:nvSpPr>
        <p:spPr>
          <a:xfrm>
            <a:off x="2631042" y="4827271"/>
            <a:ext cx="5899991" cy="850376"/>
          </a:xfrm>
        </p:spPr>
        <p:txBody>
          <a:bodyPr>
            <a:normAutofit/>
          </a:bodyPr>
          <a:lstStyle>
            <a:lvl1pPr marL="0" indent="0" algn="l" defTabSz="457200" rtl="0" eaLnBrk="1" latinLnBrk="0" hangingPunct="1">
              <a:spcBef>
                <a:spcPct val="20000"/>
              </a:spcBef>
              <a:buFont typeface="Arial"/>
              <a:buNone/>
              <a:defRPr lang="en-US" sz="2400" kern="1200" dirty="0" smtClean="0">
                <a:solidFill>
                  <a:schemeClr val="accent2">
                    <a:lumMod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 Placeholder 6"/>
          <p:cNvSpPr>
            <a:spLocks noGrp="1"/>
          </p:cNvSpPr>
          <p:nvPr>
            <p:ph type="body" sz="quarter" idx="12"/>
          </p:nvPr>
        </p:nvSpPr>
        <p:spPr>
          <a:xfrm>
            <a:off x="9493410" y="4396297"/>
            <a:ext cx="1961492" cy="1022350"/>
          </a:xfrm>
        </p:spPr>
        <p:txBody>
          <a:bodyPr>
            <a:normAutofit/>
          </a:bodyPr>
          <a:lstStyle>
            <a:lvl1pPr marL="0" indent="0">
              <a:spcBef>
                <a:spcPts val="0"/>
              </a:spcBef>
              <a:buNone/>
              <a:defRPr sz="1600">
                <a:solidFill>
                  <a:schemeClr val="tx2"/>
                </a:solidFill>
              </a:defRPr>
            </a:lvl1pPr>
          </a:lstStyle>
          <a:p>
            <a:pPr lvl="0"/>
            <a:r>
              <a:rPr lang="en-US"/>
              <a:t>Click to edit Master text styles</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General Title 3">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5"/>
          <p:cNvSpPr/>
          <p:nvPr/>
        </p:nvSpPr>
        <p:spPr>
          <a:xfrm>
            <a:off x="0" y="6642100"/>
            <a:ext cx="357790" cy="230832"/>
          </a:xfrm>
          <a:prstGeom prst="rect">
            <a:avLst/>
          </a:prstGeom>
        </p:spPr>
        <p:txBody>
          <a:bodyPr wrap="none">
            <a:spAutoFit/>
          </a:bodyPr>
          <a:lstStyle/>
          <a:p>
            <a:pPr eaLnBrk="0" hangingPunct="0">
              <a:defRPr/>
            </a:pPr>
            <a:r>
              <a:rPr lang="en-US" sz="900" dirty="0">
                <a:latin typeface="+mj-lt"/>
                <a:ea typeface="ＭＳ Ｐゴシック" charset="-128"/>
                <a:cs typeface="+mn-cs"/>
              </a:rPr>
              <a:t>DIN</a:t>
            </a:r>
          </a:p>
        </p:txBody>
      </p:sp>
      <p:sp>
        <p:nvSpPr>
          <p:cNvPr id="8" name="Title 1"/>
          <p:cNvSpPr>
            <a:spLocks noGrp="1"/>
          </p:cNvSpPr>
          <p:nvPr>
            <p:ph type="ctrTitle"/>
          </p:nvPr>
        </p:nvSpPr>
        <p:spPr>
          <a:xfrm>
            <a:off x="1014637" y="2862072"/>
            <a:ext cx="5899991" cy="1719072"/>
          </a:xfrm>
        </p:spPr>
        <p:txBody>
          <a:bodyPr>
            <a:normAutofit/>
          </a:bodyPr>
          <a:lstStyle>
            <a:lvl1pPr algn="l" defTabSz="457200" rtl="0" eaLnBrk="1" latinLnBrk="0" hangingPunct="1">
              <a:lnSpc>
                <a:spcPct val="90000"/>
              </a:lnSpc>
              <a:spcBef>
                <a:spcPct val="0"/>
              </a:spcBef>
              <a:buNone/>
              <a:defRPr lang="en-US" sz="4000" kern="1200" dirty="0" smtClean="0">
                <a:solidFill>
                  <a:schemeClr val="tx2"/>
                </a:solidFill>
                <a:latin typeface="+mj-lt"/>
                <a:ea typeface="+mj-ea"/>
                <a:cs typeface="+mj-cs"/>
              </a:defRPr>
            </a:lvl1pPr>
          </a:lstStyle>
          <a:p>
            <a:r>
              <a:rPr lang="en-US"/>
              <a:t>Click to edit Master title style</a:t>
            </a:r>
            <a:endParaRPr lang="en-US" dirty="0"/>
          </a:p>
        </p:txBody>
      </p:sp>
      <p:sp>
        <p:nvSpPr>
          <p:cNvPr id="9" name="Subtitle 2"/>
          <p:cNvSpPr>
            <a:spLocks noGrp="1"/>
          </p:cNvSpPr>
          <p:nvPr>
            <p:ph type="subTitle" idx="1"/>
          </p:nvPr>
        </p:nvSpPr>
        <p:spPr>
          <a:xfrm>
            <a:off x="1014637" y="4581144"/>
            <a:ext cx="5899991" cy="1021797"/>
          </a:xfrm>
        </p:spPr>
        <p:txBody>
          <a:bodyPr>
            <a:normAutofit/>
          </a:bodyPr>
          <a:lstStyle>
            <a:lvl1pPr marL="0" indent="0" algn="l" defTabSz="457200" rtl="0" eaLnBrk="1" latinLnBrk="0" hangingPunct="1">
              <a:spcBef>
                <a:spcPct val="20000"/>
              </a:spcBef>
              <a:buFont typeface="Arial"/>
              <a:buNone/>
              <a:defRPr lang="en-US" sz="2400" kern="1200" dirty="0" smtClean="0">
                <a:solidFill>
                  <a:schemeClr val="accent2">
                    <a:lumMod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 Placeholder 6"/>
          <p:cNvSpPr>
            <a:spLocks noGrp="1"/>
          </p:cNvSpPr>
          <p:nvPr>
            <p:ph type="body" sz="quarter" idx="12"/>
          </p:nvPr>
        </p:nvSpPr>
        <p:spPr>
          <a:xfrm>
            <a:off x="7774373" y="2751066"/>
            <a:ext cx="2159000" cy="1022350"/>
          </a:xfrm>
        </p:spPr>
        <p:txBody>
          <a:bodyPr>
            <a:normAutofit/>
          </a:bodyPr>
          <a:lstStyle>
            <a:lvl1pPr marL="0" indent="0">
              <a:spcBef>
                <a:spcPts val="0"/>
              </a:spcBef>
              <a:buNone/>
              <a:defRPr sz="1600">
                <a:solidFill>
                  <a:schemeClr val="tx2"/>
                </a:solidFill>
              </a:defRPr>
            </a:lvl1pPr>
          </a:lstStyle>
          <a:p>
            <a:pPr lvl="0"/>
            <a:r>
              <a:rPr lang="en-US"/>
              <a:t>Click to edit Master text styles</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General Title 4">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7"/>
          <p:cNvSpPr/>
          <p:nvPr/>
        </p:nvSpPr>
        <p:spPr>
          <a:xfrm>
            <a:off x="0" y="6642100"/>
            <a:ext cx="357790" cy="230832"/>
          </a:xfrm>
          <a:prstGeom prst="rect">
            <a:avLst/>
          </a:prstGeom>
        </p:spPr>
        <p:txBody>
          <a:bodyPr wrap="none">
            <a:spAutoFit/>
          </a:bodyPr>
          <a:lstStyle/>
          <a:p>
            <a:pPr eaLnBrk="0" hangingPunct="0">
              <a:defRPr/>
            </a:pPr>
            <a:r>
              <a:rPr lang="en-US" sz="900" dirty="0">
                <a:latin typeface="+mj-lt"/>
                <a:ea typeface="ＭＳ Ｐゴシック" charset="-128"/>
                <a:cs typeface="+mn-cs"/>
              </a:rPr>
              <a:t>DIN</a:t>
            </a:r>
          </a:p>
        </p:txBody>
      </p:sp>
      <p:sp>
        <p:nvSpPr>
          <p:cNvPr id="10" name="Text Placeholder 6"/>
          <p:cNvSpPr>
            <a:spLocks noGrp="1"/>
          </p:cNvSpPr>
          <p:nvPr>
            <p:ph type="body" sz="quarter" idx="12"/>
          </p:nvPr>
        </p:nvSpPr>
        <p:spPr>
          <a:xfrm>
            <a:off x="9164201" y="2725815"/>
            <a:ext cx="2159000" cy="1022350"/>
          </a:xfrm>
        </p:spPr>
        <p:txBody>
          <a:bodyPr>
            <a:normAutofit/>
          </a:bodyPr>
          <a:lstStyle>
            <a:lvl1pPr marL="0" indent="0">
              <a:spcBef>
                <a:spcPts val="0"/>
              </a:spcBef>
              <a:buNone/>
              <a:defRPr sz="1600">
                <a:solidFill>
                  <a:schemeClr val="tx2"/>
                </a:solidFill>
              </a:defRPr>
            </a:lvl1pPr>
          </a:lstStyle>
          <a:p>
            <a:pPr lvl="0"/>
            <a:r>
              <a:rPr lang="en-US"/>
              <a:t>Click to edit Master text styles</a:t>
            </a:r>
          </a:p>
        </p:txBody>
      </p:sp>
      <p:sp>
        <p:nvSpPr>
          <p:cNvPr id="6" name="Title 1"/>
          <p:cNvSpPr>
            <a:spLocks noGrp="1"/>
          </p:cNvSpPr>
          <p:nvPr>
            <p:ph type="ctrTitle"/>
          </p:nvPr>
        </p:nvSpPr>
        <p:spPr>
          <a:xfrm>
            <a:off x="1011936" y="2863699"/>
            <a:ext cx="7408333" cy="1346736"/>
          </a:xfrm>
        </p:spPr>
        <p:txBody>
          <a:bodyPr>
            <a:normAutofit/>
          </a:bodyPr>
          <a:lstStyle>
            <a:lvl1pPr algn="l" defTabSz="457200" rtl="0" eaLnBrk="1" latinLnBrk="0" hangingPunct="1">
              <a:lnSpc>
                <a:spcPct val="90000"/>
              </a:lnSpc>
              <a:spcBef>
                <a:spcPct val="0"/>
              </a:spcBef>
              <a:buNone/>
              <a:defRPr lang="en-US" sz="4000" kern="1200" dirty="0" smtClean="0">
                <a:solidFill>
                  <a:schemeClr val="tx2"/>
                </a:solidFill>
                <a:latin typeface="+mj-lt"/>
                <a:ea typeface="+mj-ea"/>
                <a:cs typeface="+mj-cs"/>
              </a:defRPr>
            </a:lvl1pPr>
          </a:lstStyle>
          <a:p>
            <a:r>
              <a:rPr lang="en-US"/>
              <a:t>Click to edit Master title style</a:t>
            </a:r>
            <a:endParaRPr lang="en-US" dirty="0"/>
          </a:p>
        </p:txBody>
      </p:sp>
      <p:sp>
        <p:nvSpPr>
          <p:cNvPr id="7" name="Subtitle 2"/>
          <p:cNvSpPr>
            <a:spLocks noGrp="1"/>
          </p:cNvSpPr>
          <p:nvPr>
            <p:ph type="subTitle" idx="1"/>
          </p:nvPr>
        </p:nvSpPr>
        <p:spPr>
          <a:xfrm>
            <a:off x="1011936" y="4221511"/>
            <a:ext cx="7408333" cy="927100"/>
          </a:xfrm>
        </p:spPr>
        <p:txBody>
          <a:bodyPr>
            <a:normAutofit/>
          </a:bodyPr>
          <a:lstStyle>
            <a:lvl1pPr marL="0" indent="0" algn="l" defTabSz="457200" rtl="0" eaLnBrk="1" latinLnBrk="0" hangingPunct="1">
              <a:spcBef>
                <a:spcPct val="20000"/>
              </a:spcBef>
              <a:buFont typeface="Arial"/>
              <a:buNone/>
              <a:defRPr lang="en-US" sz="2400" kern="1200" dirty="0" smtClean="0">
                <a:solidFill>
                  <a:schemeClr val="accent2">
                    <a:lumMod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General Title 5">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5"/>
          <p:cNvSpPr/>
          <p:nvPr/>
        </p:nvSpPr>
        <p:spPr>
          <a:xfrm>
            <a:off x="0" y="6642100"/>
            <a:ext cx="357790" cy="230832"/>
          </a:xfrm>
          <a:prstGeom prst="rect">
            <a:avLst/>
          </a:prstGeom>
        </p:spPr>
        <p:txBody>
          <a:bodyPr wrap="none">
            <a:spAutoFit/>
          </a:bodyPr>
          <a:lstStyle/>
          <a:p>
            <a:pPr eaLnBrk="0" hangingPunct="0">
              <a:defRPr/>
            </a:pPr>
            <a:r>
              <a:rPr lang="en-US" sz="900" dirty="0">
                <a:latin typeface="+mj-lt"/>
                <a:ea typeface="ＭＳ Ｐゴシック" charset="-128"/>
                <a:cs typeface="+mn-cs"/>
              </a:rPr>
              <a:t>DIN</a:t>
            </a:r>
          </a:p>
        </p:txBody>
      </p:sp>
      <p:sp>
        <p:nvSpPr>
          <p:cNvPr id="8" name="Title 1"/>
          <p:cNvSpPr>
            <a:spLocks noGrp="1"/>
          </p:cNvSpPr>
          <p:nvPr>
            <p:ph type="ctrTitle"/>
          </p:nvPr>
        </p:nvSpPr>
        <p:spPr>
          <a:xfrm>
            <a:off x="1014637" y="704251"/>
            <a:ext cx="5899991" cy="1719072"/>
          </a:xfrm>
        </p:spPr>
        <p:txBody>
          <a:bodyPr>
            <a:normAutofit/>
          </a:bodyPr>
          <a:lstStyle>
            <a:lvl1pPr algn="l" defTabSz="457200" rtl="0" eaLnBrk="1" latinLnBrk="0" hangingPunct="1">
              <a:lnSpc>
                <a:spcPct val="90000"/>
              </a:lnSpc>
              <a:spcBef>
                <a:spcPct val="0"/>
              </a:spcBef>
              <a:buNone/>
              <a:defRPr lang="en-US" sz="4000" kern="1200" dirty="0" smtClean="0">
                <a:solidFill>
                  <a:schemeClr val="tx2"/>
                </a:solidFill>
                <a:latin typeface="+mj-lt"/>
                <a:ea typeface="+mj-ea"/>
                <a:cs typeface="+mj-cs"/>
              </a:defRPr>
            </a:lvl1pPr>
          </a:lstStyle>
          <a:p>
            <a:r>
              <a:rPr lang="en-US"/>
              <a:t>Click to edit Master title style</a:t>
            </a:r>
            <a:endParaRPr lang="en-US" dirty="0"/>
          </a:p>
        </p:txBody>
      </p:sp>
      <p:sp>
        <p:nvSpPr>
          <p:cNvPr id="9" name="Subtitle 2"/>
          <p:cNvSpPr>
            <a:spLocks noGrp="1"/>
          </p:cNvSpPr>
          <p:nvPr>
            <p:ph type="subTitle" idx="1"/>
          </p:nvPr>
        </p:nvSpPr>
        <p:spPr>
          <a:xfrm>
            <a:off x="1014637" y="2423323"/>
            <a:ext cx="5899991" cy="920394"/>
          </a:xfrm>
        </p:spPr>
        <p:txBody>
          <a:bodyPr>
            <a:normAutofit/>
          </a:bodyPr>
          <a:lstStyle>
            <a:lvl1pPr marL="0" indent="0" algn="l" defTabSz="457200" rtl="0" eaLnBrk="1" latinLnBrk="0" hangingPunct="1">
              <a:spcBef>
                <a:spcPct val="20000"/>
              </a:spcBef>
              <a:buFont typeface="Arial"/>
              <a:buNone/>
              <a:defRPr lang="en-US" sz="2400" kern="1200" dirty="0" smtClean="0">
                <a:solidFill>
                  <a:schemeClr val="accent2">
                    <a:lumMod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 Placeholder 6"/>
          <p:cNvSpPr>
            <a:spLocks noGrp="1"/>
          </p:cNvSpPr>
          <p:nvPr>
            <p:ph type="body" sz="quarter" idx="12"/>
          </p:nvPr>
        </p:nvSpPr>
        <p:spPr>
          <a:xfrm>
            <a:off x="7754452" y="2321367"/>
            <a:ext cx="2159000" cy="1022350"/>
          </a:xfrm>
        </p:spPr>
        <p:txBody>
          <a:bodyPr>
            <a:normAutofit/>
          </a:bodyPr>
          <a:lstStyle>
            <a:lvl1pPr marL="0" indent="0">
              <a:spcBef>
                <a:spcPts val="0"/>
              </a:spcBef>
              <a:buNone/>
              <a:defRPr sz="1600">
                <a:solidFill>
                  <a:schemeClr val="tx2"/>
                </a:solidFill>
              </a:defRPr>
            </a:lvl1pPr>
          </a:lstStyle>
          <a:p>
            <a:pPr lvl="0"/>
            <a:r>
              <a:rPr lang="en-US"/>
              <a:t>Click to edit Master text styles</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Medicare Title 2">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7"/>
          <p:cNvSpPr/>
          <p:nvPr/>
        </p:nvSpPr>
        <p:spPr>
          <a:xfrm>
            <a:off x="0" y="6642100"/>
            <a:ext cx="357790" cy="230832"/>
          </a:xfrm>
          <a:prstGeom prst="rect">
            <a:avLst/>
          </a:prstGeom>
        </p:spPr>
        <p:txBody>
          <a:bodyPr wrap="none">
            <a:spAutoFit/>
          </a:bodyPr>
          <a:lstStyle/>
          <a:p>
            <a:pPr eaLnBrk="0" hangingPunct="0">
              <a:defRPr/>
            </a:pPr>
            <a:r>
              <a:rPr lang="en-US" sz="900" dirty="0">
                <a:latin typeface="+mj-lt"/>
                <a:ea typeface="ＭＳ Ｐゴシック" charset="-128"/>
                <a:cs typeface="+mn-cs"/>
              </a:rPr>
              <a:t>DIN</a:t>
            </a:r>
          </a:p>
        </p:txBody>
      </p:sp>
      <p:sp>
        <p:nvSpPr>
          <p:cNvPr id="10" name="Text Placeholder 6"/>
          <p:cNvSpPr>
            <a:spLocks noGrp="1"/>
          </p:cNvSpPr>
          <p:nvPr>
            <p:ph type="body" sz="quarter" idx="12"/>
          </p:nvPr>
        </p:nvSpPr>
        <p:spPr>
          <a:xfrm>
            <a:off x="7431024" y="4523762"/>
            <a:ext cx="2159000" cy="1022350"/>
          </a:xfrm>
        </p:spPr>
        <p:txBody>
          <a:bodyPr>
            <a:normAutofit/>
          </a:bodyPr>
          <a:lstStyle>
            <a:lvl1pPr marL="0" indent="0">
              <a:spcBef>
                <a:spcPts val="0"/>
              </a:spcBef>
              <a:buNone/>
              <a:defRPr sz="1600">
                <a:solidFill>
                  <a:schemeClr val="tx2"/>
                </a:solidFill>
              </a:defRPr>
            </a:lvl1pPr>
          </a:lstStyle>
          <a:p>
            <a:pPr lvl="0"/>
            <a:r>
              <a:rPr lang="en-US"/>
              <a:t>Click to edit Master text styles</a:t>
            </a:r>
          </a:p>
        </p:txBody>
      </p:sp>
      <p:sp>
        <p:nvSpPr>
          <p:cNvPr id="6" name="Title 1"/>
          <p:cNvSpPr>
            <a:spLocks noGrp="1"/>
          </p:cNvSpPr>
          <p:nvPr>
            <p:ph type="ctrTitle"/>
          </p:nvPr>
        </p:nvSpPr>
        <p:spPr>
          <a:xfrm>
            <a:off x="3541873" y="2011304"/>
            <a:ext cx="7408333" cy="1346736"/>
          </a:xfrm>
        </p:spPr>
        <p:txBody>
          <a:bodyPr>
            <a:normAutofit/>
          </a:bodyPr>
          <a:lstStyle>
            <a:lvl1pPr algn="l" defTabSz="457200" rtl="0" eaLnBrk="1" latinLnBrk="0" hangingPunct="1">
              <a:lnSpc>
                <a:spcPct val="90000"/>
              </a:lnSpc>
              <a:spcBef>
                <a:spcPct val="0"/>
              </a:spcBef>
              <a:buNone/>
              <a:defRPr lang="en-US" sz="4000" kern="1200" dirty="0" smtClean="0">
                <a:solidFill>
                  <a:schemeClr val="tx2"/>
                </a:solidFill>
                <a:latin typeface="+mj-lt"/>
                <a:ea typeface="+mj-ea"/>
                <a:cs typeface="+mj-cs"/>
              </a:defRPr>
            </a:lvl1pPr>
          </a:lstStyle>
          <a:p>
            <a:r>
              <a:rPr lang="en-US"/>
              <a:t>Click to edit Master title style</a:t>
            </a:r>
            <a:endParaRPr lang="en-US" dirty="0"/>
          </a:p>
        </p:txBody>
      </p:sp>
      <p:sp>
        <p:nvSpPr>
          <p:cNvPr id="7" name="Subtitle 2"/>
          <p:cNvSpPr>
            <a:spLocks noGrp="1"/>
          </p:cNvSpPr>
          <p:nvPr>
            <p:ph type="subTitle" idx="1"/>
          </p:nvPr>
        </p:nvSpPr>
        <p:spPr>
          <a:xfrm>
            <a:off x="3541873" y="3369116"/>
            <a:ext cx="7408333" cy="927100"/>
          </a:xfrm>
        </p:spPr>
        <p:txBody>
          <a:bodyPr>
            <a:normAutofit/>
          </a:bodyPr>
          <a:lstStyle>
            <a:lvl1pPr marL="0" indent="0" algn="l" defTabSz="457200" rtl="0" eaLnBrk="1" latinLnBrk="0" hangingPunct="1">
              <a:spcBef>
                <a:spcPct val="20000"/>
              </a:spcBef>
              <a:buFont typeface="Arial"/>
              <a:buNone/>
              <a:defRPr lang="en-US" sz="2400" kern="1200" dirty="0" smtClean="0">
                <a:solidFill>
                  <a:schemeClr val="accent2">
                    <a:lumMod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1925D7-C5CF-4574-9446-2AA0327C58B7}"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Divider Slid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1"/>
          <p:cNvSpPr/>
          <p:nvPr/>
        </p:nvSpPr>
        <p:spPr>
          <a:xfrm>
            <a:off x="146051" y="5745164"/>
            <a:ext cx="3566583" cy="942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600" dirty="0"/>
          </a:p>
        </p:txBody>
      </p:sp>
      <p:pic>
        <p:nvPicPr>
          <p:cNvPr id="5" name="Picture 9" descr="hum_rgb_pos.em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6467" y="6245225"/>
            <a:ext cx="1416051" cy="336550"/>
          </a:xfrm>
          <a:prstGeom prst="rect">
            <a:avLst/>
          </a:prstGeom>
          <a:noFill/>
          <a:ln w="9525">
            <a:noFill/>
            <a:miter lim="800000"/>
            <a:headEnd/>
            <a:tailEnd/>
          </a:ln>
        </p:spPr>
      </p:pic>
      <p:sp>
        <p:nvSpPr>
          <p:cNvPr id="8" name="Title 1"/>
          <p:cNvSpPr>
            <a:spLocks noGrp="1"/>
          </p:cNvSpPr>
          <p:nvPr>
            <p:ph type="ctrTitle"/>
          </p:nvPr>
        </p:nvSpPr>
        <p:spPr>
          <a:xfrm>
            <a:off x="1238947" y="851961"/>
            <a:ext cx="7114831" cy="587903"/>
          </a:xfrm>
        </p:spPr>
        <p:txBody>
          <a:bodyPr>
            <a:normAutofit/>
          </a:bodyPr>
          <a:lstStyle>
            <a:lvl1pPr algn="l" defTabSz="457200" rtl="0" eaLnBrk="1" latinLnBrk="0" hangingPunct="1">
              <a:lnSpc>
                <a:spcPct val="90000"/>
              </a:lnSpc>
              <a:spcBef>
                <a:spcPct val="0"/>
              </a:spcBef>
              <a:buNone/>
              <a:defRPr lang="en-US" sz="4000" b="0" kern="1200" dirty="0" smtClean="0">
                <a:solidFill>
                  <a:schemeClr val="tx2"/>
                </a:solidFill>
                <a:latin typeface="+mj-lt"/>
                <a:ea typeface="+mj-ea"/>
                <a:cs typeface="+mj-cs"/>
              </a:defRPr>
            </a:lvl1pPr>
          </a:lstStyle>
          <a:p>
            <a:r>
              <a:rPr lang="en-US"/>
              <a:t>Click to edit Master title style</a:t>
            </a:r>
            <a:endParaRPr lang="en-US" dirty="0"/>
          </a:p>
        </p:txBody>
      </p:sp>
      <p:sp>
        <p:nvSpPr>
          <p:cNvPr id="9" name="Subtitle 2"/>
          <p:cNvSpPr>
            <a:spLocks noGrp="1"/>
          </p:cNvSpPr>
          <p:nvPr>
            <p:ph type="subTitle" idx="1"/>
          </p:nvPr>
        </p:nvSpPr>
        <p:spPr>
          <a:xfrm>
            <a:off x="1238947" y="1600201"/>
            <a:ext cx="7114831" cy="2646893"/>
          </a:xfrm>
        </p:spPr>
        <p:txBody>
          <a:bodyPr>
            <a:normAutofit/>
          </a:bodyPr>
          <a:lstStyle>
            <a:lvl1pPr marL="0" indent="0" algn="l" defTabSz="457200" rtl="0" eaLnBrk="1" latinLnBrk="0" hangingPunct="1">
              <a:lnSpc>
                <a:spcPct val="90000"/>
              </a:lnSpc>
              <a:spcBef>
                <a:spcPts val="0"/>
              </a:spcBef>
              <a:buFont typeface="Arial"/>
              <a:buNone/>
              <a:defRPr lang="en-US" sz="2600" kern="1200" dirty="0" smtClean="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0"/>
          </p:nvPr>
        </p:nvSpPr>
        <p:spPr/>
        <p:txBody>
          <a:bodyPr/>
          <a:lstStyle>
            <a:lvl1pPr>
              <a:defRPr/>
            </a:lvl1pPr>
          </a:lstStyle>
          <a:p>
            <a:fld id="{7D1925D7-C5CF-4574-9446-2AA0327C58B7}" type="slidenum">
              <a:rPr lang="en-US" smtClean="0"/>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Alternate Title and Content">
    <p:spTree>
      <p:nvGrpSpPr>
        <p:cNvPr id="1" name=""/>
        <p:cNvGrpSpPr/>
        <p:nvPr/>
      </p:nvGrpSpPr>
      <p:grpSpPr>
        <a:xfrm>
          <a:off x="0" y="0"/>
          <a:ext cx="0" cy="0"/>
          <a:chOff x="0" y="0"/>
          <a:chExt cx="0" cy="0"/>
        </a:xfrm>
      </p:grpSpPr>
      <p:cxnSp>
        <p:nvCxnSpPr>
          <p:cNvPr id="4" name="Straight Connector 10"/>
          <p:cNvCxnSpPr/>
          <p:nvPr/>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11" descr="hum_rgb_pos.em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6467" y="6245225"/>
            <a:ext cx="1416051" cy="336550"/>
          </a:xfrm>
          <a:prstGeom prst="rect">
            <a:avLst/>
          </a:prstGeom>
          <a:noFill/>
          <a:ln w="9525">
            <a:noFill/>
            <a:miter lim="800000"/>
            <a:headEnd/>
            <a:tailEnd/>
          </a:ln>
        </p:spPr>
      </p:pic>
      <p:sp>
        <p:nvSpPr>
          <p:cNvPr id="3" name="Content Placeholder 2"/>
          <p:cNvSpPr>
            <a:spLocks noGrp="1"/>
          </p:cNvSpPr>
          <p:nvPr>
            <p:ph idx="1"/>
          </p:nvPr>
        </p:nvSpPr>
        <p:spPr>
          <a:xfrm>
            <a:off x="609600" y="1600200"/>
            <a:ext cx="10972800" cy="4476750"/>
          </a:xfrm>
        </p:spPr>
        <p:txBody>
          <a:bodyPr/>
          <a:lstStyle>
            <a:lvl2pPr marL="460375" indent="-231775">
              <a:spcBef>
                <a:spcPts val="0"/>
              </a:spcBef>
              <a:spcAft>
                <a:spcPts val="1000"/>
              </a:spcAft>
              <a:buFont typeface="BentonSansF Book" pitchFamily="50" charset="0"/>
              <a:buChar char="–"/>
              <a:defRPr/>
            </a:lvl2pPr>
            <a:lvl3pPr marL="687388" indent="-228600">
              <a:spcBef>
                <a:spcPts val="0"/>
              </a:spcBef>
              <a:spcAft>
                <a:spcPts val="800"/>
              </a:spcAft>
              <a:buFont typeface="Arial" pitchFamily="34" charset="0"/>
              <a:buChar char="•"/>
              <a:tabLst/>
              <a:defRPr/>
            </a:lvl3pPr>
            <a:lvl4pPr marL="909638" indent="-228600">
              <a:spcBef>
                <a:spcPts val="0"/>
              </a:spcBef>
              <a:spcAft>
                <a:spcPts val="600"/>
              </a:spcAft>
              <a:buFont typeface="BentonSansF Book" pitchFamily="50" charset="0"/>
              <a:buChar char="–"/>
              <a:defRPr/>
            </a:lvl4pPr>
            <a:lvl6pPr marL="1143000" indent="-228600">
              <a:spcBef>
                <a:spcPts val="0"/>
              </a:spcBef>
              <a:spcAft>
                <a:spcPts val="400"/>
              </a:spcAft>
              <a:buClr>
                <a:schemeClr val="bg2"/>
              </a:buClr>
              <a:buFont typeface="Arial" pitchFamily="34" charset="0"/>
              <a:buChar cha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p:txBody>
          <a:bodyPr/>
          <a:lstStyle/>
          <a:p>
            <a:r>
              <a:rPr lang="en-US"/>
              <a:t>Click to edit Master title style</a:t>
            </a:r>
            <a:endParaRPr lang="en-US" dirty="0"/>
          </a:p>
        </p:txBody>
      </p:sp>
      <p:sp>
        <p:nvSpPr>
          <p:cNvPr id="6" name="Slide Number Placeholder 6"/>
          <p:cNvSpPr>
            <a:spLocks noGrp="1"/>
          </p:cNvSpPr>
          <p:nvPr>
            <p:ph type="sldNum" sz="quarter" idx="10"/>
          </p:nvPr>
        </p:nvSpPr>
        <p:spPr/>
        <p:txBody>
          <a:bodyPr/>
          <a:lstStyle>
            <a:lvl1pPr>
              <a:defRPr/>
            </a:lvl1pPr>
          </a:lstStyle>
          <a:p>
            <a:fld id="{7D1925D7-C5CF-4574-9446-2AA0327C58B7}" type="slidenum">
              <a:rPr lang="en-US" smtClean="0"/>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Alternate Title Only">
    <p:spTree>
      <p:nvGrpSpPr>
        <p:cNvPr id="1" name=""/>
        <p:cNvGrpSpPr/>
        <p:nvPr/>
      </p:nvGrpSpPr>
      <p:grpSpPr>
        <a:xfrm>
          <a:off x="0" y="0"/>
          <a:ext cx="0" cy="0"/>
          <a:chOff x="0" y="0"/>
          <a:chExt cx="0" cy="0"/>
        </a:xfrm>
      </p:grpSpPr>
      <p:cxnSp>
        <p:nvCxnSpPr>
          <p:cNvPr id="3" name="Straight Connector 10"/>
          <p:cNvCxnSpPr/>
          <p:nvPr/>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8" descr="hum_rgb_pos.em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6467" y="6245225"/>
            <a:ext cx="1416051" cy="336550"/>
          </a:xfrm>
          <a:prstGeom prst="rect">
            <a:avLst/>
          </a:prstGeom>
          <a:noFill/>
          <a:ln w="9525">
            <a:noFill/>
            <a:miter lim="800000"/>
            <a:headEnd/>
            <a:tailEnd/>
          </a:ln>
        </p:spPr>
      </p:pic>
      <p:sp>
        <p:nvSpPr>
          <p:cNvPr id="8" name="Title 7"/>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0"/>
          </p:nvPr>
        </p:nvSpPr>
        <p:spPr/>
        <p:txBody>
          <a:bodyPr/>
          <a:lstStyle>
            <a:lvl1pPr>
              <a:defRPr/>
            </a:lvl1pPr>
          </a:lstStyle>
          <a:p>
            <a:fld id="{7D1925D7-C5CF-4574-9446-2AA0327C58B7}" type="slidenum">
              <a:rPr lang="en-US" smtClean="0"/>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3467" y="1550989"/>
            <a:ext cx="10907184" cy="3862387"/>
          </a:xfrm>
          <a:prstGeom prst="rect">
            <a:avLst/>
          </a:prstGeom>
          <a:noFill/>
          <a:ln w="9525">
            <a:noFill/>
            <a:miter lim="800000"/>
            <a:headEnd/>
            <a:tailEnd/>
          </a:ln>
        </p:spPr>
      </p:pic>
      <p:pic>
        <p:nvPicPr>
          <p:cNvPr id="4" name="Picture 5" descr="hum_rgb_pos.em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6468" y="5835650"/>
            <a:ext cx="3291417" cy="782638"/>
          </a:xfrm>
          <a:prstGeom prst="rect">
            <a:avLst/>
          </a:prstGeom>
          <a:noFill/>
          <a:ln w="9525">
            <a:noFill/>
            <a:miter lim="800000"/>
            <a:headEnd/>
            <a:tailEnd/>
          </a:ln>
        </p:spPr>
      </p:pic>
      <p:sp>
        <p:nvSpPr>
          <p:cNvPr id="5" name="Rectangle 6"/>
          <p:cNvSpPr/>
          <p:nvPr/>
        </p:nvSpPr>
        <p:spPr>
          <a:xfrm>
            <a:off x="0" y="6642100"/>
            <a:ext cx="357790" cy="230832"/>
          </a:xfrm>
          <a:prstGeom prst="rect">
            <a:avLst/>
          </a:prstGeom>
        </p:spPr>
        <p:txBody>
          <a:bodyPr wrap="none">
            <a:spAutoFit/>
          </a:bodyPr>
          <a:lstStyle/>
          <a:p>
            <a:pPr eaLnBrk="0" hangingPunct="0">
              <a:defRPr/>
            </a:pPr>
            <a:r>
              <a:rPr lang="en-US" sz="900" dirty="0">
                <a:latin typeface="+mj-lt"/>
                <a:ea typeface="ＭＳ Ｐゴシック" charset="-128"/>
                <a:cs typeface="+mn-cs"/>
              </a:rPr>
              <a:t>DIN</a:t>
            </a:r>
          </a:p>
        </p:txBody>
      </p:sp>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pic>
        <p:nvPicPr>
          <p:cNvPr id="3" name="Picture 6"/>
          <p:cNvPicPr>
            <a:picLocks noChangeAspect="1"/>
          </p:cNvPicPr>
          <p:nvPr/>
        </p:nvPicPr>
        <p:blipFill>
          <a:blip r:embed="rId2"/>
          <a:srcRect/>
          <a:stretch>
            <a:fillRect/>
          </a:stretch>
        </p:blipFill>
        <p:spPr bwMode="auto">
          <a:xfrm>
            <a:off x="146051" y="881064"/>
            <a:ext cx="8263467" cy="4137025"/>
          </a:xfrm>
          <a:prstGeom prst="rect">
            <a:avLst/>
          </a:prstGeom>
          <a:noFill/>
          <a:ln w="9525">
            <a:noFill/>
            <a:miter lim="800000"/>
            <a:headEnd/>
            <a:tailEnd/>
          </a:ln>
        </p:spPr>
      </p:pic>
      <p:pic>
        <p:nvPicPr>
          <p:cNvPr id="4" name="Picture 7" descr="EAP title slide bkg.pdf"/>
          <p:cNvPicPr>
            <a:picLocks noChangeAspect="1"/>
          </p:cNvPicPr>
          <p:nvPr/>
        </p:nvPicPr>
        <p:blipFill>
          <a:blip r:embed="rId3" cstate="email">
            <a:extLst>
              <a:ext uri="{28A0092B-C50C-407E-A947-70E740481C1C}">
                <a14:useLocalDpi xmlns:a14="http://schemas.microsoft.com/office/drawing/2010/main"/>
              </a:ext>
            </a:extLst>
          </a:blip>
          <a:srcRect b="5331"/>
          <a:stretch>
            <a:fillRect/>
          </a:stretch>
        </p:blipFill>
        <p:spPr bwMode="auto">
          <a:xfrm>
            <a:off x="1" y="1"/>
            <a:ext cx="11834284" cy="6492875"/>
          </a:xfrm>
          <a:prstGeom prst="rect">
            <a:avLst/>
          </a:prstGeom>
          <a:noFill/>
          <a:ln w="9525">
            <a:noFill/>
            <a:miter lim="800000"/>
            <a:headEnd/>
            <a:tailEnd/>
          </a:ln>
        </p:spPr>
      </p:pic>
      <p:sp>
        <p:nvSpPr>
          <p:cNvPr id="5" name="Title Placeholder 1"/>
          <p:cNvSpPr txBox="1">
            <a:spLocks/>
          </p:cNvSpPr>
          <p:nvPr/>
        </p:nvSpPr>
        <p:spPr>
          <a:xfrm>
            <a:off x="6758517" y="2378075"/>
            <a:ext cx="4256616" cy="114300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3200" dirty="0">
                <a:solidFill>
                  <a:schemeClr val="bg1"/>
                </a:solidFill>
              </a:rPr>
              <a:t>Click to edit title</a:t>
            </a:r>
          </a:p>
        </p:txBody>
      </p:sp>
      <p:sp>
        <p:nvSpPr>
          <p:cNvPr id="6" name="Title Placeholder 1"/>
          <p:cNvSpPr txBox="1">
            <a:spLocks/>
          </p:cNvSpPr>
          <p:nvPr/>
        </p:nvSpPr>
        <p:spPr>
          <a:xfrm>
            <a:off x="6758517" y="4657725"/>
            <a:ext cx="4256616" cy="114300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000" dirty="0">
                <a:solidFill>
                  <a:schemeClr val="bg1"/>
                </a:solidFill>
              </a:rPr>
              <a:t>Click to edit presenter</a:t>
            </a:r>
          </a:p>
        </p:txBody>
      </p:sp>
      <p:sp>
        <p:nvSpPr>
          <p:cNvPr id="15" name="Title Placeholder 1"/>
          <p:cNvSpPr>
            <a:spLocks noGrp="1"/>
          </p:cNvSpPr>
          <p:nvPr>
            <p:ph type="title"/>
          </p:nvPr>
        </p:nvSpPr>
        <p:spPr>
          <a:xfrm>
            <a:off x="609600" y="104511"/>
            <a:ext cx="4111256" cy="512171"/>
          </a:xfrm>
          <a:prstGeom prst="rect">
            <a:avLst/>
          </a:prstGeom>
        </p:spPr>
        <p:txBody>
          <a:bodyPr lIns="91440" tIns="45720" rIns="91440" bIns="45720" rtlCol="0" anchor="ctr">
            <a:normAutofit/>
          </a:bodyPr>
          <a:lstStyle>
            <a:lvl1pPr algn="l">
              <a:defRPr sz="2000" baseline="0">
                <a:solidFill>
                  <a:schemeClr val="bg1"/>
                </a:solidFill>
              </a:defRPr>
            </a:lvl1pPr>
          </a:lstStyle>
          <a:p>
            <a:r>
              <a:rPr lang="en-US"/>
              <a:t>Click to edit Master title style</a:t>
            </a:r>
            <a:endParaRPr lang="en-US" dirty="0"/>
          </a:p>
        </p:txBody>
      </p:sp>
      <p:sp>
        <p:nvSpPr>
          <p:cNvPr id="7" name="Slide Number Placeholder 5"/>
          <p:cNvSpPr>
            <a:spLocks noGrp="1"/>
          </p:cNvSpPr>
          <p:nvPr>
            <p:ph type="sldNum" sz="quarter" idx="10"/>
          </p:nvPr>
        </p:nvSpPr>
        <p:spPr/>
        <p:txBody>
          <a:bodyPr/>
          <a:lstStyle>
            <a:lvl1pPr>
              <a:defRPr/>
            </a:lvl1pPr>
          </a:lstStyle>
          <a:p>
            <a:fld id="{7D1925D7-C5CF-4574-9446-2AA0327C58B7}" type="slidenum">
              <a:rPr lang="en-US" smtClean="0"/>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5"/>
          <p:cNvCxnSpPr/>
          <p:nvPr/>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6" descr="hum_rgb_pos.em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6467" y="6245225"/>
            <a:ext cx="1416051" cy="33655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68501"/>
            <a:ext cx="5350933" cy="4333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3734" y="1968501"/>
            <a:ext cx="5350933" cy="4333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p:txBody>
          <a:bodyPr/>
          <a:lstStyle>
            <a:lvl1pPr>
              <a:defRPr/>
            </a:lvl1pPr>
          </a:lstStyle>
          <a:p>
            <a:fld id="{7D1925D7-C5CF-4574-9446-2AA0327C58B7}" type="slidenum">
              <a:rPr lang="en-US" smtClean="0"/>
              <a:pPr/>
              <a:t>‹#›</a:t>
            </a:fld>
            <a:endParaRPr lang="en-US" dirty="0"/>
          </a:p>
        </p:txBody>
      </p:sp>
    </p:spTree>
  </p:cSld>
  <p:clrMapOvr>
    <a:masterClrMapping/>
  </p:clrMapOvr>
  <p:transition spd="slow"/>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7D1925D7-C5CF-4574-9446-2AA0327C58B7}" type="slidenum">
              <a:rPr lang="en-US" smtClean="0"/>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6B43C26-5127-4DE2-B4E6-9FC3B94FCB23}" type="slidenum">
              <a:rPr lang="en-US"/>
              <a:pPr>
                <a:defRPr/>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6B43C26-5127-4DE2-B4E6-9FC3B94FCB23}" type="slidenum">
              <a:rPr lang="en-US"/>
              <a:pPr>
                <a:defRPr/>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89462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1925D7-C5CF-4574-9446-2AA0327C58B7}" type="slidenum">
              <a:rPr lang="en-US" smtClean="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92162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31865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158659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44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42862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316577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35169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894764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436849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3438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1925D7-C5CF-4574-9446-2AA0327C58B7}" type="slidenum">
              <a:rPr lang="en-US" smtClean="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8" name="Picture 7" descr="EAP title slide bkg.pdf"/>
          <p:cNvPicPr>
            <a:picLocks noChangeAspect="1"/>
          </p:cNvPicPr>
          <p:nvPr userDrawn="1"/>
        </p:nvPicPr>
        <p:blipFill rotWithShape="1">
          <a:blip r:embed="rId2" cstate="email">
            <a:extLst>
              <a:ext uri="{28A0092B-C50C-407E-A947-70E740481C1C}">
                <a14:useLocalDpi xmlns:a14="http://schemas.microsoft.com/office/drawing/2010/main"/>
              </a:ext>
            </a:extLst>
          </a:blip>
          <a:srcRect b="5331"/>
          <a:stretch/>
        </p:blipFill>
        <p:spPr>
          <a:xfrm>
            <a:off x="1" y="0"/>
            <a:ext cx="11833412" cy="6492240"/>
          </a:xfrm>
          <a:prstGeom prst="rect">
            <a:avLst/>
          </a:prstGeom>
        </p:spPr>
      </p:pic>
      <p:sp>
        <p:nvSpPr>
          <p:cNvPr id="15" name="Title Placeholder 1"/>
          <p:cNvSpPr>
            <a:spLocks noGrp="1"/>
          </p:cNvSpPr>
          <p:nvPr>
            <p:ph type="title" hasCustomPrompt="1"/>
          </p:nvPr>
        </p:nvSpPr>
        <p:spPr>
          <a:xfrm>
            <a:off x="609600" y="104511"/>
            <a:ext cx="4111256" cy="512171"/>
          </a:xfrm>
          <a:prstGeom prst="rect">
            <a:avLst/>
          </a:prstGeom>
        </p:spPr>
        <p:txBody>
          <a:bodyPr vert="horz" lIns="91440" tIns="45720" rIns="91440" bIns="45720" rtlCol="0" anchor="ctr">
            <a:normAutofit/>
          </a:bodyPr>
          <a:lstStyle>
            <a:lvl1pPr algn="l">
              <a:defRPr sz="2000" baseline="0">
                <a:solidFill>
                  <a:schemeClr val="bg1"/>
                </a:solidFill>
              </a:defRPr>
            </a:lvl1pPr>
          </a:lstStyle>
          <a:p>
            <a:r>
              <a:rPr lang="en-US" dirty="0"/>
              <a:t>EAP and Work-Life Services</a:t>
            </a:r>
          </a:p>
        </p:txBody>
      </p:sp>
      <p:sp>
        <p:nvSpPr>
          <p:cNvPr id="16" name="Title Placeholder 1"/>
          <p:cNvSpPr txBox="1">
            <a:spLocks/>
          </p:cNvSpPr>
          <p:nvPr userDrawn="1"/>
        </p:nvSpPr>
        <p:spPr>
          <a:xfrm>
            <a:off x="6758138" y="2378565"/>
            <a:ext cx="425719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rgbClr val="FFFFFF"/>
                </a:solidFill>
              </a:rPr>
              <a:t>Click to edit title</a:t>
            </a:r>
          </a:p>
        </p:txBody>
      </p:sp>
      <p:sp>
        <p:nvSpPr>
          <p:cNvPr id="17" name="Title Placeholder 1"/>
          <p:cNvSpPr txBox="1">
            <a:spLocks/>
          </p:cNvSpPr>
          <p:nvPr userDrawn="1"/>
        </p:nvSpPr>
        <p:spPr>
          <a:xfrm>
            <a:off x="6758137" y="4657477"/>
            <a:ext cx="425719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a:solidFill>
                  <a:srgbClr val="FFFFFF"/>
                </a:solidFill>
              </a:rPr>
              <a:t>Click to edit presenter</a:t>
            </a:r>
          </a:p>
        </p:txBody>
      </p:sp>
      <p:sp>
        <p:nvSpPr>
          <p:cNvPr id="2" name="Rectangle 1"/>
          <p:cNvSpPr/>
          <p:nvPr userDrawn="1"/>
        </p:nvSpPr>
        <p:spPr>
          <a:xfrm>
            <a:off x="10008359" y="5800478"/>
            <a:ext cx="1473957" cy="504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600" dirty="0">
              <a:solidFill>
                <a:srgbClr val="FFFFFF"/>
              </a:solidFill>
            </a:endParaRPr>
          </a:p>
        </p:txBody>
      </p:sp>
    </p:spTree>
    <p:extLst>
      <p:ext uri="{BB962C8B-B14F-4D97-AF65-F5344CB8AC3E}">
        <p14:creationId xmlns:p14="http://schemas.microsoft.com/office/powerpoint/2010/main" val="9698980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ivider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5C39CC-EE39-D443-B36F-C90C146C8057}" type="slidenum">
              <a:rPr lang="en-US" smtClean="0"/>
              <a:pPr/>
              <a:t>‹#›</a:t>
            </a:fld>
            <a:endParaRPr lang="en-US" dirty="0"/>
          </a:p>
        </p:txBody>
      </p:sp>
      <p:sp>
        <p:nvSpPr>
          <p:cNvPr id="2" name="Rectangle 1"/>
          <p:cNvSpPr/>
          <p:nvPr userDrawn="1"/>
        </p:nvSpPr>
        <p:spPr>
          <a:xfrm>
            <a:off x="145577" y="5745707"/>
            <a:ext cx="3566615" cy="941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600" dirty="0">
              <a:solidFill>
                <a:srgbClr val="FFFFFF"/>
              </a:solidFill>
            </a:endParaRPr>
          </a:p>
        </p:txBody>
      </p:sp>
      <p:pic>
        <p:nvPicPr>
          <p:cNvPr id="10" name="Picture 9" descr="hum_rgb_pos.em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6413" y="6245225"/>
            <a:ext cx="1415235" cy="336550"/>
          </a:xfrm>
          <a:prstGeom prst="rect">
            <a:avLst/>
          </a:prstGeom>
        </p:spPr>
      </p:pic>
    </p:spTree>
    <p:extLst>
      <p:ext uri="{BB962C8B-B14F-4D97-AF65-F5344CB8AC3E}">
        <p14:creationId xmlns:p14="http://schemas.microsoft.com/office/powerpoint/2010/main" val="2309655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Alternate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90625"/>
            <a:ext cx="10972800" cy="4886324"/>
          </a:xfrm>
        </p:spPr>
        <p:txBody>
          <a:bodyPr lIns="0" tIns="0" rIns="0" bIns="0"/>
          <a:lstStyle>
            <a:lvl2pPr marL="460375" indent="-231775">
              <a:spcBef>
                <a:spcPts val="0"/>
              </a:spcBef>
              <a:spcAft>
                <a:spcPts val="1000"/>
              </a:spcAft>
              <a:buFont typeface="BentonSansF Book" pitchFamily="50" charset="0"/>
              <a:buChar char="–"/>
              <a:defRPr/>
            </a:lvl2pPr>
            <a:lvl3pPr marL="687388" indent="-228600">
              <a:spcBef>
                <a:spcPts val="0"/>
              </a:spcBef>
              <a:spcAft>
                <a:spcPts val="800"/>
              </a:spcAft>
              <a:buFont typeface="Arial" pitchFamily="34" charset="0"/>
              <a:buChar char="•"/>
              <a:tabLst/>
              <a:defRPr/>
            </a:lvl3pPr>
            <a:lvl4pPr marL="909638" indent="-228600">
              <a:spcBef>
                <a:spcPts val="0"/>
              </a:spcBef>
              <a:spcAft>
                <a:spcPts val="600"/>
              </a:spcAft>
              <a:buFont typeface="BentonSansF Book" pitchFamily="50" charset="0"/>
              <a:buChar char="–"/>
              <a:defRPr/>
            </a:lvl4pPr>
            <a:lvl6pPr marL="1143000" indent="-228600">
              <a:spcBef>
                <a:spcPts val="0"/>
              </a:spcBef>
              <a:spcAft>
                <a:spcPts val="400"/>
              </a:spcAft>
              <a:buClr>
                <a:schemeClr val="bg2"/>
              </a:buClr>
              <a:buFont typeface="Arial" pitchFamily="34" charset="0"/>
              <a:buChar char="•"/>
              <a:defRPr sz="1400"/>
            </a:lvl6pPr>
          </a:lstStyle>
          <a:p>
            <a:pPr lvl="0"/>
            <a:r>
              <a:rPr lang="en-US"/>
              <a:t>Click to edit Master text styles</a:t>
            </a:r>
          </a:p>
          <a:p>
            <a:pPr lvl="1"/>
            <a:r>
              <a:rPr lang="en-US"/>
              <a:t>Second level</a:t>
            </a:r>
          </a:p>
        </p:txBody>
      </p:sp>
      <p:sp>
        <p:nvSpPr>
          <p:cNvPr id="7" name="Slide Number Placeholder 6"/>
          <p:cNvSpPr>
            <a:spLocks noGrp="1"/>
          </p:cNvSpPr>
          <p:nvPr>
            <p:ph type="sldNum" sz="quarter" idx="10"/>
          </p:nvPr>
        </p:nvSpPr>
        <p:spPr/>
        <p:txBody>
          <a:bodyPr/>
          <a:lstStyle/>
          <a:p>
            <a:fld id="{485C39CC-EE39-D443-B36F-C90C146C8057}" type="slidenum">
              <a:rPr lang="en-US" smtClean="0"/>
              <a:pPr/>
              <a:t>‹#›</a:t>
            </a:fld>
            <a:endParaRPr lang="en-US" dirty="0"/>
          </a:p>
        </p:txBody>
      </p:sp>
      <p:sp>
        <p:nvSpPr>
          <p:cNvPr id="9" name="Title 8"/>
          <p:cNvSpPr>
            <a:spLocks noGrp="1"/>
          </p:cNvSpPr>
          <p:nvPr>
            <p:ph type="title"/>
          </p:nvPr>
        </p:nvSpPr>
        <p:spPr/>
        <p:txBody>
          <a:bodyPr/>
          <a:lstStyle/>
          <a:p>
            <a:r>
              <a:rPr lang="en-US"/>
              <a:t>Click to edit Master title style</a:t>
            </a:r>
            <a:endParaRPr lang="en-US" dirty="0"/>
          </a:p>
        </p:txBody>
      </p:sp>
      <p:cxnSp>
        <p:nvCxnSpPr>
          <p:cNvPr id="11" name="Straight Connector 10"/>
          <p:cNvCxnSpPr/>
          <p:nvPr/>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descr="hum_rgb_pos.em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6413" y="6245225"/>
            <a:ext cx="1415235" cy="336550"/>
          </a:xfrm>
          <a:prstGeom prst="rect">
            <a:avLst/>
          </a:prstGeom>
        </p:spPr>
      </p:pic>
    </p:spTree>
    <p:extLst>
      <p:ext uri="{BB962C8B-B14F-4D97-AF65-F5344CB8AC3E}">
        <p14:creationId xmlns:p14="http://schemas.microsoft.com/office/powerpoint/2010/main" val="10399348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Alternate Content - long lis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68991"/>
            <a:ext cx="10972800" cy="5107958"/>
          </a:xfrm>
        </p:spPr>
        <p:txBody>
          <a:bodyPr lIns="0" tIns="0" rIns="0" bIns="0">
            <a:normAutofit/>
          </a:bodyPr>
          <a:lstStyle>
            <a:lvl1pPr>
              <a:defRPr sz="2400"/>
            </a:lvl1pPr>
            <a:lvl2pPr marL="460375" indent="-231775">
              <a:spcBef>
                <a:spcPts val="0"/>
              </a:spcBef>
              <a:spcAft>
                <a:spcPts val="1000"/>
              </a:spcAft>
              <a:buFont typeface="BentonSansF Book" pitchFamily="50" charset="0"/>
              <a:buChar char="–"/>
              <a:defRPr/>
            </a:lvl2pPr>
            <a:lvl3pPr marL="687388" indent="-228600">
              <a:spcBef>
                <a:spcPts val="0"/>
              </a:spcBef>
              <a:spcAft>
                <a:spcPts val="800"/>
              </a:spcAft>
              <a:buFont typeface="Arial" pitchFamily="34" charset="0"/>
              <a:buChar char="•"/>
              <a:tabLst/>
              <a:defRPr/>
            </a:lvl3pPr>
            <a:lvl4pPr marL="909638" indent="-228600">
              <a:spcBef>
                <a:spcPts val="0"/>
              </a:spcBef>
              <a:spcAft>
                <a:spcPts val="600"/>
              </a:spcAft>
              <a:buFont typeface="BentonSansF Book" pitchFamily="50" charset="0"/>
              <a:buChar char="–"/>
              <a:defRPr/>
            </a:lvl4pPr>
            <a:lvl6pPr marL="1143000" indent="-228600">
              <a:spcBef>
                <a:spcPts val="0"/>
              </a:spcBef>
              <a:spcAft>
                <a:spcPts val="400"/>
              </a:spcAft>
              <a:buClr>
                <a:schemeClr val="bg2"/>
              </a:buClr>
              <a:buFont typeface="Arial" pitchFamily="34" charset="0"/>
              <a:buChar char="•"/>
              <a:defRPr sz="1400"/>
            </a:lvl6pPr>
          </a:lstStyle>
          <a:p>
            <a:pPr lvl="0"/>
            <a:r>
              <a:rPr lang="en-US"/>
              <a:t>Click to edit Master text styles</a:t>
            </a:r>
          </a:p>
        </p:txBody>
      </p:sp>
      <p:sp>
        <p:nvSpPr>
          <p:cNvPr id="7" name="Slide Number Placeholder 6"/>
          <p:cNvSpPr>
            <a:spLocks noGrp="1"/>
          </p:cNvSpPr>
          <p:nvPr>
            <p:ph type="sldNum" sz="quarter" idx="10"/>
          </p:nvPr>
        </p:nvSpPr>
        <p:spPr/>
        <p:txBody>
          <a:bodyPr/>
          <a:lstStyle/>
          <a:p>
            <a:fld id="{485C39CC-EE39-D443-B36F-C90C146C8057}" type="slidenum">
              <a:rPr lang="en-US" smtClean="0"/>
              <a:pPr/>
              <a:t>‹#›</a:t>
            </a:fld>
            <a:endParaRPr lang="en-US" dirty="0"/>
          </a:p>
        </p:txBody>
      </p:sp>
      <p:sp>
        <p:nvSpPr>
          <p:cNvPr id="9" name="Title 8"/>
          <p:cNvSpPr>
            <a:spLocks noGrp="1"/>
          </p:cNvSpPr>
          <p:nvPr>
            <p:ph type="title"/>
          </p:nvPr>
        </p:nvSpPr>
        <p:spPr/>
        <p:txBody>
          <a:bodyPr/>
          <a:lstStyle/>
          <a:p>
            <a:r>
              <a:rPr lang="en-US"/>
              <a:t>Click to edit Master title style</a:t>
            </a:r>
            <a:endParaRPr lang="en-US" dirty="0"/>
          </a:p>
        </p:txBody>
      </p:sp>
      <p:cxnSp>
        <p:nvCxnSpPr>
          <p:cNvPr id="11" name="Straight Connector 10"/>
          <p:cNvCxnSpPr/>
          <p:nvPr/>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descr="hum_rgb_pos.em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6413" y="6245225"/>
            <a:ext cx="1415235" cy="336550"/>
          </a:xfrm>
          <a:prstGeom prst="rect">
            <a:avLst/>
          </a:prstGeom>
        </p:spPr>
      </p:pic>
    </p:spTree>
    <p:extLst>
      <p:ext uri="{BB962C8B-B14F-4D97-AF65-F5344CB8AC3E}">
        <p14:creationId xmlns:p14="http://schemas.microsoft.com/office/powerpoint/2010/main" val="27043401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Alternate 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485C39CC-EE39-D443-B36F-C90C146C8057}" type="slidenum">
              <a:rPr lang="en-US" smtClean="0"/>
              <a:pPr/>
              <a:t>‹#›</a:t>
            </a:fld>
            <a:endParaRPr lang="en-US" dirty="0"/>
          </a:p>
        </p:txBody>
      </p:sp>
      <p:sp>
        <p:nvSpPr>
          <p:cNvPr id="8" name="Title 7"/>
          <p:cNvSpPr>
            <a:spLocks noGrp="1"/>
          </p:cNvSpPr>
          <p:nvPr>
            <p:ph type="title"/>
          </p:nvPr>
        </p:nvSpPr>
        <p:spPr>
          <a:xfrm>
            <a:off x="391239" y="215838"/>
            <a:ext cx="10972800" cy="534789"/>
          </a:xfrm>
        </p:spPr>
        <p:txBody>
          <a:bodyPr/>
          <a:lstStyle/>
          <a:p>
            <a:r>
              <a:rPr lang="en-US"/>
              <a:t>Click to edit Master title style</a:t>
            </a:r>
            <a:endParaRPr lang="en-US" dirty="0"/>
          </a:p>
        </p:txBody>
      </p:sp>
      <p:cxnSp>
        <p:nvCxnSpPr>
          <p:cNvPr id="11" name="Straight Connector 10"/>
          <p:cNvCxnSpPr/>
          <p:nvPr/>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hum_rgb_pos.em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6413" y="6245225"/>
            <a:ext cx="1415235" cy="336550"/>
          </a:xfrm>
          <a:prstGeom prst="rect">
            <a:avLst/>
          </a:prstGeom>
        </p:spPr>
      </p:pic>
    </p:spTree>
    <p:extLst>
      <p:ext uri="{BB962C8B-B14F-4D97-AF65-F5344CB8AC3E}">
        <p14:creationId xmlns:p14="http://schemas.microsoft.com/office/powerpoint/2010/main" val="33336596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all to action or summary">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800391" y="1756828"/>
            <a:ext cx="8509117" cy="4084128"/>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8" name="Slide Number Placeholder 5"/>
          <p:cNvSpPr>
            <a:spLocks noGrp="1"/>
          </p:cNvSpPr>
          <p:nvPr>
            <p:ph type="sldNum" sz="quarter" idx="10"/>
          </p:nvPr>
        </p:nvSpPr>
        <p:spPr>
          <a:xfrm>
            <a:off x="11074400" y="6342213"/>
            <a:ext cx="508000" cy="244475"/>
          </a:xfrm>
        </p:spPr>
        <p:txBody>
          <a:bodyPr/>
          <a:lstStyle/>
          <a:p>
            <a:fld id="{485C39CC-EE39-D443-B36F-C90C146C8057}" type="slidenum">
              <a:rPr lang="en-US" smtClean="0"/>
              <a:pPr/>
              <a:t>‹#›</a:t>
            </a:fld>
            <a:endParaRPr lang="en-US" dirty="0"/>
          </a:p>
        </p:txBody>
      </p:sp>
      <p:pic>
        <p:nvPicPr>
          <p:cNvPr id="11" name="Picture 10" descr="hum_rgb_pos.em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6413" y="6245225"/>
            <a:ext cx="1415235" cy="336550"/>
          </a:xfrm>
          <a:prstGeom prst="rect">
            <a:avLst/>
          </a:prstGeom>
        </p:spPr>
      </p:pic>
    </p:spTree>
    <p:extLst>
      <p:ext uri="{BB962C8B-B14F-4D97-AF65-F5344CB8AC3E}">
        <p14:creationId xmlns:p14="http://schemas.microsoft.com/office/powerpoint/2010/main" val="9074549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Call to action or summary">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800391" y="1756828"/>
            <a:ext cx="8509117" cy="4084128"/>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8" name="Slide Number Placeholder 5"/>
          <p:cNvSpPr>
            <a:spLocks noGrp="1"/>
          </p:cNvSpPr>
          <p:nvPr>
            <p:ph type="sldNum" sz="quarter" idx="10"/>
          </p:nvPr>
        </p:nvSpPr>
        <p:spPr>
          <a:xfrm>
            <a:off x="11074400" y="6342213"/>
            <a:ext cx="508000" cy="244475"/>
          </a:xfrm>
        </p:spPr>
        <p:txBody>
          <a:bodyPr/>
          <a:lstStyle/>
          <a:p>
            <a:fld id="{485C39CC-EE39-D443-B36F-C90C146C8057}" type="slidenum">
              <a:rPr lang="en-US" smtClean="0"/>
              <a:pPr/>
              <a:t>‹#›</a:t>
            </a:fld>
            <a:endParaRPr lang="en-US" dirty="0"/>
          </a:p>
        </p:txBody>
      </p:sp>
      <p:pic>
        <p:nvPicPr>
          <p:cNvPr id="11" name="Picture 10" descr="hum_rgb_pos.em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6413" y="6245225"/>
            <a:ext cx="1415235" cy="336550"/>
          </a:xfrm>
          <a:prstGeom prst="rect">
            <a:avLst/>
          </a:prstGeom>
        </p:spPr>
      </p:pic>
      <p:sp>
        <p:nvSpPr>
          <p:cNvPr id="6" name="TextBox 5"/>
          <p:cNvSpPr txBox="1"/>
          <p:nvPr userDrawn="1"/>
        </p:nvSpPr>
        <p:spPr>
          <a:xfrm>
            <a:off x="1995054" y="2054429"/>
            <a:ext cx="8154389" cy="1938992"/>
          </a:xfrm>
          <a:prstGeom prst="rect">
            <a:avLst/>
          </a:prstGeom>
          <a:noFill/>
        </p:spPr>
        <p:txBody>
          <a:bodyPr wrap="square" rtlCol="0">
            <a:spAutoFit/>
          </a:bodyPr>
          <a:lstStyle/>
          <a:p>
            <a:pPr algn="ctr" eaLnBrk="0" hangingPunct="0"/>
            <a:r>
              <a:rPr lang="en-US" sz="2000" dirty="0">
                <a:solidFill>
                  <a:srgbClr val="FFFFFF"/>
                </a:solidFill>
                <a:latin typeface="Calibri"/>
                <a:ea typeface="ＭＳ Ｐゴシック" charset="-128"/>
              </a:rPr>
              <a:t>EAP and Work-Life is convenient, confidential and provided at no cost to you and members of your household. For free and confidential assistance, call:</a:t>
            </a:r>
          </a:p>
          <a:p>
            <a:pPr algn="ctr" eaLnBrk="0" hangingPunct="0"/>
            <a:r>
              <a:rPr lang="en-US" sz="2000" b="1" dirty="0">
                <a:solidFill>
                  <a:srgbClr val="FFFFFF"/>
                </a:solidFill>
                <a:latin typeface="Calibri"/>
                <a:ea typeface="ＭＳ Ｐゴシック" charset="-128"/>
              </a:rPr>
              <a:t>XXX-XXX-XXXX</a:t>
            </a:r>
            <a:r>
              <a:rPr lang="en-US" sz="2000" dirty="0">
                <a:solidFill>
                  <a:srgbClr val="FFFFFF"/>
                </a:solidFill>
                <a:latin typeface="Calibri"/>
                <a:ea typeface="ＭＳ Ｐゴシック" charset="-128"/>
              </a:rPr>
              <a:t> </a:t>
            </a:r>
          </a:p>
          <a:p>
            <a:pPr algn="ctr" eaLnBrk="0" hangingPunct="0"/>
            <a:r>
              <a:rPr lang="en-US" sz="2000" dirty="0">
                <a:solidFill>
                  <a:srgbClr val="FFFFFF"/>
                </a:solidFill>
                <a:latin typeface="Calibri"/>
                <a:ea typeface="ＭＳ Ｐゴシック" charset="-128"/>
              </a:rPr>
              <a:t>Logon to : </a:t>
            </a:r>
            <a:r>
              <a:rPr lang="en-US" sz="2000" dirty="0">
                <a:solidFill>
                  <a:srgbClr val="FFFFFF"/>
                </a:solidFill>
                <a:latin typeface="Calibri"/>
                <a:ea typeface="ＭＳ Ｐゴシック" charset="-128"/>
                <a:hlinkClick r:id="rId4"/>
              </a:rPr>
              <a:t>www.hriworld.com</a:t>
            </a:r>
            <a:endParaRPr lang="en-US" sz="2000" dirty="0">
              <a:solidFill>
                <a:srgbClr val="FFFFFF"/>
              </a:solidFill>
              <a:latin typeface="Calibri"/>
              <a:ea typeface="ＭＳ Ｐゴシック" charset="-128"/>
            </a:endParaRPr>
          </a:p>
          <a:p>
            <a:pPr algn="ctr" eaLnBrk="0" hangingPunct="0"/>
            <a:r>
              <a:rPr lang="en-US" sz="2000" dirty="0">
                <a:solidFill>
                  <a:srgbClr val="FFFFFF"/>
                </a:solidFill>
                <a:latin typeface="Calibri"/>
                <a:ea typeface="ＭＳ Ｐゴシック" charset="-128"/>
              </a:rPr>
              <a:t>Username:</a:t>
            </a:r>
          </a:p>
          <a:p>
            <a:pPr algn="ctr" eaLnBrk="0" hangingPunct="0"/>
            <a:r>
              <a:rPr lang="en-US" sz="2000" dirty="0">
                <a:solidFill>
                  <a:srgbClr val="FFFFFF"/>
                </a:solidFill>
                <a:latin typeface="Calibri"/>
                <a:ea typeface="ＭＳ Ｐゴシック" charset="-128"/>
              </a:rPr>
              <a:t>Password:</a:t>
            </a:r>
          </a:p>
        </p:txBody>
      </p:sp>
      <p:sp>
        <p:nvSpPr>
          <p:cNvPr id="7" name="TextBox 6"/>
          <p:cNvSpPr txBox="1"/>
          <p:nvPr userDrawn="1"/>
        </p:nvSpPr>
        <p:spPr>
          <a:xfrm>
            <a:off x="6396843" y="4678876"/>
            <a:ext cx="3625933" cy="1015663"/>
          </a:xfrm>
          <a:prstGeom prst="rect">
            <a:avLst/>
          </a:prstGeom>
          <a:noFill/>
        </p:spPr>
        <p:txBody>
          <a:bodyPr wrap="square" rtlCol="0">
            <a:spAutoFit/>
          </a:bodyPr>
          <a:lstStyle/>
          <a:p>
            <a:pPr algn="ctr" eaLnBrk="0" hangingPunct="0"/>
            <a:r>
              <a:rPr lang="en-US" sz="2000" dirty="0">
                <a:solidFill>
                  <a:srgbClr val="FFFFFF"/>
                </a:solidFill>
                <a:latin typeface="Calibri"/>
                <a:ea typeface="ＭＳ Ｐゴシック" charset="-128"/>
              </a:rPr>
              <a:t>We’re here to help 24 hours a day, seven days a week, 365 days a year</a:t>
            </a:r>
          </a:p>
        </p:txBody>
      </p:sp>
    </p:spTree>
    <p:extLst>
      <p:ext uri="{BB962C8B-B14F-4D97-AF65-F5344CB8AC3E}">
        <p14:creationId xmlns:p14="http://schemas.microsoft.com/office/powerpoint/2010/main" val="19790955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187355"/>
            <a:ext cx="5350933" cy="511502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63734" y="1187355"/>
            <a:ext cx="5350933" cy="5115021"/>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Rectangle 6"/>
          <p:cNvSpPr>
            <a:spLocks noGrp="1" noChangeArrowheads="1"/>
          </p:cNvSpPr>
          <p:nvPr>
            <p:ph type="sldNum" sz="quarter" idx="10"/>
          </p:nvPr>
        </p:nvSpPr>
        <p:spPr>
          <a:ln/>
        </p:spPr>
        <p:txBody>
          <a:bodyPr/>
          <a:lstStyle>
            <a:lvl1pPr>
              <a:defRPr/>
            </a:lvl1pPr>
          </a:lstStyle>
          <a:p>
            <a:pPr>
              <a:defRPr/>
            </a:pPr>
            <a:fld id="{1078D8E8-5F31-447F-8BFD-530247B0B0E8}" type="slidenum">
              <a:rPr lang="en-US"/>
              <a:pPr>
                <a:defRPr/>
              </a:pPr>
              <a:t>‹#›</a:t>
            </a:fld>
            <a:endParaRPr lang="en-US" dirty="0"/>
          </a:p>
        </p:txBody>
      </p:sp>
      <p:cxnSp>
        <p:nvCxnSpPr>
          <p:cNvPr id="6" name="Straight Connector 5"/>
          <p:cNvCxnSpPr/>
          <p:nvPr userDrawn="1"/>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descr="hum_rgb_pos.e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6413" y="6245225"/>
            <a:ext cx="1415235" cy="336550"/>
          </a:xfrm>
          <a:prstGeom prst="rect">
            <a:avLst/>
          </a:prstGeom>
        </p:spPr>
      </p:pic>
    </p:spTree>
    <p:extLst>
      <p:ext uri="{BB962C8B-B14F-4D97-AF65-F5344CB8AC3E}">
        <p14:creationId xmlns:p14="http://schemas.microsoft.com/office/powerpoint/2010/main" val="38364213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cxnSp>
        <p:nvCxnSpPr>
          <p:cNvPr id="2" name="Straight Connector 1"/>
          <p:cNvCxnSpPr/>
          <p:nvPr userDrawn="1"/>
        </p:nvCxnSpPr>
        <p:spPr>
          <a:xfrm>
            <a:off x="605368" y="6148388"/>
            <a:ext cx="109770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9" descr="hum_rgb_pos.emf"/>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16467" y="6245225"/>
            <a:ext cx="1416051"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4"/>
          <p:cNvSpPr>
            <a:spLocks noGrp="1"/>
          </p:cNvSpPr>
          <p:nvPr>
            <p:ph type="sldNum" sz="quarter" idx="10"/>
          </p:nvPr>
        </p:nvSpPr>
        <p:spPr/>
        <p:txBody>
          <a:bodyPr/>
          <a:lstStyle>
            <a:lvl1pPr>
              <a:defRPr/>
            </a:lvl1pPr>
          </a:lstStyle>
          <a:p>
            <a:pPr>
              <a:defRPr/>
            </a:pPr>
            <a:fld id="{8C506883-4F4A-4775-AD7C-79891A0C026D}" type="slidenum">
              <a:rPr lang="en-US"/>
              <a:pPr>
                <a:defRPr/>
              </a:pPr>
              <a:t>‹#›</a:t>
            </a:fld>
            <a:endParaRPr lang="en-US" dirty="0"/>
          </a:p>
        </p:txBody>
      </p:sp>
      <p:sp>
        <p:nvSpPr>
          <p:cNvPr id="5" name="Footer Placeholder 5"/>
          <p:cNvSpPr>
            <a:spLocks noGrp="1"/>
          </p:cNvSpPr>
          <p:nvPr>
            <p:ph type="ftr" sz="quarter" idx="11"/>
          </p:nvPr>
        </p:nvSpPr>
        <p:spPr>
          <a:xfrm>
            <a:off x="609600" y="6616701"/>
            <a:ext cx="5486400" cy="214313"/>
          </a:xfrm>
          <a:prstGeom prst="rect">
            <a:avLst/>
          </a:prstGeom>
        </p:spPr>
        <p:txBody>
          <a:bodyPr/>
          <a:lstStyle>
            <a:lvl1pPr>
              <a:defRPr/>
            </a:lvl1pPr>
          </a:lstStyle>
          <a:p>
            <a:pPr eaLnBrk="0" hangingPunct="0">
              <a:defRPr/>
            </a:pPr>
            <a:r>
              <a:rPr lang="en-US" sz="2400" dirty="0">
                <a:solidFill>
                  <a:srgbClr val="1A1812"/>
                </a:solidFill>
                <a:latin typeface="Times New Roman" pitchFamily="18" charset="0"/>
                <a:ea typeface="ＭＳ Ｐゴシック" charset="-128"/>
              </a:rPr>
              <a:t>Insert form number via Header and Footer option or delete, if not needed</a:t>
            </a:r>
          </a:p>
        </p:txBody>
      </p:sp>
      <p:sp>
        <p:nvSpPr>
          <p:cNvPr id="6" name="Date Placeholder 1"/>
          <p:cNvSpPr>
            <a:spLocks noGrp="1"/>
          </p:cNvSpPr>
          <p:nvPr>
            <p:ph type="dt" sz="half" idx="12"/>
          </p:nvPr>
        </p:nvSpPr>
        <p:spPr>
          <a:xfrm>
            <a:off x="7315200" y="6338889"/>
            <a:ext cx="3759200" cy="242887"/>
          </a:xfrm>
          <a:prstGeom prst="rect">
            <a:avLst/>
          </a:prstGeom>
        </p:spPr>
        <p:txBody>
          <a:bodyPr/>
          <a:lstStyle>
            <a:lvl1pPr>
              <a:defRPr/>
            </a:lvl1pPr>
          </a:lstStyle>
          <a:p>
            <a:pPr eaLnBrk="0" hangingPunct="0">
              <a:defRPr/>
            </a:pPr>
            <a:r>
              <a:rPr lang="en-US" sz="2400" dirty="0">
                <a:solidFill>
                  <a:srgbClr val="1A1812"/>
                </a:solidFill>
                <a:latin typeface="Times New Roman" pitchFamily="18" charset="0"/>
                <a:ea typeface="ＭＳ Ｐゴシック" charset="-128"/>
              </a:rPr>
              <a:t>Insert date via Header and Footer option</a:t>
            </a:r>
          </a:p>
        </p:txBody>
      </p:sp>
    </p:spTree>
    <p:extLst>
      <p:ext uri="{BB962C8B-B14F-4D97-AF65-F5344CB8AC3E}">
        <p14:creationId xmlns:p14="http://schemas.microsoft.com/office/powerpoint/2010/main" val="21869150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 WHITE">
    <p:spTree>
      <p:nvGrpSpPr>
        <p:cNvPr id="1" name=""/>
        <p:cNvGrpSpPr/>
        <p:nvPr/>
      </p:nvGrpSpPr>
      <p:grpSpPr>
        <a:xfrm>
          <a:off x="0" y="0"/>
          <a:ext cx="0" cy="0"/>
          <a:chOff x="0" y="0"/>
          <a:chExt cx="0" cy="0"/>
        </a:xfrm>
      </p:grpSpPr>
      <p:sp>
        <p:nvSpPr>
          <p:cNvPr id="7" name="Title Placeholder 4">
            <a:extLst>
              <a:ext uri="{FF2B5EF4-FFF2-40B4-BE49-F238E27FC236}">
                <a16:creationId xmlns:a16="http://schemas.microsoft.com/office/drawing/2014/main" id="{D8BAEDCB-C2D7-F94C-A594-EB15F6631598}"/>
              </a:ext>
            </a:extLst>
          </p:cNvPr>
          <p:cNvSpPr>
            <a:spLocks noGrp="1"/>
          </p:cNvSpPr>
          <p:nvPr>
            <p:ph type="body" sz="quarter" idx="14"/>
          </p:nvPr>
        </p:nvSpPr>
        <p:spPr>
          <a:xfrm>
            <a:off x="914400" y="914400"/>
            <a:ext cx="5504688" cy="5029200"/>
          </a:xfrm>
          <a:prstGeom prst="rect">
            <a:avLst/>
          </a:prstGeom>
        </p:spPr>
        <p:txBody>
          <a:bodyPr lIns="0" tIns="0" rIns="0" bIns="0" anchor="ctr"/>
          <a:lstStyle>
            <a:lvl1pPr marL="0" indent="0">
              <a:buNone/>
              <a:defRPr sz="4500">
                <a:solidFill>
                  <a:schemeClr val="tx1"/>
                </a:solidFill>
                <a:latin typeface="+mj-lt"/>
              </a:defRPr>
            </a:lvl1pPr>
            <a:lvl2pPr marL="45722" indent="0">
              <a:lnSpc>
                <a:spcPct val="90000"/>
              </a:lnSpc>
              <a:spcBef>
                <a:spcPts val="500"/>
              </a:spcBef>
              <a:buNone/>
              <a:defRPr sz="1800">
                <a:solidFill>
                  <a:schemeClr val="tx1"/>
                </a:solidFill>
                <a:latin typeface="+mj-lt"/>
              </a:defRPr>
            </a:lvl2pPr>
            <a:lvl3pPr marL="45722" indent="0">
              <a:spcBef>
                <a:spcPts val="1000"/>
              </a:spcBef>
              <a:buNone/>
              <a:defRPr sz="1200" b="1">
                <a:solidFill>
                  <a:schemeClr val="tx1"/>
                </a:solidFill>
              </a:defRPr>
            </a:lvl3pPr>
          </a:lstStyle>
          <a:p>
            <a:pPr lvl="0"/>
            <a:r>
              <a:rPr lang="en-US"/>
              <a:t>Edit Master text styles</a:t>
            </a:r>
          </a:p>
          <a:p>
            <a:pPr lvl="1"/>
            <a:r>
              <a:rPr lang="en-US"/>
              <a:t>Second level</a:t>
            </a:r>
          </a:p>
          <a:p>
            <a:pPr lvl="2"/>
            <a:r>
              <a:rPr lang="en-US"/>
              <a:t>Third level</a:t>
            </a:r>
          </a:p>
        </p:txBody>
      </p:sp>
      <p:sp>
        <p:nvSpPr>
          <p:cNvPr id="9" name="Picture Placeholder 8"/>
          <p:cNvSpPr>
            <a:spLocks noGrp="1"/>
          </p:cNvSpPr>
          <p:nvPr>
            <p:ph type="pic" sz="quarter" idx="10"/>
          </p:nvPr>
        </p:nvSpPr>
        <p:spPr>
          <a:xfrm>
            <a:off x="7329488" y="0"/>
            <a:ext cx="4862512" cy="6858000"/>
          </a:xfrm>
          <a:custGeom>
            <a:avLst/>
            <a:gdLst>
              <a:gd name="connsiteX0" fmla="*/ 0 w 4862512"/>
              <a:gd name="connsiteY0" fmla="*/ 0 h 6858000"/>
              <a:gd name="connsiteX1" fmla="*/ 1187 w 4862512"/>
              <a:gd name="connsiteY1" fmla="*/ 0 h 6858000"/>
              <a:gd name="connsiteX2" fmla="*/ 9497 w 4862512"/>
              <a:gd name="connsiteY2" fmla="*/ 0 h 6858000"/>
              <a:gd name="connsiteX3" fmla="*/ 32053 w 4862512"/>
              <a:gd name="connsiteY3" fmla="*/ 0 h 6858000"/>
              <a:gd name="connsiteX4" fmla="*/ 75977 w 4862512"/>
              <a:gd name="connsiteY4" fmla="*/ 0 h 6858000"/>
              <a:gd name="connsiteX5" fmla="*/ 148392 w 4862512"/>
              <a:gd name="connsiteY5" fmla="*/ 0 h 6858000"/>
              <a:gd name="connsiteX6" fmla="*/ 256422 w 4862512"/>
              <a:gd name="connsiteY6" fmla="*/ 0 h 6858000"/>
              <a:gd name="connsiteX7" fmla="*/ 407188 w 4862512"/>
              <a:gd name="connsiteY7" fmla="*/ 0 h 6858000"/>
              <a:gd name="connsiteX8" fmla="*/ 500824 w 4862512"/>
              <a:gd name="connsiteY8" fmla="*/ 0 h 6858000"/>
              <a:gd name="connsiteX9" fmla="*/ 607814 w 4862512"/>
              <a:gd name="connsiteY9" fmla="*/ 0 h 6858000"/>
              <a:gd name="connsiteX10" fmla="*/ 729051 w 4862512"/>
              <a:gd name="connsiteY10" fmla="*/ 0 h 6858000"/>
              <a:gd name="connsiteX11" fmla="*/ 865423 w 4862512"/>
              <a:gd name="connsiteY11" fmla="*/ 0 h 6858000"/>
              <a:gd name="connsiteX12" fmla="*/ 1017822 w 4862512"/>
              <a:gd name="connsiteY12" fmla="*/ 0 h 6858000"/>
              <a:gd name="connsiteX13" fmla="*/ 1187137 w 4862512"/>
              <a:gd name="connsiteY13" fmla="*/ 0 h 6858000"/>
              <a:gd name="connsiteX14" fmla="*/ 1374259 w 4862512"/>
              <a:gd name="connsiteY14" fmla="*/ 0 h 6858000"/>
              <a:gd name="connsiteX15" fmla="*/ 1580079 w 4862512"/>
              <a:gd name="connsiteY15" fmla="*/ 0 h 6858000"/>
              <a:gd name="connsiteX16" fmla="*/ 1805487 w 4862512"/>
              <a:gd name="connsiteY16" fmla="*/ 0 h 6858000"/>
              <a:gd name="connsiteX17" fmla="*/ 2051372 w 4862512"/>
              <a:gd name="connsiteY17" fmla="*/ 0 h 6858000"/>
              <a:gd name="connsiteX18" fmla="*/ 2318626 w 4862512"/>
              <a:gd name="connsiteY18" fmla="*/ 0 h 6858000"/>
              <a:gd name="connsiteX19" fmla="*/ 2608139 w 4862512"/>
              <a:gd name="connsiteY19" fmla="*/ 0 h 6858000"/>
              <a:gd name="connsiteX20" fmla="*/ 2920801 w 4862512"/>
              <a:gd name="connsiteY20" fmla="*/ 0 h 6858000"/>
              <a:gd name="connsiteX21" fmla="*/ 3257503 w 4862512"/>
              <a:gd name="connsiteY21" fmla="*/ 0 h 6858000"/>
              <a:gd name="connsiteX22" fmla="*/ 3619135 w 4862512"/>
              <a:gd name="connsiteY22" fmla="*/ 0 h 6858000"/>
              <a:gd name="connsiteX23" fmla="*/ 4006586 w 4862512"/>
              <a:gd name="connsiteY23" fmla="*/ 0 h 6858000"/>
              <a:gd name="connsiteX24" fmla="*/ 4420749 w 4862512"/>
              <a:gd name="connsiteY24" fmla="*/ 0 h 6858000"/>
              <a:gd name="connsiteX25" fmla="*/ 4862512 w 4862512"/>
              <a:gd name="connsiteY25" fmla="*/ 0 h 6858000"/>
              <a:gd name="connsiteX26" fmla="*/ 4862512 w 4862512"/>
              <a:gd name="connsiteY26" fmla="*/ 1675 h 6858000"/>
              <a:gd name="connsiteX27" fmla="*/ 4862512 w 4862512"/>
              <a:gd name="connsiteY27" fmla="*/ 13395 h 6858000"/>
              <a:gd name="connsiteX28" fmla="*/ 4862512 w 4862512"/>
              <a:gd name="connsiteY28" fmla="*/ 26161 h 6858000"/>
              <a:gd name="connsiteX29" fmla="*/ 4862512 w 4862512"/>
              <a:gd name="connsiteY29" fmla="*/ 45207 h 6858000"/>
              <a:gd name="connsiteX30" fmla="*/ 4862512 w 4862512"/>
              <a:gd name="connsiteY30" fmla="*/ 71787 h 6858000"/>
              <a:gd name="connsiteX31" fmla="*/ 4862512 w 4862512"/>
              <a:gd name="connsiteY31" fmla="*/ 107156 h 6858000"/>
              <a:gd name="connsiteX32" fmla="*/ 4862512 w 4862512"/>
              <a:gd name="connsiteY32" fmla="*/ 152572 h 6858000"/>
              <a:gd name="connsiteX33" fmla="*/ 4862512 w 4862512"/>
              <a:gd name="connsiteY33" fmla="*/ 209290 h 6858000"/>
              <a:gd name="connsiteX34" fmla="*/ 4862512 w 4862512"/>
              <a:gd name="connsiteY34" fmla="*/ 278565 h 6858000"/>
              <a:gd name="connsiteX35" fmla="*/ 4862512 w 4862512"/>
              <a:gd name="connsiteY35" fmla="*/ 361653 h 6858000"/>
              <a:gd name="connsiteX36" fmla="*/ 4862512 w 4862512"/>
              <a:gd name="connsiteY36" fmla="*/ 459809 h 6858000"/>
              <a:gd name="connsiteX37" fmla="*/ 4862512 w 4862512"/>
              <a:gd name="connsiteY37" fmla="*/ 574291 h 6858000"/>
              <a:gd name="connsiteX38" fmla="*/ 4862512 w 4862512"/>
              <a:gd name="connsiteY38" fmla="*/ 706352 h 6858000"/>
              <a:gd name="connsiteX39" fmla="*/ 4862512 w 4862512"/>
              <a:gd name="connsiteY39" fmla="*/ 857250 h 6858000"/>
              <a:gd name="connsiteX40" fmla="*/ 4862512 w 4862512"/>
              <a:gd name="connsiteY40" fmla="*/ 1028240 h 6858000"/>
              <a:gd name="connsiteX41" fmla="*/ 4862512 w 4862512"/>
              <a:gd name="connsiteY41" fmla="*/ 1220577 h 6858000"/>
              <a:gd name="connsiteX42" fmla="*/ 4862512 w 4862512"/>
              <a:gd name="connsiteY42" fmla="*/ 1435517 h 6858000"/>
              <a:gd name="connsiteX43" fmla="*/ 4862512 w 4862512"/>
              <a:gd name="connsiteY43" fmla="*/ 1674317 h 6858000"/>
              <a:gd name="connsiteX44" fmla="*/ 4862512 w 4862512"/>
              <a:gd name="connsiteY44" fmla="*/ 1938231 h 6858000"/>
              <a:gd name="connsiteX45" fmla="*/ 4862512 w 4862512"/>
              <a:gd name="connsiteY45" fmla="*/ 2228515 h 6858000"/>
              <a:gd name="connsiteX46" fmla="*/ 4862512 w 4862512"/>
              <a:gd name="connsiteY46" fmla="*/ 2546426 h 6858000"/>
              <a:gd name="connsiteX47" fmla="*/ 4862512 w 4862512"/>
              <a:gd name="connsiteY47" fmla="*/ 2716134 h 6858000"/>
              <a:gd name="connsiteX48" fmla="*/ 4862512 w 4862512"/>
              <a:gd name="connsiteY48" fmla="*/ 2893219 h 6858000"/>
              <a:gd name="connsiteX49" fmla="*/ 4862512 w 4862512"/>
              <a:gd name="connsiteY49" fmla="*/ 3077839 h 6858000"/>
              <a:gd name="connsiteX50" fmla="*/ 4862512 w 4862512"/>
              <a:gd name="connsiteY50" fmla="*/ 3270149 h 6858000"/>
              <a:gd name="connsiteX51" fmla="*/ 4862512 w 4862512"/>
              <a:gd name="connsiteY51" fmla="*/ 3470309 h 6858000"/>
              <a:gd name="connsiteX52" fmla="*/ 4862512 w 4862512"/>
              <a:gd name="connsiteY52" fmla="*/ 3678473 h 6858000"/>
              <a:gd name="connsiteX53" fmla="*/ 4862512 w 4862512"/>
              <a:gd name="connsiteY53" fmla="*/ 3894800 h 6858000"/>
              <a:gd name="connsiteX54" fmla="*/ 4862512 w 4862512"/>
              <a:gd name="connsiteY54" fmla="*/ 4119446 h 6858000"/>
              <a:gd name="connsiteX55" fmla="*/ 4862512 w 4862512"/>
              <a:gd name="connsiteY55" fmla="*/ 4352569 h 6858000"/>
              <a:gd name="connsiteX56" fmla="*/ 4862512 w 4862512"/>
              <a:gd name="connsiteY56" fmla="*/ 4594324 h 6858000"/>
              <a:gd name="connsiteX57" fmla="*/ 4862512 w 4862512"/>
              <a:gd name="connsiteY57" fmla="*/ 4844870 h 6858000"/>
              <a:gd name="connsiteX58" fmla="*/ 4862512 w 4862512"/>
              <a:gd name="connsiteY58" fmla="*/ 5104363 h 6858000"/>
              <a:gd name="connsiteX59" fmla="*/ 4862512 w 4862512"/>
              <a:gd name="connsiteY59" fmla="*/ 5372960 h 6858000"/>
              <a:gd name="connsiteX60" fmla="*/ 4862512 w 4862512"/>
              <a:gd name="connsiteY60" fmla="*/ 5650818 h 6858000"/>
              <a:gd name="connsiteX61" fmla="*/ 4862512 w 4862512"/>
              <a:gd name="connsiteY61" fmla="*/ 5938094 h 6858000"/>
              <a:gd name="connsiteX62" fmla="*/ 4862512 w 4862512"/>
              <a:gd name="connsiteY62" fmla="*/ 6234945 h 6858000"/>
              <a:gd name="connsiteX63" fmla="*/ 4862512 w 4862512"/>
              <a:gd name="connsiteY63" fmla="*/ 6541528 h 6858000"/>
              <a:gd name="connsiteX64" fmla="*/ 4862512 w 4862512"/>
              <a:gd name="connsiteY64" fmla="*/ 6858000 h 6858000"/>
              <a:gd name="connsiteX65" fmla="*/ 4856343 w 4862512"/>
              <a:gd name="connsiteY65" fmla="*/ 6858000 h 6858000"/>
              <a:gd name="connsiteX66" fmla="*/ 4841693 w 4862512"/>
              <a:gd name="connsiteY66" fmla="*/ 6858000 h 6858000"/>
              <a:gd name="connsiteX67" fmla="*/ 4813163 w 4862512"/>
              <a:gd name="connsiteY67" fmla="*/ 6858000 h 6858000"/>
              <a:gd name="connsiteX68" fmla="*/ 4766127 w 4862512"/>
              <a:gd name="connsiteY68" fmla="*/ 6858000 h 6858000"/>
              <a:gd name="connsiteX69" fmla="*/ 4695958 w 4862512"/>
              <a:gd name="connsiteY69" fmla="*/ 6858000 h 6858000"/>
              <a:gd name="connsiteX70" fmla="*/ 4598030 w 4862512"/>
              <a:gd name="connsiteY70" fmla="*/ 6858000 h 6858000"/>
              <a:gd name="connsiteX71" fmla="*/ 4467717 w 4862512"/>
              <a:gd name="connsiteY71" fmla="*/ 6858000 h 6858000"/>
              <a:gd name="connsiteX72" fmla="*/ 4300392 w 4862512"/>
              <a:gd name="connsiteY72" fmla="*/ 6858000 h 6858000"/>
              <a:gd name="connsiteX73" fmla="*/ 4091428 w 4862512"/>
              <a:gd name="connsiteY73" fmla="*/ 6858000 h 6858000"/>
              <a:gd name="connsiteX74" fmla="*/ 3836199 w 4862512"/>
              <a:gd name="connsiteY74" fmla="*/ 6858000 h 6858000"/>
              <a:gd name="connsiteX75" fmla="*/ 3689789 w 4862512"/>
              <a:gd name="connsiteY75" fmla="*/ 6858000 h 6858000"/>
              <a:gd name="connsiteX76" fmla="*/ 3530078 w 4862512"/>
              <a:gd name="connsiteY76" fmla="*/ 6858000 h 6858000"/>
              <a:gd name="connsiteX77" fmla="*/ 3356488 w 4862512"/>
              <a:gd name="connsiteY77" fmla="*/ 6858000 h 6858000"/>
              <a:gd name="connsiteX78" fmla="*/ 3168440 w 4862512"/>
              <a:gd name="connsiteY78" fmla="*/ 6858000 h 6858000"/>
              <a:gd name="connsiteX79" fmla="*/ 2965356 w 4862512"/>
              <a:gd name="connsiteY79" fmla="*/ 6858000 h 6858000"/>
              <a:gd name="connsiteX80" fmla="*/ 2746657 w 4862512"/>
              <a:gd name="connsiteY80" fmla="*/ 6858000 h 6858000"/>
              <a:gd name="connsiteX81" fmla="*/ 2511765 w 4862512"/>
              <a:gd name="connsiteY81" fmla="*/ 6858000 h 6858000"/>
              <a:gd name="connsiteX82" fmla="*/ 2260103 w 4862512"/>
              <a:gd name="connsiteY82" fmla="*/ 6858000 h 6858000"/>
              <a:gd name="connsiteX83" fmla="*/ 1991091 w 4862512"/>
              <a:gd name="connsiteY83" fmla="*/ 6858000 h 6858000"/>
              <a:gd name="connsiteX84" fmla="*/ 1704151 w 4862512"/>
              <a:gd name="connsiteY84" fmla="*/ 6858000 h 6858000"/>
              <a:gd name="connsiteX85" fmla="*/ 0 w 4862512"/>
              <a:gd name="connsiteY85" fmla="*/ 4800600 h 6858000"/>
              <a:gd name="connsiteX86" fmla="*/ 0 w 4862512"/>
              <a:gd name="connsiteY8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862512" h="6858000">
                <a:moveTo>
                  <a:pt x="0" y="0"/>
                </a:moveTo>
                <a:lnTo>
                  <a:pt x="1187" y="0"/>
                </a:lnTo>
                <a:lnTo>
                  <a:pt x="9497" y="0"/>
                </a:lnTo>
                <a:lnTo>
                  <a:pt x="32053" y="0"/>
                </a:lnTo>
                <a:lnTo>
                  <a:pt x="75977" y="0"/>
                </a:lnTo>
                <a:lnTo>
                  <a:pt x="148392" y="0"/>
                </a:lnTo>
                <a:lnTo>
                  <a:pt x="256422" y="0"/>
                </a:lnTo>
                <a:lnTo>
                  <a:pt x="407188" y="0"/>
                </a:lnTo>
                <a:lnTo>
                  <a:pt x="500824" y="0"/>
                </a:lnTo>
                <a:lnTo>
                  <a:pt x="607814" y="0"/>
                </a:lnTo>
                <a:lnTo>
                  <a:pt x="729051" y="0"/>
                </a:lnTo>
                <a:lnTo>
                  <a:pt x="865423" y="0"/>
                </a:lnTo>
                <a:lnTo>
                  <a:pt x="1017822" y="0"/>
                </a:lnTo>
                <a:lnTo>
                  <a:pt x="1187137" y="0"/>
                </a:lnTo>
                <a:lnTo>
                  <a:pt x="1374259" y="0"/>
                </a:lnTo>
                <a:lnTo>
                  <a:pt x="1580079" y="0"/>
                </a:lnTo>
                <a:lnTo>
                  <a:pt x="1805487" y="0"/>
                </a:lnTo>
                <a:lnTo>
                  <a:pt x="2051372" y="0"/>
                </a:lnTo>
                <a:lnTo>
                  <a:pt x="2318626" y="0"/>
                </a:lnTo>
                <a:lnTo>
                  <a:pt x="2608139" y="0"/>
                </a:lnTo>
                <a:lnTo>
                  <a:pt x="2920801" y="0"/>
                </a:lnTo>
                <a:lnTo>
                  <a:pt x="3257503" y="0"/>
                </a:lnTo>
                <a:lnTo>
                  <a:pt x="3619135" y="0"/>
                </a:lnTo>
                <a:lnTo>
                  <a:pt x="4006586" y="0"/>
                </a:lnTo>
                <a:lnTo>
                  <a:pt x="4420749" y="0"/>
                </a:lnTo>
                <a:lnTo>
                  <a:pt x="4862512" y="0"/>
                </a:lnTo>
                <a:lnTo>
                  <a:pt x="4862512" y="1675"/>
                </a:lnTo>
                <a:lnTo>
                  <a:pt x="4862512" y="13395"/>
                </a:lnTo>
                <a:lnTo>
                  <a:pt x="4862512" y="26161"/>
                </a:lnTo>
                <a:lnTo>
                  <a:pt x="4862512" y="45207"/>
                </a:lnTo>
                <a:lnTo>
                  <a:pt x="4862512" y="71787"/>
                </a:lnTo>
                <a:lnTo>
                  <a:pt x="4862512" y="107156"/>
                </a:lnTo>
                <a:lnTo>
                  <a:pt x="4862512" y="152572"/>
                </a:lnTo>
                <a:lnTo>
                  <a:pt x="4862512" y="209290"/>
                </a:lnTo>
                <a:lnTo>
                  <a:pt x="4862512" y="278565"/>
                </a:lnTo>
                <a:lnTo>
                  <a:pt x="4862512" y="361653"/>
                </a:lnTo>
                <a:lnTo>
                  <a:pt x="4862512" y="459809"/>
                </a:lnTo>
                <a:lnTo>
                  <a:pt x="4862512" y="574291"/>
                </a:lnTo>
                <a:lnTo>
                  <a:pt x="4862512" y="706352"/>
                </a:lnTo>
                <a:lnTo>
                  <a:pt x="4862512" y="857250"/>
                </a:lnTo>
                <a:lnTo>
                  <a:pt x="4862512" y="1028240"/>
                </a:lnTo>
                <a:lnTo>
                  <a:pt x="4862512" y="1220577"/>
                </a:lnTo>
                <a:lnTo>
                  <a:pt x="4862512" y="1435517"/>
                </a:lnTo>
                <a:lnTo>
                  <a:pt x="4862512" y="1674317"/>
                </a:lnTo>
                <a:lnTo>
                  <a:pt x="4862512" y="1938231"/>
                </a:lnTo>
                <a:lnTo>
                  <a:pt x="4862512" y="2228515"/>
                </a:lnTo>
                <a:lnTo>
                  <a:pt x="4862512" y="2546426"/>
                </a:lnTo>
                <a:lnTo>
                  <a:pt x="4862512" y="2716134"/>
                </a:lnTo>
                <a:lnTo>
                  <a:pt x="4862512" y="2893219"/>
                </a:lnTo>
                <a:lnTo>
                  <a:pt x="4862512" y="3077839"/>
                </a:lnTo>
                <a:lnTo>
                  <a:pt x="4862512" y="3270149"/>
                </a:lnTo>
                <a:lnTo>
                  <a:pt x="4862512" y="3470309"/>
                </a:lnTo>
                <a:lnTo>
                  <a:pt x="4862512" y="3678473"/>
                </a:lnTo>
                <a:lnTo>
                  <a:pt x="4862512" y="3894800"/>
                </a:lnTo>
                <a:lnTo>
                  <a:pt x="4862512" y="4119446"/>
                </a:lnTo>
                <a:lnTo>
                  <a:pt x="4862512" y="4352569"/>
                </a:lnTo>
                <a:lnTo>
                  <a:pt x="4862512" y="4594324"/>
                </a:lnTo>
                <a:lnTo>
                  <a:pt x="4862512" y="4844870"/>
                </a:lnTo>
                <a:lnTo>
                  <a:pt x="4862512" y="5104363"/>
                </a:lnTo>
                <a:lnTo>
                  <a:pt x="4862512" y="5372960"/>
                </a:lnTo>
                <a:lnTo>
                  <a:pt x="4862512" y="5650818"/>
                </a:lnTo>
                <a:lnTo>
                  <a:pt x="4862512" y="5938094"/>
                </a:lnTo>
                <a:lnTo>
                  <a:pt x="4862512" y="6234945"/>
                </a:lnTo>
                <a:lnTo>
                  <a:pt x="4862512" y="6541528"/>
                </a:lnTo>
                <a:lnTo>
                  <a:pt x="4862512" y="6858000"/>
                </a:lnTo>
                <a:lnTo>
                  <a:pt x="4856343" y="6858000"/>
                </a:lnTo>
                <a:lnTo>
                  <a:pt x="4841693" y="6858000"/>
                </a:lnTo>
                <a:lnTo>
                  <a:pt x="4813163" y="6858000"/>
                </a:lnTo>
                <a:lnTo>
                  <a:pt x="4766127" y="6858000"/>
                </a:lnTo>
                <a:lnTo>
                  <a:pt x="4695958" y="6858000"/>
                </a:lnTo>
                <a:lnTo>
                  <a:pt x="4598030" y="6858000"/>
                </a:lnTo>
                <a:lnTo>
                  <a:pt x="4467717" y="6858000"/>
                </a:lnTo>
                <a:lnTo>
                  <a:pt x="4300392" y="6858000"/>
                </a:lnTo>
                <a:lnTo>
                  <a:pt x="4091428" y="6858000"/>
                </a:lnTo>
                <a:lnTo>
                  <a:pt x="3836199" y="6858000"/>
                </a:lnTo>
                <a:lnTo>
                  <a:pt x="3689789" y="6858000"/>
                </a:lnTo>
                <a:lnTo>
                  <a:pt x="3530078" y="6858000"/>
                </a:lnTo>
                <a:lnTo>
                  <a:pt x="3356488" y="6858000"/>
                </a:lnTo>
                <a:lnTo>
                  <a:pt x="3168440" y="6858000"/>
                </a:lnTo>
                <a:lnTo>
                  <a:pt x="2965356" y="6858000"/>
                </a:lnTo>
                <a:lnTo>
                  <a:pt x="2746657" y="6858000"/>
                </a:lnTo>
                <a:lnTo>
                  <a:pt x="2511765" y="6858000"/>
                </a:lnTo>
                <a:lnTo>
                  <a:pt x="2260103" y="6858000"/>
                </a:lnTo>
                <a:lnTo>
                  <a:pt x="1991091" y="6858000"/>
                </a:lnTo>
                <a:lnTo>
                  <a:pt x="1704151" y="6858000"/>
                </a:lnTo>
                <a:cubicBezTo>
                  <a:pt x="727105" y="6675120"/>
                  <a:pt x="0" y="5783580"/>
                  <a:pt x="0" y="4800600"/>
                </a:cubicBezTo>
                <a:cubicBezTo>
                  <a:pt x="0" y="4800600"/>
                  <a:pt x="0" y="4800600"/>
                  <a:pt x="0" y="0"/>
                </a:cubicBezTo>
                <a:close/>
              </a:path>
            </a:pathLst>
          </a:custGeom>
          <a:solidFill>
            <a:schemeClr val="bg1"/>
          </a:solidFill>
        </p:spPr>
        <p:txBody>
          <a:bodyPr wrap="square">
            <a:noAutofit/>
          </a:bodyPr>
          <a:lstStyle/>
          <a:p>
            <a:r>
              <a:rPr lang="en-US" dirty="0"/>
              <a:t>Click icon to add picture</a:t>
            </a:r>
          </a:p>
        </p:txBody>
      </p:sp>
      <p:pic>
        <p:nvPicPr>
          <p:cNvPr id="5" name="Picture 4" title="Humana Logo">
            <a:extLst>
              <a:ext uri="{FF2B5EF4-FFF2-40B4-BE49-F238E27FC236}">
                <a16:creationId xmlns:a16="http://schemas.microsoft.com/office/drawing/2014/main" id="{A5474D75-8369-D34D-B5BF-4810462D727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14400" y="5962991"/>
            <a:ext cx="1446307" cy="281021"/>
          </a:xfrm>
          <a:prstGeom prst="rect">
            <a:avLst/>
          </a:prstGeom>
        </p:spPr>
      </p:pic>
    </p:spTree>
    <p:extLst>
      <p:ext uri="{BB962C8B-B14F-4D97-AF65-F5344CB8AC3E}">
        <p14:creationId xmlns:p14="http://schemas.microsoft.com/office/powerpoint/2010/main" val="515502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1925D7-C5CF-4574-9446-2AA0327C58B7}" type="slidenum">
              <a:rPr lang="en-US" smtClean="0"/>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 WHITE (V2)">
    <p:spTree>
      <p:nvGrpSpPr>
        <p:cNvPr id="1" name=""/>
        <p:cNvGrpSpPr/>
        <p:nvPr/>
      </p:nvGrpSpPr>
      <p:grpSpPr>
        <a:xfrm>
          <a:off x="0" y="0"/>
          <a:ext cx="0" cy="0"/>
          <a:chOff x="0" y="0"/>
          <a:chExt cx="0" cy="0"/>
        </a:xfrm>
      </p:grpSpPr>
      <p:sp>
        <p:nvSpPr>
          <p:cNvPr id="9" name="Title Placeholder 4">
            <a:extLst>
              <a:ext uri="{FF2B5EF4-FFF2-40B4-BE49-F238E27FC236}">
                <a16:creationId xmlns:a16="http://schemas.microsoft.com/office/drawing/2014/main" id="{425E3FF1-8A4E-E44B-AA34-C7F0AE1559C5}"/>
              </a:ext>
            </a:extLst>
          </p:cNvPr>
          <p:cNvSpPr>
            <a:spLocks noGrp="1"/>
          </p:cNvSpPr>
          <p:nvPr>
            <p:ph type="body" sz="quarter" idx="13"/>
          </p:nvPr>
        </p:nvSpPr>
        <p:spPr>
          <a:xfrm>
            <a:off x="914400" y="5003800"/>
            <a:ext cx="8026400" cy="1247408"/>
          </a:xfrm>
          <a:prstGeom prst="rect">
            <a:avLst/>
          </a:prstGeom>
        </p:spPr>
        <p:txBody>
          <a:bodyPr lIns="0" tIns="0" rIns="0" bIns="0" anchor="b"/>
          <a:lstStyle>
            <a:lvl1pPr marL="0" indent="0">
              <a:buNone/>
              <a:defRPr sz="4500">
                <a:solidFill>
                  <a:schemeClr val="tx1"/>
                </a:solidFill>
                <a:latin typeface="+mj-lt"/>
              </a:defRPr>
            </a:lvl1pPr>
            <a:lvl2pPr marL="45722" indent="0">
              <a:lnSpc>
                <a:spcPct val="90000"/>
              </a:lnSpc>
              <a:spcBef>
                <a:spcPts val="500"/>
              </a:spcBef>
              <a:buNone/>
              <a:defRPr sz="1800">
                <a:solidFill>
                  <a:schemeClr val="tx1"/>
                </a:solidFill>
                <a:latin typeface="+mj-lt"/>
              </a:defRPr>
            </a:lvl2pPr>
            <a:lvl3pPr marL="45722" indent="0">
              <a:spcBef>
                <a:spcPts val="1000"/>
              </a:spcBef>
              <a:buNone/>
              <a:defRPr sz="1200">
                <a:solidFill>
                  <a:schemeClr val="bg2"/>
                </a:solidFill>
              </a:defRPr>
            </a:lvl3pPr>
          </a:lstStyle>
          <a:p>
            <a:pPr lvl="0"/>
            <a:r>
              <a:rPr lang="en-US"/>
              <a:t>Edit Master text styles</a:t>
            </a:r>
          </a:p>
          <a:p>
            <a:pPr lvl="1"/>
            <a:r>
              <a:rPr lang="en-US"/>
              <a:t>Second level</a:t>
            </a:r>
          </a:p>
        </p:txBody>
      </p:sp>
      <p:sp>
        <p:nvSpPr>
          <p:cNvPr id="8" name="Picture Placeholder 7"/>
          <p:cNvSpPr>
            <a:spLocks noGrp="1"/>
          </p:cNvSpPr>
          <p:nvPr>
            <p:ph type="pic" sz="quarter" idx="10"/>
          </p:nvPr>
        </p:nvSpPr>
        <p:spPr>
          <a:xfrm>
            <a:off x="0" y="0"/>
            <a:ext cx="12192000" cy="4605338"/>
          </a:xfrm>
          <a:custGeom>
            <a:avLst/>
            <a:gdLst>
              <a:gd name="connsiteX0" fmla="*/ 0 w 12192000"/>
              <a:gd name="connsiteY0" fmla="*/ 0 h 4605338"/>
              <a:gd name="connsiteX1" fmla="*/ 2977 w 12192000"/>
              <a:gd name="connsiteY1" fmla="*/ 0 h 4605338"/>
              <a:gd name="connsiteX2" fmla="*/ 23813 w 12192000"/>
              <a:gd name="connsiteY2" fmla="*/ 0 h 4605338"/>
              <a:gd name="connsiteX3" fmla="*/ 46509 w 12192000"/>
              <a:gd name="connsiteY3" fmla="*/ 0 h 4605338"/>
              <a:gd name="connsiteX4" fmla="*/ 80368 w 12192000"/>
              <a:gd name="connsiteY4" fmla="*/ 0 h 4605338"/>
              <a:gd name="connsiteX5" fmla="*/ 127620 w 12192000"/>
              <a:gd name="connsiteY5" fmla="*/ 0 h 4605338"/>
              <a:gd name="connsiteX6" fmla="*/ 190500 w 12192000"/>
              <a:gd name="connsiteY6" fmla="*/ 0 h 4605338"/>
              <a:gd name="connsiteX7" fmla="*/ 271240 w 12192000"/>
              <a:gd name="connsiteY7" fmla="*/ 0 h 4605338"/>
              <a:gd name="connsiteX8" fmla="*/ 372071 w 12192000"/>
              <a:gd name="connsiteY8" fmla="*/ 0 h 4605338"/>
              <a:gd name="connsiteX9" fmla="*/ 495226 w 12192000"/>
              <a:gd name="connsiteY9" fmla="*/ 0 h 4605338"/>
              <a:gd name="connsiteX10" fmla="*/ 642938 w 12192000"/>
              <a:gd name="connsiteY10" fmla="*/ 0 h 4605338"/>
              <a:gd name="connsiteX11" fmla="*/ 817439 w 12192000"/>
              <a:gd name="connsiteY11" fmla="*/ 0 h 4605338"/>
              <a:gd name="connsiteX12" fmla="*/ 1020961 w 12192000"/>
              <a:gd name="connsiteY12" fmla="*/ 0 h 4605338"/>
              <a:gd name="connsiteX13" fmla="*/ 1255738 w 12192000"/>
              <a:gd name="connsiteY13" fmla="*/ 0 h 4605338"/>
              <a:gd name="connsiteX14" fmla="*/ 1524000 w 12192000"/>
              <a:gd name="connsiteY14" fmla="*/ 0 h 4605338"/>
              <a:gd name="connsiteX15" fmla="*/ 1827982 w 12192000"/>
              <a:gd name="connsiteY15" fmla="*/ 0 h 4605338"/>
              <a:gd name="connsiteX16" fmla="*/ 2169915 w 12192000"/>
              <a:gd name="connsiteY16" fmla="*/ 0 h 4605338"/>
              <a:gd name="connsiteX17" fmla="*/ 2552031 w 12192000"/>
              <a:gd name="connsiteY17" fmla="*/ 0 h 4605338"/>
              <a:gd name="connsiteX18" fmla="*/ 2976563 w 12192000"/>
              <a:gd name="connsiteY18" fmla="*/ 0 h 4605338"/>
              <a:gd name="connsiteX19" fmla="*/ 3445743 w 12192000"/>
              <a:gd name="connsiteY19" fmla="*/ 0 h 4605338"/>
              <a:gd name="connsiteX20" fmla="*/ 3961805 w 12192000"/>
              <a:gd name="connsiteY20" fmla="*/ 0 h 4605338"/>
              <a:gd name="connsiteX21" fmla="*/ 4526980 w 12192000"/>
              <a:gd name="connsiteY21" fmla="*/ 0 h 4605338"/>
              <a:gd name="connsiteX22" fmla="*/ 4828682 w 12192000"/>
              <a:gd name="connsiteY22" fmla="*/ 0 h 4605338"/>
              <a:gd name="connsiteX23" fmla="*/ 5143500 w 12192000"/>
              <a:gd name="connsiteY23" fmla="*/ 0 h 4605338"/>
              <a:gd name="connsiteX24" fmla="*/ 5471713 w 12192000"/>
              <a:gd name="connsiteY24" fmla="*/ 0 h 4605338"/>
              <a:gd name="connsiteX25" fmla="*/ 5813599 w 12192000"/>
              <a:gd name="connsiteY25" fmla="*/ 0 h 4605338"/>
              <a:gd name="connsiteX26" fmla="*/ 6169438 w 12192000"/>
              <a:gd name="connsiteY26" fmla="*/ 0 h 4605338"/>
              <a:gd name="connsiteX27" fmla="*/ 6539508 w 12192000"/>
              <a:gd name="connsiteY27" fmla="*/ 0 h 4605338"/>
              <a:gd name="connsiteX28" fmla="*/ 6924089 w 12192000"/>
              <a:gd name="connsiteY28" fmla="*/ 0 h 4605338"/>
              <a:gd name="connsiteX29" fmla="*/ 7323460 w 12192000"/>
              <a:gd name="connsiteY29" fmla="*/ 0 h 4605338"/>
              <a:gd name="connsiteX30" fmla="*/ 7737900 w 12192000"/>
              <a:gd name="connsiteY30" fmla="*/ 0 h 4605338"/>
              <a:gd name="connsiteX31" fmla="*/ 8167688 w 12192000"/>
              <a:gd name="connsiteY31" fmla="*/ 0 h 4605338"/>
              <a:gd name="connsiteX32" fmla="*/ 8613102 w 12192000"/>
              <a:gd name="connsiteY32" fmla="*/ 0 h 4605338"/>
              <a:gd name="connsiteX33" fmla="*/ 9074423 w 12192000"/>
              <a:gd name="connsiteY33" fmla="*/ 0 h 4605338"/>
              <a:gd name="connsiteX34" fmla="*/ 9551929 w 12192000"/>
              <a:gd name="connsiteY34" fmla="*/ 0 h 4605338"/>
              <a:gd name="connsiteX35" fmla="*/ 10045898 w 12192000"/>
              <a:gd name="connsiteY35" fmla="*/ 0 h 4605338"/>
              <a:gd name="connsiteX36" fmla="*/ 10556611 w 12192000"/>
              <a:gd name="connsiteY36" fmla="*/ 0 h 4605338"/>
              <a:gd name="connsiteX37" fmla="*/ 11084347 w 12192000"/>
              <a:gd name="connsiteY37" fmla="*/ 0 h 4605338"/>
              <a:gd name="connsiteX38" fmla="*/ 11629383 w 12192000"/>
              <a:gd name="connsiteY38" fmla="*/ 0 h 4605338"/>
              <a:gd name="connsiteX39" fmla="*/ 12192000 w 12192000"/>
              <a:gd name="connsiteY39" fmla="*/ 0 h 4605338"/>
              <a:gd name="connsiteX40" fmla="*/ 12192000 w 12192000"/>
              <a:gd name="connsiteY40" fmla="*/ 1124 h 4605338"/>
              <a:gd name="connsiteX41" fmla="*/ 12192000 w 12192000"/>
              <a:gd name="connsiteY41" fmla="*/ 8995 h 4605338"/>
              <a:gd name="connsiteX42" fmla="*/ 12192000 w 12192000"/>
              <a:gd name="connsiteY42" fmla="*/ 30358 h 4605338"/>
              <a:gd name="connsiteX43" fmla="*/ 12192000 w 12192000"/>
              <a:gd name="connsiteY43" fmla="*/ 71959 h 4605338"/>
              <a:gd name="connsiteX44" fmla="*/ 12192000 w 12192000"/>
              <a:gd name="connsiteY44" fmla="*/ 102457 h 4605338"/>
              <a:gd name="connsiteX45" fmla="*/ 12192000 w 12192000"/>
              <a:gd name="connsiteY45" fmla="*/ 140544 h 4605338"/>
              <a:gd name="connsiteX46" fmla="*/ 12192000 w 12192000"/>
              <a:gd name="connsiteY46" fmla="*/ 187064 h 4605338"/>
              <a:gd name="connsiteX47" fmla="*/ 12192000 w 12192000"/>
              <a:gd name="connsiteY47" fmla="*/ 242860 h 4605338"/>
              <a:gd name="connsiteX48" fmla="*/ 12192000 w 12192000"/>
              <a:gd name="connsiteY48" fmla="*/ 308775 h 4605338"/>
              <a:gd name="connsiteX49" fmla="*/ 12192000 w 12192000"/>
              <a:gd name="connsiteY49" fmla="*/ 385652 h 4605338"/>
              <a:gd name="connsiteX50" fmla="*/ 12192000 w 12192000"/>
              <a:gd name="connsiteY50" fmla="*/ 474335 h 4605338"/>
              <a:gd name="connsiteX51" fmla="*/ 12192000 w 12192000"/>
              <a:gd name="connsiteY51" fmla="*/ 575667 h 4605338"/>
              <a:gd name="connsiteX52" fmla="*/ 12192000 w 12192000"/>
              <a:gd name="connsiteY52" fmla="*/ 690492 h 4605338"/>
              <a:gd name="connsiteX53" fmla="*/ 12192000 w 12192000"/>
              <a:gd name="connsiteY53" fmla="*/ 819651 h 4605338"/>
              <a:gd name="connsiteX54" fmla="*/ 12192000 w 12192000"/>
              <a:gd name="connsiteY54" fmla="*/ 963990 h 4605338"/>
              <a:gd name="connsiteX55" fmla="*/ 12192000 w 12192000"/>
              <a:gd name="connsiteY55" fmla="*/ 1124350 h 4605338"/>
              <a:gd name="connsiteX56" fmla="*/ 12192000 w 12192000"/>
              <a:gd name="connsiteY56" fmla="*/ 1301576 h 4605338"/>
              <a:gd name="connsiteX57" fmla="*/ 12192000 w 12192000"/>
              <a:gd name="connsiteY57" fmla="*/ 1496510 h 4605338"/>
              <a:gd name="connsiteX58" fmla="*/ 12192000 w 12192000"/>
              <a:gd name="connsiteY58" fmla="*/ 1709996 h 4605338"/>
              <a:gd name="connsiteX59" fmla="*/ 12192000 w 12192000"/>
              <a:gd name="connsiteY59" fmla="*/ 1942877 h 4605338"/>
              <a:gd name="connsiteX60" fmla="*/ 12192000 w 12192000"/>
              <a:gd name="connsiteY60" fmla="*/ 2195996 h 4605338"/>
              <a:gd name="connsiteX61" fmla="*/ 12192000 w 12192000"/>
              <a:gd name="connsiteY61" fmla="*/ 2470197 h 4605338"/>
              <a:gd name="connsiteX62" fmla="*/ 12192000 w 12192000"/>
              <a:gd name="connsiteY62" fmla="*/ 2766323 h 4605338"/>
              <a:gd name="connsiteX63" fmla="*/ 12192000 w 12192000"/>
              <a:gd name="connsiteY63" fmla="*/ 3085217 h 4605338"/>
              <a:gd name="connsiteX64" fmla="*/ 12192000 w 12192000"/>
              <a:gd name="connsiteY64" fmla="*/ 3427722 h 4605338"/>
              <a:gd name="connsiteX65" fmla="*/ 12192000 w 12192000"/>
              <a:gd name="connsiteY65" fmla="*/ 3794682 h 4605338"/>
              <a:gd name="connsiteX66" fmla="*/ 12192000 w 12192000"/>
              <a:gd name="connsiteY66" fmla="*/ 4186939 h 4605338"/>
              <a:gd name="connsiteX67" fmla="*/ 12192000 w 12192000"/>
              <a:gd name="connsiteY67" fmla="*/ 4605338 h 4605338"/>
              <a:gd name="connsiteX68" fmla="*/ 2857947 w 12192000"/>
              <a:gd name="connsiteY68" fmla="*/ 4605338 h 4605338"/>
              <a:gd name="connsiteX69" fmla="*/ 0 w 12192000"/>
              <a:gd name="connsiteY69" fmla="*/ 2083916 h 4605338"/>
              <a:gd name="connsiteX70" fmla="*/ 0 w 12192000"/>
              <a:gd name="connsiteY70" fmla="*/ 2079846 h 4605338"/>
              <a:gd name="connsiteX71" fmla="*/ 0 w 12192000"/>
              <a:gd name="connsiteY71" fmla="*/ 2070179 h 4605338"/>
              <a:gd name="connsiteX72" fmla="*/ 0 w 12192000"/>
              <a:gd name="connsiteY72" fmla="*/ 2051355 h 4605338"/>
              <a:gd name="connsiteX73" fmla="*/ 0 w 12192000"/>
              <a:gd name="connsiteY73" fmla="*/ 2020320 h 4605338"/>
              <a:gd name="connsiteX74" fmla="*/ 0 w 12192000"/>
              <a:gd name="connsiteY74" fmla="*/ 1974022 h 4605338"/>
              <a:gd name="connsiteX75" fmla="*/ 0 w 12192000"/>
              <a:gd name="connsiteY75" fmla="*/ 1909408 h 4605338"/>
              <a:gd name="connsiteX76" fmla="*/ 0 w 12192000"/>
              <a:gd name="connsiteY76" fmla="*/ 1823426 h 4605338"/>
              <a:gd name="connsiteX77" fmla="*/ 0 w 12192000"/>
              <a:gd name="connsiteY77" fmla="*/ 1713023 h 4605338"/>
              <a:gd name="connsiteX78" fmla="*/ 0 w 12192000"/>
              <a:gd name="connsiteY78" fmla="*/ 1647710 h 4605338"/>
              <a:gd name="connsiteX79" fmla="*/ 0 w 12192000"/>
              <a:gd name="connsiteY79" fmla="*/ 1575147 h 4605338"/>
              <a:gd name="connsiteX80" fmla="*/ 0 w 12192000"/>
              <a:gd name="connsiteY80" fmla="*/ 1494953 h 4605338"/>
              <a:gd name="connsiteX81" fmla="*/ 0 w 12192000"/>
              <a:gd name="connsiteY81" fmla="*/ 1406745 h 4605338"/>
              <a:gd name="connsiteX82" fmla="*/ 0 w 12192000"/>
              <a:gd name="connsiteY82" fmla="*/ 1310142 h 4605338"/>
              <a:gd name="connsiteX83" fmla="*/ 0 w 12192000"/>
              <a:gd name="connsiteY83" fmla="*/ 1204764 h 4605338"/>
              <a:gd name="connsiteX84" fmla="*/ 0 w 12192000"/>
              <a:gd name="connsiteY84" fmla="*/ 1090227 h 4605338"/>
              <a:gd name="connsiteX85" fmla="*/ 0 w 12192000"/>
              <a:gd name="connsiteY85" fmla="*/ 966151 h 4605338"/>
              <a:gd name="connsiteX86" fmla="*/ 0 w 12192000"/>
              <a:gd name="connsiteY86" fmla="*/ 832155 h 4605338"/>
              <a:gd name="connsiteX87" fmla="*/ 0 w 12192000"/>
              <a:gd name="connsiteY87" fmla="*/ 687855 h 4605338"/>
              <a:gd name="connsiteX88" fmla="*/ 0 w 12192000"/>
              <a:gd name="connsiteY88" fmla="*/ 532872 h 4605338"/>
              <a:gd name="connsiteX89" fmla="*/ 0 w 12192000"/>
              <a:gd name="connsiteY89" fmla="*/ 366822 h 4605338"/>
              <a:gd name="connsiteX90" fmla="*/ 0 w 12192000"/>
              <a:gd name="connsiteY90" fmla="*/ 189326 h 460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2192000" h="4605338">
                <a:moveTo>
                  <a:pt x="0" y="0"/>
                </a:moveTo>
                <a:lnTo>
                  <a:pt x="2977" y="0"/>
                </a:lnTo>
                <a:lnTo>
                  <a:pt x="23813" y="0"/>
                </a:lnTo>
                <a:lnTo>
                  <a:pt x="46509" y="0"/>
                </a:lnTo>
                <a:lnTo>
                  <a:pt x="80368" y="0"/>
                </a:lnTo>
                <a:lnTo>
                  <a:pt x="127620" y="0"/>
                </a:lnTo>
                <a:lnTo>
                  <a:pt x="190500" y="0"/>
                </a:lnTo>
                <a:lnTo>
                  <a:pt x="271240" y="0"/>
                </a:lnTo>
                <a:lnTo>
                  <a:pt x="372071" y="0"/>
                </a:lnTo>
                <a:lnTo>
                  <a:pt x="495226" y="0"/>
                </a:lnTo>
                <a:lnTo>
                  <a:pt x="642938" y="0"/>
                </a:lnTo>
                <a:lnTo>
                  <a:pt x="817439" y="0"/>
                </a:lnTo>
                <a:lnTo>
                  <a:pt x="1020961" y="0"/>
                </a:lnTo>
                <a:lnTo>
                  <a:pt x="1255738" y="0"/>
                </a:lnTo>
                <a:lnTo>
                  <a:pt x="1524000" y="0"/>
                </a:lnTo>
                <a:lnTo>
                  <a:pt x="1827982" y="0"/>
                </a:lnTo>
                <a:lnTo>
                  <a:pt x="2169915" y="0"/>
                </a:lnTo>
                <a:lnTo>
                  <a:pt x="2552031" y="0"/>
                </a:lnTo>
                <a:lnTo>
                  <a:pt x="2976563" y="0"/>
                </a:lnTo>
                <a:lnTo>
                  <a:pt x="3445743" y="0"/>
                </a:lnTo>
                <a:lnTo>
                  <a:pt x="3961805" y="0"/>
                </a:lnTo>
                <a:lnTo>
                  <a:pt x="4526980" y="0"/>
                </a:lnTo>
                <a:lnTo>
                  <a:pt x="4828682" y="0"/>
                </a:lnTo>
                <a:lnTo>
                  <a:pt x="5143500" y="0"/>
                </a:lnTo>
                <a:lnTo>
                  <a:pt x="5471713" y="0"/>
                </a:lnTo>
                <a:lnTo>
                  <a:pt x="5813599" y="0"/>
                </a:lnTo>
                <a:lnTo>
                  <a:pt x="6169438" y="0"/>
                </a:lnTo>
                <a:lnTo>
                  <a:pt x="6539508" y="0"/>
                </a:lnTo>
                <a:lnTo>
                  <a:pt x="6924089" y="0"/>
                </a:lnTo>
                <a:lnTo>
                  <a:pt x="7323460" y="0"/>
                </a:lnTo>
                <a:lnTo>
                  <a:pt x="7737900" y="0"/>
                </a:lnTo>
                <a:lnTo>
                  <a:pt x="8167688" y="0"/>
                </a:lnTo>
                <a:lnTo>
                  <a:pt x="8613102" y="0"/>
                </a:lnTo>
                <a:lnTo>
                  <a:pt x="9074423" y="0"/>
                </a:lnTo>
                <a:lnTo>
                  <a:pt x="9551929" y="0"/>
                </a:lnTo>
                <a:lnTo>
                  <a:pt x="10045898" y="0"/>
                </a:lnTo>
                <a:lnTo>
                  <a:pt x="10556611" y="0"/>
                </a:lnTo>
                <a:lnTo>
                  <a:pt x="11084347" y="0"/>
                </a:lnTo>
                <a:lnTo>
                  <a:pt x="11629383" y="0"/>
                </a:lnTo>
                <a:lnTo>
                  <a:pt x="12192000" y="0"/>
                </a:lnTo>
                <a:lnTo>
                  <a:pt x="12192000" y="1124"/>
                </a:lnTo>
                <a:lnTo>
                  <a:pt x="12192000" y="8995"/>
                </a:lnTo>
                <a:lnTo>
                  <a:pt x="12192000" y="30358"/>
                </a:lnTo>
                <a:lnTo>
                  <a:pt x="12192000" y="71959"/>
                </a:lnTo>
                <a:lnTo>
                  <a:pt x="12192000" y="102457"/>
                </a:lnTo>
                <a:lnTo>
                  <a:pt x="12192000" y="140544"/>
                </a:lnTo>
                <a:lnTo>
                  <a:pt x="12192000" y="187064"/>
                </a:lnTo>
                <a:lnTo>
                  <a:pt x="12192000" y="242860"/>
                </a:lnTo>
                <a:lnTo>
                  <a:pt x="12192000" y="308775"/>
                </a:lnTo>
                <a:lnTo>
                  <a:pt x="12192000" y="385652"/>
                </a:lnTo>
                <a:lnTo>
                  <a:pt x="12192000" y="474335"/>
                </a:lnTo>
                <a:lnTo>
                  <a:pt x="12192000" y="575667"/>
                </a:lnTo>
                <a:lnTo>
                  <a:pt x="12192000" y="690492"/>
                </a:lnTo>
                <a:lnTo>
                  <a:pt x="12192000" y="819651"/>
                </a:lnTo>
                <a:lnTo>
                  <a:pt x="12192000" y="963990"/>
                </a:lnTo>
                <a:lnTo>
                  <a:pt x="12192000" y="1124350"/>
                </a:lnTo>
                <a:lnTo>
                  <a:pt x="12192000" y="1301576"/>
                </a:lnTo>
                <a:lnTo>
                  <a:pt x="12192000" y="1496510"/>
                </a:lnTo>
                <a:lnTo>
                  <a:pt x="12192000" y="1709996"/>
                </a:lnTo>
                <a:lnTo>
                  <a:pt x="12192000" y="1942877"/>
                </a:lnTo>
                <a:lnTo>
                  <a:pt x="12192000" y="2195996"/>
                </a:lnTo>
                <a:lnTo>
                  <a:pt x="12192000" y="2470197"/>
                </a:lnTo>
                <a:lnTo>
                  <a:pt x="12192000" y="2766323"/>
                </a:lnTo>
                <a:lnTo>
                  <a:pt x="12192000" y="3085217"/>
                </a:lnTo>
                <a:lnTo>
                  <a:pt x="12192000" y="3427722"/>
                </a:lnTo>
                <a:lnTo>
                  <a:pt x="12192000" y="3794682"/>
                </a:lnTo>
                <a:lnTo>
                  <a:pt x="12192000" y="4186939"/>
                </a:lnTo>
                <a:lnTo>
                  <a:pt x="12192000" y="4605338"/>
                </a:lnTo>
                <a:cubicBezTo>
                  <a:pt x="12192000" y="4605338"/>
                  <a:pt x="12192000" y="4605338"/>
                  <a:pt x="2857947" y="4605338"/>
                </a:cubicBezTo>
                <a:cubicBezTo>
                  <a:pt x="1388962" y="4605338"/>
                  <a:pt x="188625" y="3454004"/>
                  <a:pt x="0" y="2083916"/>
                </a:cubicBezTo>
                <a:lnTo>
                  <a:pt x="0" y="2079846"/>
                </a:lnTo>
                <a:lnTo>
                  <a:pt x="0" y="2070179"/>
                </a:lnTo>
                <a:lnTo>
                  <a:pt x="0" y="2051355"/>
                </a:lnTo>
                <a:lnTo>
                  <a:pt x="0" y="2020320"/>
                </a:lnTo>
                <a:lnTo>
                  <a:pt x="0" y="1974022"/>
                </a:lnTo>
                <a:lnTo>
                  <a:pt x="0" y="1909408"/>
                </a:lnTo>
                <a:lnTo>
                  <a:pt x="0" y="1823426"/>
                </a:lnTo>
                <a:lnTo>
                  <a:pt x="0" y="1713023"/>
                </a:lnTo>
                <a:lnTo>
                  <a:pt x="0" y="1647710"/>
                </a:lnTo>
                <a:lnTo>
                  <a:pt x="0" y="1575147"/>
                </a:lnTo>
                <a:lnTo>
                  <a:pt x="0" y="1494953"/>
                </a:lnTo>
                <a:lnTo>
                  <a:pt x="0" y="1406745"/>
                </a:lnTo>
                <a:lnTo>
                  <a:pt x="0" y="1310142"/>
                </a:lnTo>
                <a:lnTo>
                  <a:pt x="0" y="1204764"/>
                </a:lnTo>
                <a:lnTo>
                  <a:pt x="0" y="1090227"/>
                </a:lnTo>
                <a:lnTo>
                  <a:pt x="0" y="966151"/>
                </a:lnTo>
                <a:lnTo>
                  <a:pt x="0" y="832155"/>
                </a:lnTo>
                <a:lnTo>
                  <a:pt x="0" y="687855"/>
                </a:lnTo>
                <a:lnTo>
                  <a:pt x="0" y="532872"/>
                </a:lnTo>
                <a:lnTo>
                  <a:pt x="0" y="366822"/>
                </a:lnTo>
                <a:lnTo>
                  <a:pt x="0" y="189326"/>
                </a:lnTo>
                <a:close/>
              </a:path>
            </a:pathLst>
          </a:custGeom>
          <a:solidFill>
            <a:schemeClr val="bg1"/>
          </a:solidFill>
        </p:spPr>
        <p:txBody>
          <a:bodyPr wrap="square">
            <a:noAutofit/>
          </a:bodyPr>
          <a:lstStyle/>
          <a:p>
            <a:r>
              <a:rPr lang="en-US" dirty="0"/>
              <a:t>Click icon to add picture</a:t>
            </a:r>
          </a:p>
        </p:txBody>
      </p:sp>
      <p:pic>
        <p:nvPicPr>
          <p:cNvPr id="6" name="Picture 5">
            <a:extLst>
              <a:ext uri="{FF2B5EF4-FFF2-40B4-BE49-F238E27FC236}">
                <a16:creationId xmlns:a16="http://schemas.microsoft.com/office/drawing/2014/main" id="{634502D1-DCE2-334F-B563-CC11D774C0E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857232" y="5962991"/>
            <a:ext cx="1446307" cy="281021"/>
          </a:xfrm>
          <a:prstGeom prst="rect">
            <a:avLst/>
          </a:prstGeom>
        </p:spPr>
      </p:pic>
    </p:spTree>
    <p:extLst>
      <p:ext uri="{BB962C8B-B14F-4D97-AF65-F5344CB8AC3E}">
        <p14:creationId xmlns:p14="http://schemas.microsoft.com/office/powerpoint/2010/main" val="119261379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Placeholder 4">
            <a:extLst>
              <a:ext uri="{FF2B5EF4-FFF2-40B4-BE49-F238E27FC236}">
                <a16:creationId xmlns:a16="http://schemas.microsoft.com/office/drawing/2014/main" id="{18ADFBAD-A121-FB45-96AD-EAF4B36577EF}"/>
              </a:ext>
            </a:extLst>
          </p:cNvPr>
          <p:cNvSpPr>
            <a:spLocks noGrp="1"/>
          </p:cNvSpPr>
          <p:nvPr>
            <p:ph type="body" sz="quarter" idx="14"/>
          </p:nvPr>
        </p:nvSpPr>
        <p:spPr>
          <a:xfrm>
            <a:off x="5769864" y="914400"/>
            <a:ext cx="5504688" cy="5029200"/>
          </a:xfrm>
          <a:prstGeom prst="rect">
            <a:avLst/>
          </a:prstGeom>
        </p:spPr>
        <p:txBody>
          <a:bodyPr lIns="0" tIns="0" rIns="0" bIns="0" anchor="ctr"/>
          <a:lstStyle>
            <a:lvl1pPr marL="0" indent="0">
              <a:buNone/>
              <a:defRPr sz="4500">
                <a:solidFill>
                  <a:schemeClr val="tx1"/>
                </a:solidFill>
                <a:latin typeface="+mj-lt"/>
              </a:defRPr>
            </a:lvl1pPr>
            <a:lvl2pPr marL="45722" indent="0">
              <a:lnSpc>
                <a:spcPct val="90000"/>
              </a:lnSpc>
              <a:spcBef>
                <a:spcPts val="500"/>
              </a:spcBef>
              <a:buNone/>
              <a:defRPr sz="1800">
                <a:solidFill>
                  <a:schemeClr val="tx1"/>
                </a:solidFill>
                <a:latin typeface="+mj-lt"/>
              </a:defRPr>
            </a:lvl2pPr>
            <a:lvl3pPr marL="45722" indent="0">
              <a:spcBef>
                <a:spcPts val="1000"/>
              </a:spcBef>
              <a:buNone/>
              <a:defRPr sz="1200" b="1">
                <a:solidFill>
                  <a:schemeClr val="tx1"/>
                </a:solidFill>
              </a:defRPr>
            </a:lvl3pPr>
          </a:lstStyle>
          <a:p>
            <a:pPr lvl="0"/>
            <a:r>
              <a:rPr lang="en-US"/>
              <a:t>Edit Master text styles</a:t>
            </a:r>
          </a:p>
          <a:p>
            <a:pPr lvl="1"/>
            <a:r>
              <a:rPr lang="en-US"/>
              <a:t>Second level</a:t>
            </a:r>
          </a:p>
          <a:p>
            <a:pPr lvl="2"/>
            <a:r>
              <a:rPr lang="en-US"/>
              <a:t>Third level</a:t>
            </a:r>
          </a:p>
        </p:txBody>
      </p:sp>
      <p:sp>
        <p:nvSpPr>
          <p:cNvPr id="5" name="Rectangle 4">
            <a:extLst>
              <a:ext uri="{FF2B5EF4-FFF2-40B4-BE49-F238E27FC236}">
                <a16:creationId xmlns:a16="http://schemas.microsoft.com/office/drawing/2014/main" id="{C239BFA4-D7B6-9B4A-93F6-99304EE34FFD}"/>
              </a:ext>
            </a:extLst>
          </p:cNvPr>
          <p:cNvSpPr/>
          <p:nvPr userDrawn="1"/>
        </p:nvSpPr>
        <p:spPr>
          <a:xfrm>
            <a:off x="0" y="0"/>
            <a:ext cx="48554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3E75E97C-B052-384C-A733-4ABC985B7FA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5278" y="1449324"/>
            <a:ext cx="2764911" cy="3959352"/>
          </a:xfrm>
          <a:prstGeom prst="rect">
            <a:avLst/>
          </a:prstGeom>
        </p:spPr>
      </p:pic>
    </p:spTree>
    <p:extLst>
      <p:ext uri="{BB962C8B-B14F-4D97-AF65-F5344CB8AC3E}">
        <p14:creationId xmlns:p14="http://schemas.microsoft.com/office/powerpoint/2010/main" val="741534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Placeholder 4">
            <a:extLst>
              <a:ext uri="{FF2B5EF4-FFF2-40B4-BE49-F238E27FC236}">
                <a16:creationId xmlns:a16="http://schemas.microsoft.com/office/drawing/2014/main" id="{B5EAF0ED-3E81-2B48-8166-184509B82215}"/>
              </a:ext>
            </a:extLst>
          </p:cNvPr>
          <p:cNvSpPr>
            <a:spLocks noGrp="1"/>
          </p:cNvSpPr>
          <p:nvPr>
            <p:ph type="body" sz="quarter" idx="14"/>
          </p:nvPr>
        </p:nvSpPr>
        <p:spPr>
          <a:xfrm>
            <a:off x="5769864" y="914400"/>
            <a:ext cx="5504688" cy="5029200"/>
          </a:xfrm>
          <a:prstGeom prst="rect">
            <a:avLst/>
          </a:prstGeom>
        </p:spPr>
        <p:txBody>
          <a:bodyPr lIns="0" tIns="0" rIns="0" bIns="0" anchor="ctr"/>
          <a:lstStyle>
            <a:lvl1pPr marL="0" indent="0">
              <a:buNone/>
              <a:defRPr sz="4500">
                <a:solidFill>
                  <a:schemeClr val="tx1"/>
                </a:solidFill>
                <a:latin typeface="+mj-lt"/>
              </a:defRPr>
            </a:lvl1pPr>
            <a:lvl2pPr marL="45722" indent="0">
              <a:lnSpc>
                <a:spcPct val="90000"/>
              </a:lnSpc>
              <a:spcBef>
                <a:spcPts val="500"/>
              </a:spcBef>
              <a:buNone/>
              <a:defRPr sz="1800">
                <a:solidFill>
                  <a:schemeClr val="tx1"/>
                </a:solidFill>
                <a:latin typeface="+mj-lt"/>
              </a:defRPr>
            </a:lvl2pPr>
            <a:lvl3pPr marL="45722" indent="0">
              <a:spcBef>
                <a:spcPts val="1000"/>
              </a:spcBef>
              <a:buNone/>
              <a:defRPr sz="1200" b="1">
                <a:solidFill>
                  <a:schemeClr val="tx1"/>
                </a:solidFill>
              </a:defRPr>
            </a:lvl3pPr>
          </a:lstStyle>
          <a:p>
            <a:pPr lvl="0"/>
            <a:r>
              <a:rPr lang="en-US"/>
              <a:t>Edit Master text styles</a:t>
            </a:r>
          </a:p>
          <a:p>
            <a:pPr lvl="1"/>
            <a:r>
              <a:rPr lang="en-US"/>
              <a:t>Second level</a:t>
            </a:r>
          </a:p>
          <a:p>
            <a:pPr lvl="2"/>
            <a:r>
              <a:rPr lang="en-US"/>
              <a:t>Third level</a:t>
            </a:r>
          </a:p>
        </p:txBody>
      </p:sp>
      <p:pic>
        <p:nvPicPr>
          <p:cNvPr id="7" name="Picture 6">
            <a:extLst>
              <a:ext uri="{FF2B5EF4-FFF2-40B4-BE49-F238E27FC236}">
                <a16:creationId xmlns:a16="http://schemas.microsoft.com/office/drawing/2014/main" id="{7807C682-5F89-9B41-8530-2AFD8E6EC58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9864" y="914400"/>
            <a:ext cx="4165600" cy="5219700"/>
          </a:xfrm>
          <a:prstGeom prst="rect">
            <a:avLst/>
          </a:prstGeom>
        </p:spPr>
      </p:pic>
    </p:spTree>
    <p:extLst>
      <p:ext uri="{BB962C8B-B14F-4D97-AF65-F5344CB8AC3E}">
        <p14:creationId xmlns:p14="http://schemas.microsoft.com/office/powerpoint/2010/main" val="2367274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EFAULT SLID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B03FD-3A88-5D44-85C8-E768CB1DBBD7}"/>
              </a:ext>
            </a:extLst>
          </p:cNvPr>
          <p:cNvSpPr>
            <a:spLocks noGrp="1"/>
          </p:cNvSpPr>
          <p:nvPr>
            <p:ph type="title"/>
          </p:nvPr>
        </p:nvSpPr>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82554D12-4210-F945-9DFA-0032A2E91BF4}"/>
              </a:ext>
            </a:extLst>
          </p:cNvPr>
          <p:cNvSpPr>
            <a:spLocks noGrp="1"/>
          </p:cNvSpPr>
          <p:nvPr>
            <p:ph type="ftr" sz="quarter" idx="12"/>
          </p:nvPr>
        </p:nvSpPr>
        <p:spPr/>
        <p:txBody>
          <a:bodyPr/>
          <a:lstStyle/>
          <a:p>
            <a:r>
              <a:rPr lang="en-US" dirty="0"/>
              <a:t>Footer</a:t>
            </a:r>
          </a:p>
        </p:txBody>
      </p:sp>
      <p:sp>
        <p:nvSpPr>
          <p:cNvPr id="6" name="Slide Number Placeholder 5">
            <a:extLst>
              <a:ext uri="{FF2B5EF4-FFF2-40B4-BE49-F238E27FC236}">
                <a16:creationId xmlns:a16="http://schemas.microsoft.com/office/drawing/2014/main" id="{D25BF680-827D-CC4A-8DCC-656EE086D26F}"/>
              </a:ext>
            </a:extLst>
          </p:cNvPr>
          <p:cNvSpPr>
            <a:spLocks noGrp="1"/>
          </p:cNvSpPr>
          <p:nvPr>
            <p:ph type="sldNum" sz="quarter" idx="11"/>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7" name="Rectangle 6">
            <a:extLst>
              <a:ext uri="{FF2B5EF4-FFF2-40B4-BE49-F238E27FC236}">
                <a16:creationId xmlns:a16="http://schemas.microsoft.com/office/drawing/2014/main" id="{21C97039-486C-D144-9B3B-D3300AB72E36}"/>
              </a:ext>
            </a:extLst>
          </p:cNvPr>
          <p:cNvSpPr/>
          <p:nvPr userDrawn="1"/>
        </p:nvSpPr>
        <p:spPr>
          <a:xfrm>
            <a:off x="0" y="0"/>
            <a:ext cx="320040" cy="6172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100" dirty="0">
              <a:solidFill>
                <a:schemeClr val="tx1"/>
              </a:solidFill>
            </a:endParaRPr>
          </a:p>
        </p:txBody>
      </p:sp>
      <p:sp>
        <p:nvSpPr>
          <p:cNvPr id="8" name="Rectangle 7">
            <a:extLst>
              <a:ext uri="{FF2B5EF4-FFF2-40B4-BE49-F238E27FC236}">
                <a16:creationId xmlns:a16="http://schemas.microsoft.com/office/drawing/2014/main" id="{81851533-50C0-524E-AB83-72891A62D9D7}"/>
              </a:ext>
            </a:extLst>
          </p:cNvPr>
          <p:cNvSpPr/>
          <p:nvPr userDrawn="1"/>
        </p:nvSpPr>
        <p:spPr>
          <a:xfrm>
            <a:off x="-1" y="6248400"/>
            <a:ext cx="320041" cy="609600"/>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100" dirty="0">
              <a:solidFill>
                <a:schemeClr val="tx1"/>
              </a:solidFill>
            </a:endParaRPr>
          </a:p>
        </p:txBody>
      </p:sp>
    </p:spTree>
    <p:extLst>
      <p:ext uri="{BB962C8B-B14F-4D97-AF65-F5344CB8AC3E}">
        <p14:creationId xmlns:p14="http://schemas.microsoft.com/office/powerpoint/2010/main" val="23818367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DEFAULT SLID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B03FD-3A88-5D44-85C8-E768CB1DBBD7}"/>
              </a:ext>
            </a:extLst>
          </p:cNvPr>
          <p:cNvSpPr>
            <a:spLocks noGrp="1"/>
          </p:cNvSpPr>
          <p:nvPr>
            <p:ph type="title"/>
          </p:nvPr>
        </p:nvSpPr>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7363226B-3C02-4048-876C-833D3AB4F33D}"/>
              </a:ext>
            </a:extLst>
          </p:cNvPr>
          <p:cNvSpPr>
            <a:spLocks noGrp="1"/>
          </p:cNvSpPr>
          <p:nvPr>
            <p:ph type="ftr" sz="quarter" idx="12"/>
          </p:nvPr>
        </p:nvSpPr>
        <p:spPr/>
        <p:txBody>
          <a:bodyPr/>
          <a:lstStyle/>
          <a:p>
            <a:r>
              <a:rPr lang="en-US" dirty="0"/>
              <a:t>Footer</a:t>
            </a:r>
          </a:p>
        </p:txBody>
      </p:sp>
      <p:sp>
        <p:nvSpPr>
          <p:cNvPr id="6" name="Slide Number Placeholder 5">
            <a:extLst>
              <a:ext uri="{FF2B5EF4-FFF2-40B4-BE49-F238E27FC236}">
                <a16:creationId xmlns:a16="http://schemas.microsoft.com/office/drawing/2014/main" id="{D25BF680-827D-CC4A-8DCC-656EE086D26F}"/>
              </a:ext>
            </a:extLst>
          </p:cNvPr>
          <p:cNvSpPr>
            <a:spLocks noGrp="1"/>
          </p:cNvSpPr>
          <p:nvPr>
            <p:ph type="sldNum" sz="quarter" idx="11"/>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133049075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EFAULT SLID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4B382-E267-5E42-A102-AA4C01C925CF}"/>
              </a:ext>
            </a:extLst>
          </p:cNvPr>
          <p:cNvSpPr>
            <a:spLocks noGrp="1"/>
          </p:cNvSpPr>
          <p:nvPr>
            <p:ph type="title"/>
          </p:nvPr>
        </p:nvSpPr>
        <p:spPr>
          <a:xfrm>
            <a:off x="685800" y="365760"/>
            <a:ext cx="11137392" cy="603504"/>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3EC5CE7-5CC2-8641-95FC-A8C1863D999D}"/>
              </a:ext>
            </a:extLst>
          </p:cNvPr>
          <p:cNvSpPr>
            <a:spLocks noGrp="1"/>
          </p:cNvSpPr>
          <p:nvPr>
            <p:ph type="body" sz="quarter" idx="13"/>
          </p:nvPr>
        </p:nvSpPr>
        <p:spPr>
          <a:xfrm>
            <a:off x="687028" y="1463040"/>
            <a:ext cx="11137392" cy="4572000"/>
          </a:xfrm>
        </p:spPr>
        <p:txBody>
          <a:bodyPr/>
          <a:lstStyle>
            <a:lvl1pPr marL="0" indent="0">
              <a:buNone/>
              <a:defRPr>
                <a:latin typeface="+mj-lt"/>
              </a:defRPr>
            </a:lvl1pPr>
            <a:lvl2pPr>
              <a:defRPr sz="1425"/>
            </a:lvl2pPr>
            <a:lvl3pPr>
              <a:defRPr/>
            </a:lvl3pPr>
            <a:lvl4pPr>
              <a:defRPr/>
            </a:lvl4pPr>
            <a:lvl5pPr>
              <a:defRPr/>
            </a:lvl5pPr>
            <a:lvl6pPr>
              <a:defRPr/>
            </a:lvl6pPr>
            <a:lvl7pPr>
              <a:defRPr/>
            </a:lvl7pPr>
            <a:lvl8pPr>
              <a:defRPr/>
            </a:lvl8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 </a:t>
            </a:r>
          </a:p>
          <a:p>
            <a:pPr lvl="5"/>
            <a:r>
              <a:rPr lang="en-US" dirty="0"/>
              <a:t>Sixth level </a:t>
            </a:r>
          </a:p>
          <a:p>
            <a:pPr lvl="6"/>
            <a:r>
              <a:rPr lang="en-US" dirty="0"/>
              <a:t>Seventh level </a:t>
            </a:r>
          </a:p>
          <a:p>
            <a:pPr lvl="7"/>
            <a:r>
              <a:rPr lang="en-US" dirty="0"/>
              <a:t>Eighth level </a:t>
            </a:r>
          </a:p>
          <a:p>
            <a:pPr lvl="1"/>
            <a:endParaRPr lang="en-US" dirty="0"/>
          </a:p>
          <a:p>
            <a:pPr lvl="0"/>
            <a:endParaRPr lang="en-US" dirty="0"/>
          </a:p>
        </p:txBody>
      </p:sp>
      <p:sp>
        <p:nvSpPr>
          <p:cNvPr id="4" name="Footer Placeholder 3">
            <a:extLst>
              <a:ext uri="{FF2B5EF4-FFF2-40B4-BE49-F238E27FC236}">
                <a16:creationId xmlns:a16="http://schemas.microsoft.com/office/drawing/2014/main" id="{D14CAEA5-C3E1-4D4E-A4F1-C597FD6EE3BA}"/>
              </a:ext>
            </a:extLst>
          </p:cNvPr>
          <p:cNvSpPr>
            <a:spLocks noGrp="1"/>
          </p:cNvSpPr>
          <p:nvPr>
            <p:ph type="ftr" sz="quarter" idx="16"/>
          </p:nvPr>
        </p:nvSpPr>
        <p:spPr/>
        <p:txBody>
          <a:bodyPr/>
          <a:lstStyle/>
          <a:p>
            <a:r>
              <a:rPr lang="en-US" dirty="0"/>
              <a:t>Footer</a:t>
            </a:r>
          </a:p>
        </p:txBody>
      </p:sp>
      <p:sp>
        <p:nvSpPr>
          <p:cNvPr id="7" name="Slide Number Placeholder 6">
            <a:extLst>
              <a:ext uri="{FF2B5EF4-FFF2-40B4-BE49-F238E27FC236}">
                <a16:creationId xmlns:a16="http://schemas.microsoft.com/office/drawing/2014/main" id="{6E6D1DB1-C1CC-BD45-B461-0B638A0285F8}"/>
              </a:ext>
            </a:extLst>
          </p:cNvPr>
          <p:cNvSpPr>
            <a:spLocks noGrp="1"/>
          </p:cNvSpPr>
          <p:nvPr>
            <p:ph type="sldNum" sz="quarter" idx="15"/>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11" name="Rectangle 10">
            <a:extLst>
              <a:ext uri="{FF2B5EF4-FFF2-40B4-BE49-F238E27FC236}">
                <a16:creationId xmlns:a16="http://schemas.microsoft.com/office/drawing/2014/main" id="{0E11733B-2EC1-1747-84C3-57ABB720A27B}"/>
              </a:ext>
            </a:extLst>
          </p:cNvPr>
          <p:cNvSpPr/>
          <p:nvPr userDrawn="1"/>
        </p:nvSpPr>
        <p:spPr>
          <a:xfrm>
            <a:off x="0" y="0"/>
            <a:ext cx="320040" cy="6172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100" dirty="0">
              <a:solidFill>
                <a:schemeClr val="tx1"/>
              </a:solidFill>
            </a:endParaRPr>
          </a:p>
        </p:txBody>
      </p:sp>
      <p:sp>
        <p:nvSpPr>
          <p:cNvPr id="12" name="Rectangle 11">
            <a:extLst>
              <a:ext uri="{FF2B5EF4-FFF2-40B4-BE49-F238E27FC236}">
                <a16:creationId xmlns:a16="http://schemas.microsoft.com/office/drawing/2014/main" id="{548CD909-C892-9345-A1F2-75CFFB8CDB1A}"/>
              </a:ext>
            </a:extLst>
          </p:cNvPr>
          <p:cNvSpPr/>
          <p:nvPr userDrawn="1"/>
        </p:nvSpPr>
        <p:spPr>
          <a:xfrm>
            <a:off x="-1" y="6248400"/>
            <a:ext cx="320041" cy="609600"/>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100" dirty="0">
              <a:solidFill>
                <a:schemeClr val="tx1"/>
              </a:solidFill>
            </a:endParaRPr>
          </a:p>
        </p:txBody>
      </p:sp>
    </p:spTree>
    <p:extLst>
      <p:ext uri="{BB962C8B-B14F-4D97-AF65-F5344CB8AC3E}">
        <p14:creationId xmlns:p14="http://schemas.microsoft.com/office/powerpoint/2010/main" val="19348847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4B382-E267-5E42-A102-AA4C01C925CF}"/>
              </a:ext>
            </a:extLst>
          </p:cNvPr>
          <p:cNvSpPr>
            <a:spLocks noGrp="1"/>
          </p:cNvSpPr>
          <p:nvPr>
            <p:ph type="title"/>
          </p:nvPr>
        </p:nvSpPr>
        <p:spPr>
          <a:xfrm>
            <a:off x="2916957" y="365760"/>
            <a:ext cx="8909283" cy="603504"/>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3EC5CE7-5CC2-8641-95FC-A8C1863D999D}"/>
              </a:ext>
            </a:extLst>
          </p:cNvPr>
          <p:cNvSpPr>
            <a:spLocks noGrp="1"/>
          </p:cNvSpPr>
          <p:nvPr>
            <p:ph type="body" sz="quarter" idx="13"/>
          </p:nvPr>
        </p:nvSpPr>
        <p:spPr>
          <a:xfrm>
            <a:off x="2916960" y="1463040"/>
            <a:ext cx="8906233" cy="4572000"/>
          </a:xfrm>
        </p:spPr>
        <p:txBody>
          <a:bodyPr/>
          <a:lstStyle>
            <a:lvl1pPr marL="228611" indent="-228611">
              <a:lnSpc>
                <a:spcPct val="150000"/>
              </a:lnSpc>
              <a:buClr>
                <a:schemeClr val="tx1"/>
              </a:buClr>
              <a:buFont typeface="+mj-lt"/>
              <a:buAutoNum type="arabicPeriod"/>
              <a:defRPr>
                <a:latin typeface="+mj-lt"/>
              </a:defRPr>
            </a:lvl1pPr>
            <a:lvl2pPr marL="365778" indent="-137167">
              <a:defRPr sz="1425"/>
            </a:lvl2pPr>
            <a:lvl3pPr marL="502946">
              <a:defRPr/>
            </a:lvl3pPr>
            <a:lvl4pPr marL="640112">
              <a:defRPr/>
            </a:lvl4pPr>
            <a:lvl5pPr marL="777279">
              <a:defRPr/>
            </a:lvl5pPr>
            <a:lvl6pPr marL="914446">
              <a:defRPr/>
            </a:lvl6pPr>
            <a:lvl7pPr marL="1051613">
              <a:defRPr/>
            </a:lvl7pPr>
            <a:lvl8pPr marL="1188779">
              <a:defRPr/>
            </a:lvl8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 </a:t>
            </a:r>
          </a:p>
          <a:p>
            <a:pPr lvl="5"/>
            <a:r>
              <a:rPr lang="en-US" dirty="0"/>
              <a:t>Sixth level </a:t>
            </a:r>
          </a:p>
          <a:p>
            <a:pPr lvl="6"/>
            <a:r>
              <a:rPr lang="en-US" dirty="0"/>
              <a:t>Seventh level </a:t>
            </a:r>
          </a:p>
          <a:p>
            <a:pPr lvl="7"/>
            <a:r>
              <a:rPr lang="en-US" dirty="0"/>
              <a:t>Eighth level </a:t>
            </a:r>
          </a:p>
          <a:p>
            <a:pPr lvl="1"/>
            <a:endParaRPr lang="en-US" dirty="0"/>
          </a:p>
          <a:p>
            <a:pPr lvl="0"/>
            <a:endParaRPr lang="en-US" dirty="0"/>
          </a:p>
        </p:txBody>
      </p:sp>
      <p:sp>
        <p:nvSpPr>
          <p:cNvPr id="10" name="Footer Placeholder 9">
            <a:extLst>
              <a:ext uri="{FF2B5EF4-FFF2-40B4-BE49-F238E27FC236}">
                <a16:creationId xmlns:a16="http://schemas.microsoft.com/office/drawing/2014/main" id="{21BF7590-CEA5-424C-B50D-F5DAF189D775}"/>
              </a:ext>
            </a:extLst>
          </p:cNvPr>
          <p:cNvSpPr>
            <a:spLocks noGrp="1"/>
          </p:cNvSpPr>
          <p:nvPr>
            <p:ph type="ftr" sz="quarter" idx="16"/>
          </p:nvPr>
        </p:nvSpPr>
        <p:spPr>
          <a:xfrm>
            <a:off x="2916957" y="6248400"/>
            <a:ext cx="7687035" cy="304800"/>
          </a:xfrm>
        </p:spPr>
        <p:txBody>
          <a:bodyPr/>
          <a:lstStyle/>
          <a:p>
            <a:r>
              <a:rPr lang="en-US" dirty="0"/>
              <a:t>Footer</a:t>
            </a:r>
          </a:p>
        </p:txBody>
      </p:sp>
      <p:sp>
        <p:nvSpPr>
          <p:cNvPr id="7" name="Slide Number Placeholder 6">
            <a:extLst>
              <a:ext uri="{FF2B5EF4-FFF2-40B4-BE49-F238E27FC236}">
                <a16:creationId xmlns:a16="http://schemas.microsoft.com/office/drawing/2014/main" id="{6E6D1DB1-C1CC-BD45-B461-0B638A0285F8}"/>
              </a:ext>
            </a:extLst>
          </p:cNvPr>
          <p:cNvSpPr>
            <a:spLocks noGrp="1"/>
          </p:cNvSpPr>
          <p:nvPr>
            <p:ph type="sldNum" sz="quarter" idx="15"/>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pic>
        <p:nvPicPr>
          <p:cNvPr id="8" name="Picture 7">
            <a:extLst>
              <a:ext uri="{FF2B5EF4-FFF2-40B4-BE49-F238E27FC236}">
                <a16:creationId xmlns:a16="http://schemas.microsoft.com/office/drawing/2014/main" id="{73B690B0-2F29-F64C-A0CB-7E231F32B20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14400" y="5962991"/>
            <a:ext cx="1446307" cy="281021"/>
          </a:xfrm>
          <a:prstGeom prst="rect">
            <a:avLst/>
          </a:prstGeom>
        </p:spPr>
      </p:pic>
    </p:spTree>
    <p:extLst>
      <p:ext uri="{BB962C8B-B14F-4D97-AF65-F5344CB8AC3E}">
        <p14:creationId xmlns:p14="http://schemas.microsoft.com/office/powerpoint/2010/main" val="260023569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PEAKER SLIDE -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A140E-C3B9-7249-8B71-09A343E86A9A}"/>
              </a:ext>
            </a:extLst>
          </p:cNvPr>
          <p:cNvSpPr>
            <a:spLocks noGrp="1"/>
          </p:cNvSpPr>
          <p:nvPr userDrawn="1">
            <p:ph type="title"/>
          </p:nvPr>
        </p:nvSpPr>
        <p:spPr/>
        <p:txBody>
          <a:bodyPr/>
          <a:lstStyle/>
          <a:p>
            <a:r>
              <a:rPr lang="en-US"/>
              <a:t>Click to edit Master title style</a:t>
            </a:r>
          </a:p>
        </p:txBody>
      </p:sp>
      <p:sp>
        <p:nvSpPr>
          <p:cNvPr id="11" name="Picture Placeholder 12"/>
          <p:cNvSpPr>
            <a:spLocks noGrp="1"/>
          </p:cNvSpPr>
          <p:nvPr userDrawn="1">
            <p:ph type="pic" sz="quarter" idx="11"/>
          </p:nvPr>
        </p:nvSpPr>
        <p:spPr>
          <a:xfrm>
            <a:off x="3586599" y="2148447"/>
            <a:ext cx="1633728" cy="1633728"/>
          </a:xfrm>
          <a:prstGeom prst="roundRect">
            <a:avLst>
              <a:gd name="adj" fmla="val 0"/>
            </a:avLst>
          </a:prstGeom>
          <a:solidFill>
            <a:schemeClr val="bg1"/>
          </a:solidFill>
          <a:ln w="25400">
            <a:noFill/>
          </a:ln>
        </p:spPr>
        <p:txBody>
          <a:bodyPr/>
          <a:lstStyle>
            <a:lvl1pPr>
              <a:defRPr sz="1000"/>
            </a:lvl1pPr>
          </a:lstStyle>
          <a:p>
            <a:r>
              <a:rPr lang="en-US" dirty="0"/>
              <a:t>Click icon to add picture</a:t>
            </a:r>
            <a:endParaRPr lang="uk-UA"/>
          </a:p>
        </p:txBody>
      </p:sp>
      <p:sp>
        <p:nvSpPr>
          <p:cNvPr id="3" name="Text Placeholder 2">
            <a:extLst>
              <a:ext uri="{FF2B5EF4-FFF2-40B4-BE49-F238E27FC236}">
                <a16:creationId xmlns:a16="http://schemas.microsoft.com/office/drawing/2014/main" id="{DCB85BD6-1A03-1946-9B62-D5C7E43C47BF}"/>
              </a:ext>
            </a:extLst>
          </p:cNvPr>
          <p:cNvSpPr>
            <a:spLocks noGrp="1"/>
          </p:cNvSpPr>
          <p:nvPr userDrawn="1">
            <p:ph type="body" sz="quarter" idx="15" hasCustomPrompt="1"/>
          </p:nvPr>
        </p:nvSpPr>
        <p:spPr>
          <a:xfrm>
            <a:off x="2916959" y="3968986"/>
            <a:ext cx="2961276" cy="1599243"/>
          </a:xfrm>
        </p:spPr>
        <p:txBody>
          <a:bodyPr/>
          <a:lstStyle>
            <a:lvl1pPr algn="ctr">
              <a:defRPr sz="2100">
                <a:solidFill>
                  <a:schemeClr val="tx1"/>
                </a:solidFill>
                <a:latin typeface="+mj-lt"/>
              </a:defRPr>
            </a:lvl1pPr>
            <a:lvl2pPr marL="0" indent="0" algn="ctr">
              <a:buNone/>
              <a:defRPr sz="1500">
                <a:latin typeface="+mj-lt"/>
              </a:defRPr>
            </a:lvl2pPr>
            <a:lvl3pPr marL="4763" indent="0" algn="ctr">
              <a:buNone/>
              <a:tabLst/>
              <a:defRPr sz="1200"/>
            </a:lvl3pPr>
          </a:lstStyle>
          <a:p>
            <a:pPr lvl="0"/>
            <a:r>
              <a:rPr lang="en-US" dirty="0"/>
              <a:t>Name</a:t>
            </a:r>
          </a:p>
          <a:p>
            <a:pPr lvl="1"/>
            <a:r>
              <a:rPr lang="en-US" dirty="0"/>
              <a:t>Title</a:t>
            </a:r>
          </a:p>
          <a:p>
            <a:pPr lvl="2"/>
            <a:r>
              <a:rPr lang="en-US" dirty="0"/>
              <a:t>Brief bio copy</a:t>
            </a:r>
          </a:p>
        </p:txBody>
      </p:sp>
      <p:sp>
        <p:nvSpPr>
          <p:cNvPr id="10" name="Picture Placeholder 12"/>
          <p:cNvSpPr>
            <a:spLocks noGrp="1"/>
          </p:cNvSpPr>
          <p:nvPr userDrawn="1">
            <p:ph type="pic" sz="quarter" idx="12"/>
          </p:nvPr>
        </p:nvSpPr>
        <p:spPr>
          <a:xfrm>
            <a:off x="7302859" y="2148447"/>
            <a:ext cx="1633728" cy="1633728"/>
          </a:xfrm>
          <a:prstGeom prst="roundRect">
            <a:avLst>
              <a:gd name="adj" fmla="val 0"/>
            </a:avLst>
          </a:prstGeom>
          <a:solidFill>
            <a:schemeClr val="bg1"/>
          </a:solidFill>
          <a:ln w="25400">
            <a:noFill/>
          </a:ln>
        </p:spPr>
        <p:txBody>
          <a:bodyPr/>
          <a:lstStyle>
            <a:lvl1pPr>
              <a:defRPr sz="1000"/>
            </a:lvl1pPr>
          </a:lstStyle>
          <a:p>
            <a:r>
              <a:rPr lang="en-US" dirty="0"/>
              <a:t>Click icon to add picture</a:t>
            </a:r>
            <a:endParaRPr lang="uk-UA" dirty="0"/>
          </a:p>
        </p:txBody>
      </p:sp>
      <p:sp>
        <p:nvSpPr>
          <p:cNvPr id="12" name="Text Placeholder 2">
            <a:extLst>
              <a:ext uri="{FF2B5EF4-FFF2-40B4-BE49-F238E27FC236}">
                <a16:creationId xmlns:a16="http://schemas.microsoft.com/office/drawing/2014/main" id="{E1169706-2771-1342-BC54-D83D997E21A0}"/>
              </a:ext>
            </a:extLst>
          </p:cNvPr>
          <p:cNvSpPr>
            <a:spLocks noGrp="1"/>
          </p:cNvSpPr>
          <p:nvPr userDrawn="1">
            <p:ph type="body" sz="quarter" idx="16" hasCustomPrompt="1"/>
          </p:nvPr>
        </p:nvSpPr>
        <p:spPr>
          <a:xfrm>
            <a:off x="6633219" y="3968986"/>
            <a:ext cx="2961276" cy="1599243"/>
          </a:xfrm>
        </p:spPr>
        <p:txBody>
          <a:bodyPr/>
          <a:lstStyle>
            <a:lvl1pPr algn="ctr">
              <a:defRPr sz="2100">
                <a:solidFill>
                  <a:schemeClr val="tx1"/>
                </a:solidFill>
                <a:latin typeface="+mj-lt"/>
              </a:defRPr>
            </a:lvl1pPr>
            <a:lvl2pPr marL="0" indent="0" algn="ctr">
              <a:buNone/>
              <a:defRPr sz="1500">
                <a:latin typeface="+mj-lt"/>
              </a:defRPr>
            </a:lvl2pPr>
            <a:lvl3pPr marL="4763" indent="0" algn="ctr">
              <a:buNone/>
              <a:tabLst/>
              <a:defRPr sz="1200"/>
            </a:lvl3pPr>
          </a:lstStyle>
          <a:p>
            <a:pPr lvl="0"/>
            <a:r>
              <a:rPr lang="en-US" dirty="0"/>
              <a:t>Name</a:t>
            </a:r>
          </a:p>
          <a:p>
            <a:pPr lvl="1"/>
            <a:r>
              <a:rPr lang="en-US" dirty="0"/>
              <a:t>Title</a:t>
            </a:r>
          </a:p>
          <a:p>
            <a:pPr lvl="2"/>
            <a:r>
              <a:rPr lang="en-US" dirty="0"/>
              <a:t>Brief bio copy</a:t>
            </a:r>
          </a:p>
        </p:txBody>
      </p:sp>
      <p:sp>
        <p:nvSpPr>
          <p:cNvPr id="4" name="Footer Placeholder 3">
            <a:extLst>
              <a:ext uri="{FF2B5EF4-FFF2-40B4-BE49-F238E27FC236}">
                <a16:creationId xmlns:a16="http://schemas.microsoft.com/office/drawing/2014/main" id="{26D083DF-F4A2-154D-AA9B-C4ECB7018587}"/>
              </a:ext>
            </a:extLst>
          </p:cNvPr>
          <p:cNvSpPr>
            <a:spLocks noGrp="1"/>
          </p:cNvSpPr>
          <p:nvPr userDrawn="1">
            <p:ph type="ftr" sz="quarter" idx="19"/>
          </p:nvPr>
        </p:nvSpPr>
        <p:spPr/>
        <p:txBody>
          <a:bodyPr/>
          <a:lstStyle/>
          <a:p>
            <a:r>
              <a:rPr lang="en-US" dirty="0"/>
              <a:t>Footer</a:t>
            </a:r>
          </a:p>
        </p:txBody>
      </p:sp>
      <p:sp>
        <p:nvSpPr>
          <p:cNvPr id="7" name="Slide Number Placeholder 6">
            <a:extLst>
              <a:ext uri="{FF2B5EF4-FFF2-40B4-BE49-F238E27FC236}">
                <a16:creationId xmlns:a16="http://schemas.microsoft.com/office/drawing/2014/main" id="{D01172D9-C10D-224D-99BD-8F93F0014515}"/>
              </a:ext>
            </a:extLst>
          </p:cNvPr>
          <p:cNvSpPr>
            <a:spLocks noGrp="1"/>
          </p:cNvSpPr>
          <p:nvPr userDrawn="1">
            <p:ph type="sldNum" sz="quarter" idx="18"/>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23206883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PEAKER SLIDE -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A140E-C3B9-7249-8B71-09A343E86A9A}"/>
              </a:ext>
            </a:extLst>
          </p:cNvPr>
          <p:cNvSpPr>
            <a:spLocks noGrp="1"/>
          </p:cNvSpPr>
          <p:nvPr>
            <p:ph type="title"/>
          </p:nvPr>
        </p:nvSpPr>
        <p:spPr/>
        <p:txBody>
          <a:bodyPr/>
          <a:lstStyle/>
          <a:p>
            <a:r>
              <a:rPr lang="en-US"/>
              <a:t>Click to edit Master title style</a:t>
            </a:r>
          </a:p>
        </p:txBody>
      </p:sp>
      <p:sp>
        <p:nvSpPr>
          <p:cNvPr id="9" name="Picture Placeholder 12">
            <a:extLst>
              <a:ext uri="{FF2B5EF4-FFF2-40B4-BE49-F238E27FC236}">
                <a16:creationId xmlns:a16="http://schemas.microsoft.com/office/drawing/2014/main" id="{56D570B6-EDA8-D549-8E95-F9AE4E934A03}"/>
              </a:ext>
            </a:extLst>
          </p:cNvPr>
          <p:cNvSpPr>
            <a:spLocks noGrp="1"/>
          </p:cNvSpPr>
          <p:nvPr>
            <p:ph type="pic" sz="quarter" idx="19"/>
          </p:nvPr>
        </p:nvSpPr>
        <p:spPr>
          <a:xfrm>
            <a:off x="2465855" y="2144266"/>
            <a:ext cx="1633728" cy="1633728"/>
          </a:xfrm>
          <a:prstGeom prst="roundRect">
            <a:avLst>
              <a:gd name="adj" fmla="val 0"/>
            </a:avLst>
          </a:prstGeom>
          <a:solidFill>
            <a:schemeClr val="bg1"/>
          </a:solidFill>
          <a:ln w="25400">
            <a:noFill/>
          </a:ln>
        </p:spPr>
        <p:txBody>
          <a:bodyPr/>
          <a:lstStyle>
            <a:lvl1pPr>
              <a:defRPr sz="1000"/>
            </a:lvl1pPr>
          </a:lstStyle>
          <a:p>
            <a:r>
              <a:rPr lang="en-US" dirty="0"/>
              <a:t>Click icon to add picture</a:t>
            </a:r>
            <a:endParaRPr lang="uk-UA"/>
          </a:p>
        </p:txBody>
      </p:sp>
      <p:sp>
        <p:nvSpPr>
          <p:cNvPr id="16" name="Text Placeholder 2">
            <a:extLst>
              <a:ext uri="{FF2B5EF4-FFF2-40B4-BE49-F238E27FC236}">
                <a16:creationId xmlns:a16="http://schemas.microsoft.com/office/drawing/2014/main" id="{9E564787-CBDB-A747-8277-DB5B8577BE28}"/>
              </a:ext>
            </a:extLst>
          </p:cNvPr>
          <p:cNvSpPr>
            <a:spLocks noGrp="1"/>
          </p:cNvSpPr>
          <p:nvPr>
            <p:ph type="body" sz="quarter" idx="20" hasCustomPrompt="1"/>
          </p:nvPr>
        </p:nvSpPr>
        <p:spPr>
          <a:xfrm>
            <a:off x="2159514" y="3959626"/>
            <a:ext cx="2229756" cy="1599243"/>
          </a:xfrm>
        </p:spPr>
        <p:txBody>
          <a:bodyPr/>
          <a:lstStyle>
            <a:lvl1pPr algn="ctr">
              <a:defRPr sz="2100">
                <a:solidFill>
                  <a:schemeClr val="tx1"/>
                </a:solidFill>
                <a:latin typeface="+mj-lt"/>
              </a:defRPr>
            </a:lvl1pPr>
            <a:lvl2pPr marL="0" indent="0" algn="ctr">
              <a:buNone/>
              <a:defRPr sz="1500">
                <a:latin typeface="+mj-lt"/>
              </a:defRPr>
            </a:lvl2pPr>
            <a:lvl3pPr marL="4763" indent="0" algn="ctr">
              <a:buNone/>
              <a:tabLst/>
              <a:defRPr sz="1200"/>
            </a:lvl3pPr>
          </a:lstStyle>
          <a:p>
            <a:pPr lvl="0"/>
            <a:r>
              <a:rPr lang="en-US" dirty="0"/>
              <a:t>Name</a:t>
            </a:r>
          </a:p>
          <a:p>
            <a:pPr lvl="1"/>
            <a:r>
              <a:rPr lang="en-US" dirty="0"/>
              <a:t>Title</a:t>
            </a:r>
          </a:p>
          <a:p>
            <a:pPr lvl="2"/>
            <a:r>
              <a:rPr lang="en-US" dirty="0"/>
              <a:t>Brief bio copy</a:t>
            </a:r>
          </a:p>
        </p:txBody>
      </p:sp>
      <p:sp>
        <p:nvSpPr>
          <p:cNvPr id="11" name="Picture Placeholder 12"/>
          <p:cNvSpPr>
            <a:spLocks noGrp="1"/>
          </p:cNvSpPr>
          <p:nvPr>
            <p:ph type="pic" sz="quarter" idx="11"/>
          </p:nvPr>
        </p:nvSpPr>
        <p:spPr>
          <a:xfrm>
            <a:off x="5438860" y="2144266"/>
            <a:ext cx="1633728" cy="1633728"/>
          </a:xfrm>
          <a:prstGeom prst="roundRect">
            <a:avLst>
              <a:gd name="adj" fmla="val 0"/>
            </a:avLst>
          </a:prstGeom>
          <a:solidFill>
            <a:schemeClr val="bg1"/>
          </a:solidFill>
          <a:ln w="25400">
            <a:noFill/>
          </a:ln>
        </p:spPr>
        <p:txBody>
          <a:bodyPr/>
          <a:lstStyle>
            <a:lvl1pPr>
              <a:defRPr sz="1000"/>
            </a:lvl1pPr>
          </a:lstStyle>
          <a:p>
            <a:r>
              <a:rPr lang="en-US" dirty="0"/>
              <a:t>Click icon to add picture</a:t>
            </a:r>
            <a:endParaRPr lang="uk-UA" dirty="0"/>
          </a:p>
        </p:txBody>
      </p:sp>
      <p:sp>
        <p:nvSpPr>
          <p:cNvPr id="3" name="Text Placeholder 2">
            <a:extLst>
              <a:ext uri="{FF2B5EF4-FFF2-40B4-BE49-F238E27FC236}">
                <a16:creationId xmlns:a16="http://schemas.microsoft.com/office/drawing/2014/main" id="{DCB85BD6-1A03-1946-9B62-D5C7E43C47BF}"/>
              </a:ext>
            </a:extLst>
          </p:cNvPr>
          <p:cNvSpPr>
            <a:spLocks noGrp="1"/>
          </p:cNvSpPr>
          <p:nvPr>
            <p:ph type="body" sz="quarter" idx="15" hasCustomPrompt="1"/>
          </p:nvPr>
        </p:nvSpPr>
        <p:spPr>
          <a:xfrm>
            <a:off x="5140844" y="3959626"/>
            <a:ext cx="2229763" cy="1599243"/>
          </a:xfrm>
        </p:spPr>
        <p:txBody>
          <a:bodyPr/>
          <a:lstStyle>
            <a:lvl1pPr algn="ctr">
              <a:defRPr sz="2100">
                <a:solidFill>
                  <a:schemeClr val="tx1"/>
                </a:solidFill>
                <a:latin typeface="+mj-lt"/>
              </a:defRPr>
            </a:lvl1pPr>
            <a:lvl2pPr marL="0" indent="0" algn="ctr">
              <a:buNone/>
              <a:defRPr sz="1500">
                <a:latin typeface="+mj-lt"/>
              </a:defRPr>
            </a:lvl2pPr>
            <a:lvl3pPr marL="4763" indent="0" algn="ctr">
              <a:buNone/>
              <a:tabLst/>
              <a:defRPr sz="1200"/>
            </a:lvl3pPr>
          </a:lstStyle>
          <a:p>
            <a:pPr lvl="0"/>
            <a:r>
              <a:rPr lang="en-US" dirty="0"/>
              <a:t>Name</a:t>
            </a:r>
          </a:p>
          <a:p>
            <a:pPr lvl="1"/>
            <a:r>
              <a:rPr lang="en-US" dirty="0"/>
              <a:t>Title</a:t>
            </a:r>
          </a:p>
          <a:p>
            <a:pPr lvl="2"/>
            <a:r>
              <a:rPr lang="en-US" dirty="0"/>
              <a:t>Brief bio copy</a:t>
            </a:r>
          </a:p>
        </p:txBody>
      </p:sp>
      <p:sp>
        <p:nvSpPr>
          <p:cNvPr id="10" name="Picture Placeholder 12"/>
          <p:cNvSpPr>
            <a:spLocks noGrp="1"/>
          </p:cNvSpPr>
          <p:nvPr>
            <p:ph type="pic" sz="quarter" idx="12"/>
          </p:nvPr>
        </p:nvSpPr>
        <p:spPr>
          <a:xfrm>
            <a:off x="8406695" y="2144266"/>
            <a:ext cx="1633728" cy="1633728"/>
          </a:xfrm>
          <a:prstGeom prst="roundRect">
            <a:avLst>
              <a:gd name="adj" fmla="val 0"/>
            </a:avLst>
          </a:prstGeom>
          <a:solidFill>
            <a:schemeClr val="bg1"/>
          </a:solidFill>
          <a:ln w="25400">
            <a:noFill/>
          </a:ln>
        </p:spPr>
        <p:txBody>
          <a:bodyPr/>
          <a:lstStyle>
            <a:lvl1pPr>
              <a:defRPr sz="1000"/>
            </a:lvl1pPr>
          </a:lstStyle>
          <a:p>
            <a:r>
              <a:rPr lang="en-US" dirty="0"/>
              <a:t>Click icon to add picture</a:t>
            </a:r>
            <a:endParaRPr lang="uk-UA"/>
          </a:p>
        </p:txBody>
      </p:sp>
      <p:sp>
        <p:nvSpPr>
          <p:cNvPr id="12" name="Text Placeholder 2">
            <a:extLst>
              <a:ext uri="{FF2B5EF4-FFF2-40B4-BE49-F238E27FC236}">
                <a16:creationId xmlns:a16="http://schemas.microsoft.com/office/drawing/2014/main" id="{E1169706-2771-1342-BC54-D83D997E21A0}"/>
              </a:ext>
            </a:extLst>
          </p:cNvPr>
          <p:cNvSpPr>
            <a:spLocks noGrp="1"/>
          </p:cNvSpPr>
          <p:nvPr>
            <p:ph type="body" sz="quarter" idx="16" hasCustomPrompt="1"/>
          </p:nvPr>
        </p:nvSpPr>
        <p:spPr>
          <a:xfrm>
            <a:off x="8107991" y="3959626"/>
            <a:ext cx="2231136" cy="1599243"/>
          </a:xfrm>
        </p:spPr>
        <p:txBody>
          <a:bodyPr/>
          <a:lstStyle>
            <a:lvl1pPr algn="ctr">
              <a:defRPr sz="2100">
                <a:solidFill>
                  <a:schemeClr val="tx1"/>
                </a:solidFill>
                <a:latin typeface="+mj-lt"/>
              </a:defRPr>
            </a:lvl1pPr>
            <a:lvl2pPr marL="0" indent="0" algn="ctr">
              <a:buNone/>
              <a:defRPr sz="1500">
                <a:latin typeface="+mj-lt"/>
              </a:defRPr>
            </a:lvl2pPr>
            <a:lvl3pPr marL="4763" indent="0" algn="ctr">
              <a:buNone/>
              <a:tabLst/>
              <a:defRPr sz="1200"/>
            </a:lvl3pPr>
          </a:lstStyle>
          <a:p>
            <a:pPr lvl="0"/>
            <a:r>
              <a:rPr lang="en-US" dirty="0"/>
              <a:t>Name</a:t>
            </a:r>
          </a:p>
          <a:p>
            <a:pPr lvl="1"/>
            <a:r>
              <a:rPr lang="en-US" dirty="0"/>
              <a:t>Title</a:t>
            </a:r>
          </a:p>
          <a:p>
            <a:pPr lvl="2"/>
            <a:r>
              <a:rPr lang="en-US" dirty="0"/>
              <a:t>Brief bio copy</a:t>
            </a:r>
          </a:p>
        </p:txBody>
      </p:sp>
      <p:sp>
        <p:nvSpPr>
          <p:cNvPr id="4" name="Footer Placeholder 3">
            <a:extLst>
              <a:ext uri="{FF2B5EF4-FFF2-40B4-BE49-F238E27FC236}">
                <a16:creationId xmlns:a16="http://schemas.microsoft.com/office/drawing/2014/main" id="{DA42D0F9-08A4-0F4D-A0B4-2042E516E6C7}"/>
              </a:ext>
            </a:extLst>
          </p:cNvPr>
          <p:cNvSpPr>
            <a:spLocks noGrp="1"/>
          </p:cNvSpPr>
          <p:nvPr>
            <p:ph type="ftr" sz="quarter" idx="21"/>
          </p:nvPr>
        </p:nvSpPr>
        <p:spPr/>
        <p:txBody>
          <a:bodyPr/>
          <a:lstStyle/>
          <a:p>
            <a:r>
              <a:rPr lang="en-US" dirty="0"/>
              <a:t>Footer</a:t>
            </a:r>
          </a:p>
        </p:txBody>
      </p:sp>
      <p:sp>
        <p:nvSpPr>
          <p:cNvPr id="7" name="Slide Number Placeholder 6">
            <a:extLst>
              <a:ext uri="{FF2B5EF4-FFF2-40B4-BE49-F238E27FC236}">
                <a16:creationId xmlns:a16="http://schemas.microsoft.com/office/drawing/2014/main" id="{D01172D9-C10D-224D-99BD-8F93F0014515}"/>
              </a:ext>
            </a:extLst>
          </p:cNvPr>
          <p:cNvSpPr>
            <a:spLocks noGrp="1"/>
          </p:cNvSpPr>
          <p:nvPr>
            <p:ph type="sldNum" sz="quarter" idx="18"/>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32940798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ENT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473DB-1F75-834F-927D-ADB5216B269C}"/>
              </a:ext>
            </a:extLst>
          </p:cNvPr>
          <p:cNvSpPr>
            <a:spLocks noGrp="1"/>
          </p:cNvSpPr>
          <p:nvPr>
            <p:ph type="title"/>
          </p:nvPr>
        </p:nvSpPr>
        <p:spPr/>
        <p:txBody>
          <a:bodyPr/>
          <a:lstStyle/>
          <a:p>
            <a:r>
              <a:rPr lang="en-US" dirty="0"/>
              <a:t>Click to edit Master title style</a:t>
            </a:r>
          </a:p>
        </p:txBody>
      </p:sp>
      <p:sp>
        <p:nvSpPr>
          <p:cNvPr id="6" name="Text Placeholder 3">
            <a:extLst>
              <a:ext uri="{FF2B5EF4-FFF2-40B4-BE49-F238E27FC236}">
                <a16:creationId xmlns:a16="http://schemas.microsoft.com/office/drawing/2014/main" id="{44254290-7DE3-6B44-8595-33F864E0761D}"/>
              </a:ext>
            </a:extLst>
          </p:cNvPr>
          <p:cNvSpPr>
            <a:spLocks noGrp="1"/>
          </p:cNvSpPr>
          <p:nvPr>
            <p:ph type="body" sz="quarter" idx="12"/>
          </p:nvPr>
        </p:nvSpPr>
        <p:spPr>
          <a:xfrm>
            <a:off x="685800" y="1463040"/>
            <a:ext cx="11137392" cy="4572000"/>
          </a:xfrm>
          <a:prstGeom prst="rect">
            <a:avLst/>
          </a:prstGeom>
        </p:spPr>
        <p:txBody>
          <a:bodyPr anchor="ctr"/>
          <a:lstStyle>
            <a:lvl1pPr marL="0" indent="0" algn="ctr">
              <a:lnSpc>
                <a:spcPct val="150000"/>
              </a:lnSpc>
              <a:buNone/>
              <a:defRPr sz="1425">
                <a:solidFill>
                  <a:schemeClr val="tx1"/>
                </a:solidFill>
              </a:defRPr>
            </a:lvl1pPr>
          </a:lstStyle>
          <a:p>
            <a:pPr lvl="0"/>
            <a:endParaRPr lang="en-US" dirty="0"/>
          </a:p>
        </p:txBody>
      </p:sp>
      <p:sp>
        <p:nvSpPr>
          <p:cNvPr id="4" name="Footer Placeholder 3">
            <a:extLst>
              <a:ext uri="{FF2B5EF4-FFF2-40B4-BE49-F238E27FC236}">
                <a16:creationId xmlns:a16="http://schemas.microsoft.com/office/drawing/2014/main" id="{73BA5E07-3F71-5443-8384-74F9B787AEFC}"/>
              </a:ext>
            </a:extLst>
          </p:cNvPr>
          <p:cNvSpPr>
            <a:spLocks noGrp="1"/>
          </p:cNvSpPr>
          <p:nvPr>
            <p:ph type="ftr" sz="quarter" idx="15"/>
          </p:nvPr>
        </p:nvSpPr>
        <p:spPr/>
        <p:txBody>
          <a:bodyPr/>
          <a:lstStyle/>
          <a:p>
            <a:r>
              <a:rPr lang="en-US" dirty="0"/>
              <a:t>Footer</a:t>
            </a:r>
          </a:p>
        </p:txBody>
      </p:sp>
      <p:sp>
        <p:nvSpPr>
          <p:cNvPr id="7" name="Slide Number Placeholder 6">
            <a:extLst>
              <a:ext uri="{FF2B5EF4-FFF2-40B4-BE49-F238E27FC236}">
                <a16:creationId xmlns:a16="http://schemas.microsoft.com/office/drawing/2014/main" id="{E82A76A7-610A-284F-8CBA-26689485FF52}"/>
              </a:ext>
            </a:extLst>
          </p:cNvPr>
          <p:cNvSpPr>
            <a:spLocks noGrp="1"/>
          </p:cNvSpPr>
          <p:nvPr>
            <p:ph type="sldNum" sz="quarter" idx="14"/>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8" name="Rectangle 7">
            <a:extLst>
              <a:ext uri="{FF2B5EF4-FFF2-40B4-BE49-F238E27FC236}">
                <a16:creationId xmlns:a16="http://schemas.microsoft.com/office/drawing/2014/main" id="{74822584-F865-C34C-BE25-975BB9D4999A}"/>
              </a:ext>
            </a:extLst>
          </p:cNvPr>
          <p:cNvSpPr/>
          <p:nvPr userDrawn="1"/>
        </p:nvSpPr>
        <p:spPr>
          <a:xfrm>
            <a:off x="0" y="0"/>
            <a:ext cx="320040" cy="6172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100" dirty="0">
              <a:solidFill>
                <a:schemeClr val="tx1"/>
              </a:solidFill>
            </a:endParaRPr>
          </a:p>
        </p:txBody>
      </p:sp>
      <p:sp>
        <p:nvSpPr>
          <p:cNvPr id="10" name="Rectangle 9">
            <a:extLst>
              <a:ext uri="{FF2B5EF4-FFF2-40B4-BE49-F238E27FC236}">
                <a16:creationId xmlns:a16="http://schemas.microsoft.com/office/drawing/2014/main" id="{DDBD399A-EA85-0148-8D83-230A6B861269}"/>
              </a:ext>
            </a:extLst>
          </p:cNvPr>
          <p:cNvSpPr/>
          <p:nvPr userDrawn="1"/>
        </p:nvSpPr>
        <p:spPr>
          <a:xfrm>
            <a:off x="-1" y="6248400"/>
            <a:ext cx="320041" cy="609600"/>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100" dirty="0">
              <a:solidFill>
                <a:schemeClr val="tx1"/>
              </a:solidFill>
            </a:endParaRPr>
          </a:p>
        </p:txBody>
      </p:sp>
    </p:spTree>
    <p:extLst>
      <p:ext uri="{BB962C8B-B14F-4D97-AF65-F5344CB8AC3E}">
        <p14:creationId xmlns:p14="http://schemas.microsoft.com/office/powerpoint/2010/main" val="1802986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1925D7-C5CF-4574-9446-2AA0327C58B7}" type="slidenum">
              <a:rPr lang="en-US" smtClean="0"/>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44254290-7DE3-6B44-8595-33F864E0761D}"/>
              </a:ext>
            </a:extLst>
          </p:cNvPr>
          <p:cNvSpPr>
            <a:spLocks noGrp="1"/>
          </p:cNvSpPr>
          <p:nvPr>
            <p:ph type="body" sz="quarter" idx="12"/>
          </p:nvPr>
        </p:nvSpPr>
        <p:spPr>
          <a:xfrm>
            <a:off x="685800" y="1828800"/>
            <a:ext cx="11137392" cy="3044952"/>
          </a:xfrm>
          <a:prstGeom prst="rect">
            <a:avLst/>
          </a:prstGeom>
        </p:spPr>
        <p:txBody>
          <a:bodyPr anchor="ctr"/>
          <a:lstStyle>
            <a:lvl1pPr marL="0" indent="0" algn="ctr">
              <a:lnSpc>
                <a:spcPct val="100000"/>
              </a:lnSpc>
              <a:buNone/>
              <a:defRPr sz="2400">
                <a:solidFill>
                  <a:schemeClr val="tx1"/>
                </a:solidFill>
              </a:defRPr>
            </a:lvl1pPr>
          </a:lstStyle>
          <a:p>
            <a:pPr lvl="0"/>
            <a:endParaRPr lang="en-US" dirty="0"/>
          </a:p>
        </p:txBody>
      </p:sp>
      <p:sp>
        <p:nvSpPr>
          <p:cNvPr id="4" name="Footer Placeholder 3">
            <a:extLst>
              <a:ext uri="{FF2B5EF4-FFF2-40B4-BE49-F238E27FC236}">
                <a16:creationId xmlns:a16="http://schemas.microsoft.com/office/drawing/2014/main" id="{CFB950B3-1F1A-9A44-8C60-DC7B00458312}"/>
              </a:ext>
            </a:extLst>
          </p:cNvPr>
          <p:cNvSpPr>
            <a:spLocks noGrp="1"/>
          </p:cNvSpPr>
          <p:nvPr>
            <p:ph type="ftr" sz="quarter" idx="15"/>
          </p:nvPr>
        </p:nvSpPr>
        <p:spPr/>
        <p:txBody>
          <a:bodyPr/>
          <a:lstStyle/>
          <a:p>
            <a:r>
              <a:rPr lang="en-US" dirty="0"/>
              <a:t>Footer</a:t>
            </a:r>
          </a:p>
        </p:txBody>
      </p:sp>
      <p:sp>
        <p:nvSpPr>
          <p:cNvPr id="3" name="Slide Number Placeholder 2">
            <a:extLst>
              <a:ext uri="{FF2B5EF4-FFF2-40B4-BE49-F238E27FC236}">
                <a16:creationId xmlns:a16="http://schemas.microsoft.com/office/drawing/2014/main" id="{8A423E85-AE4F-9A4A-9A32-BC2475460C74}"/>
              </a:ext>
            </a:extLst>
          </p:cNvPr>
          <p:cNvSpPr>
            <a:spLocks noGrp="1"/>
          </p:cNvSpPr>
          <p:nvPr>
            <p:ph type="sldNum" sz="quarter" idx="14"/>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8" name="Rectangle 7">
            <a:extLst>
              <a:ext uri="{FF2B5EF4-FFF2-40B4-BE49-F238E27FC236}">
                <a16:creationId xmlns:a16="http://schemas.microsoft.com/office/drawing/2014/main" id="{1F052C87-FB9F-0E4C-91F5-F939F69776C3}"/>
              </a:ext>
            </a:extLst>
          </p:cNvPr>
          <p:cNvSpPr/>
          <p:nvPr userDrawn="1"/>
        </p:nvSpPr>
        <p:spPr>
          <a:xfrm>
            <a:off x="0" y="0"/>
            <a:ext cx="320040" cy="6172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100" dirty="0">
              <a:solidFill>
                <a:schemeClr val="tx1"/>
              </a:solidFill>
            </a:endParaRPr>
          </a:p>
        </p:txBody>
      </p:sp>
      <p:sp>
        <p:nvSpPr>
          <p:cNvPr id="9" name="Rectangle 8">
            <a:extLst>
              <a:ext uri="{FF2B5EF4-FFF2-40B4-BE49-F238E27FC236}">
                <a16:creationId xmlns:a16="http://schemas.microsoft.com/office/drawing/2014/main" id="{A69A2938-0DA7-934D-B9C9-9C7C73E9C063}"/>
              </a:ext>
            </a:extLst>
          </p:cNvPr>
          <p:cNvSpPr/>
          <p:nvPr userDrawn="1"/>
        </p:nvSpPr>
        <p:spPr>
          <a:xfrm>
            <a:off x="-1" y="6248400"/>
            <a:ext cx="320041" cy="609600"/>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100" dirty="0">
              <a:solidFill>
                <a:schemeClr val="tx1"/>
              </a:solidFill>
            </a:endParaRPr>
          </a:p>
        </p:txBody>
      </p:sp>
    </p:spTree>
    <p:extLst>
      <p:ext uri="{BB962C8B-B14F-4D97-AF65-F5344CB8AC3E}">
        <p14:creationId xmlns:p14="http://schemas.microsoft.com/office/powerpoint/2010/main" val="11991944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MAKE A STATM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8D6957-8385-BA41-AC67-96E9BF1EE284}"/>
              </a:ext>
            </a:extLst>
          </p:cNvPr>
          <p:cNvSpPr>
            <a:spLocks noGrp="1"/>
          </p:cNvSpPr>
          <p:nvPr userDrawn="1">
            <p:ph type="body" sz="quarter" idx="13"/>
          </p:nvPr>
        </p:nvSpPr>
        <p:spPr>
          <a:xfrm>
            <a:off x="685799" y="2095152"/>
            <a:ext cx="4443984" cy="2667701"/>
          </a:xfrm>
        </p:spPr>
        <p:txBody>
          <a:bodyPr anchor="ctr"/>
          <a:lstStyle>
            <a:lvl1pPr>
              <a:defRPr sz="4050">
                <a:solidFill>
                  <a:schemeClr val="tx1"/>
                </a:solidFill>
                <a:latin typeface="+mj-lt"/>
              </a:defRPr>
            </a:lvl1pPr>
          </a:lstStyle>
          <a:p>
            <a:pPr lvl="0"/>
            <a:endParaRPr lang="en-US" dirty="0"/>
          </a:p>
        </p:txBody>
      </p:sp>
      <p:sp>
        <p:nvSpPr>
          <p:cNvPr id="6" name="Text Placeholder 3">
            <a:extLst>
              <a:ext uri="{FF2B5EF4-FFF2-40B4-BE49-F238E27FC236}">
                <a16:creationId xmlns:a16="http://schemas.microsoft.com/office/drawing/2014/main" id="{44254290-7DE3-6B44-8595-33F864E0761D}"/>
              </a:ext>
            </a:extLst>
          </p:cNvPr>
          <p:cNvSpPr>
            <a:spLocks noGrp="1"/>
          </p:cNvSpPr>
          <p:nvPr userDrawn="1">
            <p:ph type="body" sz="quarter" idx="12"/>
          </p:nvPr>
        </p:nvSpPr>
        <p:spPr>
          <a:xfrm>
            <a:off x="5522298" y="2095152"/>
            <a:ext cx="6300895" cy="2667701"/>
          </a:xfrm>
          <a:prstGeom prst="rect">
            <a:avLst/>
          </a:prstGeom>
        </p:spPr>
        <p:txBody>
          <a:bodyPr anchor="ctr"/>
          <a:lstStyle>
            <a:lvl1pPr marL="0" indent="0" algn="l">
              <a:lnSpc>
                <a:spcPct val="150000"/>
              </a:lnSpc>
              <a:buNone/>
              <a:defRPr sz="1425">
                <a:solidFill>
                  <a:schemeClr val="tx1"/>
                </a:solidFill>
              </a:defRPr>
            </a:lvl1pPr>
          </a:lstStyle>
          <a:p>
            <a:pPr lvl="0"/>
            <a:endParaRPr lang="en-US" dirty="0"/>
          </a:p>
        </p:txBody>
      </p:sp>
      <p:sp>
        <p:nvSpPr>
          <p:cNvPr id="4" name="Footer Placeholder 3">
            <a:extLst>
              <a:ext uri="{FF2B5EF4-FFF2-40B4-BE49-F238E27FC236}">
                <a16:creationId xmlns:a16="http://schemas.microsoft.com/office/drawing/2014/main" id="{5312AA11-764E-7047-9DB2-3929FBD5C174}"/>
              </a:ext>
            </a:extLst>
          </p:cNvPr>
          <p:cNvSpPr>
            <a:spLocks noGrp="1"/>
          </p:cNvSpPr>
          <p:nvPr userDrawn="1">
            <p:ph type="ftr" sz="quarter" idx="16"/>
          </p:nvPr>
        </p:nvSpPr>
        <p:spPr/>
        <p:txBody>
          <a:bodyPr/>
          <a:lstStyle/>
          <a:p>
            <a:r>
              <a:rPr lang="en-US" dirty="0"/>
              <a:t>Footer</a:t>
            </a:r>
          </a:p>
        </p:txBody>
      </p:sp>
      <p:sp>
        <p:nvSpPr>
          <p:cNvPr id="7" name="Slide Number Placeholder 6">
            <a:extLst>
              <a:ext uri="{FF2B5EF4-FFF2-40B4-BE49-F238E27FC236}">
                <a16:creationId xmlns:a16="http://schemas.microsoft.com/office/drawing/2014/main" id="{F2E93802-628D-014A-8342-91C92F75B630}"/>
              </a:ext>
            </a:extLst>
          </p:cNvPr>
          <p:cNvSpPr>
            <a:spLocks noGrp="1"/>
          </p:cNvSpPr>
          <p:nvPr userDrawn="1">
            <p:ph type="sldNum" sz="quarter" idx="15"/>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8" name="Rectangle 7">
            <a:extLst>
              <a:ext uri="{FF2B5EF4-FFF2-40B4-BE49-F238E27FC236}">
                <a16:creationId xmlns:a16="http://schemas.microsoft.com/office/drawing/2014/main" id="{AE8DDFF3-88F3-0E45-B4F0-570E0206884C}"/>
              </a:ext>
            </a:extLst>
          </p:cNvPr>
          <p:cNvSpPr/>
          <p:nvPr userDrawn="1"/>
        </p:nvSpPr>
        <p:spPr>
          <a:xfrm>
            <a:off x="0" y="0"/>
            <a:ext cx="320040" cy="6172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100" dirty="0">
              <a:solidFill>
                <a:schemeClr val="tx1"/>
              </a:solidFill>
            </a:endParaRPr>
          </a:p>
        </p:txBody>
      </p:sp>
      <p:sp>
        <p:nvSpPr>
          <p:cNvPr id="10" name="Rectangle 9">
            <a:extLst>
              <a:ext uri="{FF2B5EF4-FFF2-40B4-BE49-F238E27FC236}">
                <a16:creationId xmlns:a16="http://schemas.microsoft.com/office/drawing/2014/main" id="{6B48FEC4-E132-FB44-B240-ADD130D11831}"/>
              </a:ext>
            </a:extLst>
          </p:cNvPr>
          <p:cNvSpPr/>
          <p:nvPr userDrawn="1"/>
        </p:nvSpPr>
        <p:spPr>
          <a:xfrm>
            <a:off x="-1" y="6248400"/>
            <a:ext cx="320041" cy="609600"/>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100" dirty="0">
              <a:solidFill>
                <a:schemeClr val="tx1"/>
              </a:solidFill>
            </a:endParaRPr>
          </a:p>
        </p:txBody>
      </p:sp>
      <p:cxnSp>
        <p:nvCxnSpPr>
          <p:cNvPr id="9" name="Straight Connector 8">
            <a:extLst>
              <a:ext uri="{FF2B5EF4-FFF2-40B4-BE49-F238E27FC236}">
                <a16:creationId xmlns:a16="http://schemas.microsoft.com/office/drawing/2014/main" id="{45EB701E-8C4A-3047-AED1-EAE347434DE6}"/>
              </a:ext>
            </a:extLst>
          </p:cNvPr>
          <p:cNvCxnSpPr>
            <a:cxnSpLocks/>
          </p:cNvCxnSpPr>
          <p:nvPr userDrawn="1"/>
        </p:nvCxnSpPr>
        <p:spPr>
          <a:xfrm>
            <a:off x="5324867" y="2095152"/>
            <a:ext cx="0" cy="2667701"/>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176052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EXT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02D9A-4AE7-D24A-B935-D891CC9DAAD3}"/>
              </a:ext>
            </a:extLst>
          </p:cNvPr>
          <p:cNvSpPr>
            <a:spLocks noGrp="1"/>
          </p:cNvSpPr>
          <p:nvPr userDrawn="1">
            <p:ph type="title"/>
          </p:nvPr>
        </p:nvSpPr>
        <p:spPr/>
        <p:txBody>
          <a:bodyPr/>
          <a:lstStyle/>
          <a:p>
            <a:r>
              <a:rPr lang="en-US" dirty="0"/>
              <a:t>Click to edit Master title style</a:t>
            </a:r>
          </a:p>
        </p:txBody>
      </p:sp>
      <p:sp>
        <p:nvSpPr>
          <p:cNvPr id="10" name="Text Placeholder 9">
            <a:extLst>
              <a:ext uri="{FF2B5EF4-FFF2-40B4-BE49-F238E27FC236}">
                <a16:creationId xmlns:a16="http://schemas.microsoft.com/office/drawing/2014/main" id="{DB6F82DE-D60B-DC4F-BF67-13C1749FD2B2}"/>
              </a:ext>
            </a:extLst>
          </p:cNvPr>
          <p:cNvSpPr>
            <a:spLocks noGrp="1"/>
          </p:cNvSpPr>
          <p:nvPr userDrawn="1">
            <p:ph type="body" sz="quarter" idx="16"/>
          </p:nvPr>
        </p:nvSpPr>
        <p:spPr>
          <a:xfrm>
            <a:off x="685800" y="1463040"/>
            <a:ext cx="5385816"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a:extLst>
              <a:ext uri="{FF2B5EF4-FFF2-40B4-BE49-F238E27FC236}">
                <a16:creationId xmlns:a16="http://schemas.microsoft.com/office/drawing/2014/main" id="{3D2A7B6D-F215-164B-AB00-58091BC04357}"/>
              </a:ext>
            </a:extLst>
          </p:cNvPr>
          <p:cNvSpPr>
            <a:spLocks noGrp="1"/>
          </p:cNvSpPr>
          <p:nvPr userDrawn="1">
            <p:ph type="body" sz="quarter" idx="17"/>
          </p:nvPr>
        </p:nvSpPr>
        <p:spPr>
          <a:xfrm>
            <a:off x="6437377" y="1463040"/>
            <a:ext cx="5386559"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C09E3132-41DD-5640-81C9-CA94A8DA1D0F}"/>
              </a:ext>
            </a:extLst>
          </p:cNvPr>
          <p:cNvSpPr>
            <a:spLocks noGrp="1"/>
          </p:cNvSpPr>
          <p:nvPr userDrawn="1">
            <p:ph type="ftr" sz="quarter" idx="18"/>
          </p:nvPr>
        </p:nvSpPr>
        <p:spPr/>
        <p:txBody>
          <a:bodyPr/>
          <a:lstStyle/>
          <a:p>
            <a:r>
              <a:rPr lang="en-US" dirty="0"/>
              <a:t>Footer</a:t>
            </a:r>
          </a:p>
        </p:txBody>
      </p:sp>
      <p:sp>
        <p:nvSpPr>
          <p:cNvPr id="7" name="Slide Number Placeholder 6">
            <a:extLst>
              <a:ext uri="{FF2B5EF4-FFF2-40B4-BE49-F238E27FC236}">
                <a16:creationId xmlns:a16="http://schemas.microsoft.com/office/drawing/2014/main" id="{B64540F1-D8A0-FF46-B1EA-4E900B8607C0}"/>
              </a:ext>
            </a:extLst>
          </p:cNvPr>
          <p:cNvSpPr>
            <a:spLocks noGrp="1"/>
          </p:cNvSpPr>
          <p:nvPr userDrawn="1">
            <p:ph type="sldNum" sz="quarter" idx="14"/>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grpSp>
        <p:nvGrpSpPr>
          <p:cNvPr id="19" name="Group 18">
            <a:extLst>
              <a:ext uri="{FF2B5EF4-FFF2-40B4-BE49-F238E27FC236}">
                <a16:creationId xmlns:a16="http://schemas.microsoft.com/office/drawing/2014/main" id="{3C1FAF78-10EF-9245-B0F0-C5520AFFAF52}"/>
              </a:ext>
            </a:extLst>
          </p:cNvPr>
          <p:cNvGrpSpPr/>
          <p:nvPr userDrawn="1"/>
        </p:nvGrpSpPr>
        <p:grpSpPr>
          <a:xfrm>
            <a:off x="-1" y="0"/>
            <a:ext cx="320041" cy="6858000"/>
            <a:chOff x="-1" y="0"/>
            <a:chExt cx="320041" cy="6858000"/>
          </a:xfrm>
        </p:grpSpPr>
        <p:sp>
          <p:nvSpPr>
            <p:cNvPr id="16" name="Rectangle 15">
              <a:extLst>
                <a:ext uri="{FF2B5EF4-FFF2-40B4-BE49-F238E27FC236}">
                  <a16:creationId xmlns:a16="http://schemas.microsoft.com/office/drawing/2014/main" id="{35885738-3B2A-BF4F-932E-64383B048B20}"/>
                </a:ext>
              </a:extLst>
            </p:cNvPr>
            <p:cNvSpPr/>
            <p:nvPr userDrawn="1"/>
          </p:nvSpPr>
          <p:spPr>
            <a:xfrm>
              <a:off x="-1" y="0"/>
              <a:ext cx="320041" cy="969264"/>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100" dirty="0">
                <a:solidFill>
                  <a:schemeClr val="tx1"/>
                </a:solidFill>
              </a:endParaRPr>
            </a:p>
          </p:txBody>
        </p:sp>
        <p:pic>
          <p:nvPicPr>
            <p:cNvPr id="18" name="Picture 17">
              <a:extLst>
                <a:ext uri="{FF2B5EF4-FFF2-40B4-BE49-F238E27FC236}">
                  <a16:creationId xmlns:a16="http://schemas.microsoft.com/office/drawing/2014/main" id="{663659F7-FA44-E74C-A47D-AD78372A995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041400"/>
              <a:ext cx="317500" cy="5816600"/>
            </a:xfrm>
            <a:prstGeom prst="rect">
              <a:avLst/>
            </a:prstGeom>
          </p:spPr>
        </p:pic>
      </p:grpSp>
    </p:spTree>
    <p:extLst>
      <p:ext uri="{BB962C8B-B14F-4D97-AF65-F5344CB8AC3E}">
        <p14:creationId xmlns:p14="http://schemas.microsoft.com/office/powerpoint/2010/main" val="237365815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XT - 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93646-16B9-0F4C-9B07-2AE355DE9C09}"/>
              </a:ext>
            </a:extLst>
          </p:cNvPr>
          <p:cNvSpPr>
            <a:spLocks noGrp="1"/>
          </p:cNvSpPr>
          <p:nvPr>
            <p:ph type="title"/>
          </p:nvPr>
        </p:nvSpPr>
        <p:spPr/>
        <p:txBody>
          <a:bodyPr/>
          <a:lstStyle/>
          <a:p>
            <a:r>
              <a:rPr lang="en-US" dirty="0"/>
              <a:t>Click to edit Master title style</a:t>
            </a:r>
          </a:p>
        </p:txBody>
      </p:sp>
      <p:sp>
        <p:nvSpPr>
          <p:cNvPr id="3" name="Text Placeholder 2">
            <a:extLst>
              <a:ext uri="{FF2B5EF4-FFF2-40B4-BE49-F238E27FC236}">
                <a16:creationId xmlns:a16="http://schemas.microsoft.com/office/drawing/2014/main" id="{248DC3CF-062F-6D4A-B068-360B58638D85}"/>
              </a:ext>
            </a:extLst>
          </p:cNvPr>
          <p:cNvSpPr>
            <a:spLocks noGrp="1"/>
          </p:cNvSpPr>
          <p:nvPr>
            <p:ph type="body" sz="quarter" idx="17"/>
          </p:nvPr>
        </p:nvSpPr>
        <p:spPr>
          <a:xfrm>
            <a:off x="685800" y="1463040"/>
            <a:ext cx="3209544"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a:extLst>
              <a:ext uri="{FF2B5EF4-FFF2-40B4-BE49-F238E27FC236}">
                <a16:creationId xmlns:a16="http://schemas.microsoft.com/office/drawing/2014/main" id="{593CA37B-759A-264A-954C-81B341DC92B6}"/>
              </a:ext>
            </a:extLst>
          </p:cNvPr>
          <p:cNvSpPr>
            <a:spLocks noGrp="1"/>
          </p:cNvSpPr>
          <p:nvPr>
            <p:ph type="body" sz="quarter" idx="19"/>
          </p:nvPr>
        </p:nvSpPr>
        <p:spPr>
          <a:xfrm>
            <a:off x="4649979" y="1463040"/>
            <a:ext cx="3212592"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
            <a:extLst>
              <a:ext uri="{FF2B5EF4-FFF2-40B4-BE49-F238E27FC236}">
                <a16:creationId xmlns:a16="http://schemas.microsoft.com/office/drawing/2014/main" id="{B088EC3E-2BC0-6F4F-99A5-C254D1B5014E}"/>
              </a:ext>
            </a:extLst>
          </p:cNvPr>
          <p:cNvSpPr>
            <a:spLocks noGrp="1"/>
          </p:cNvSpPr>
          <p:nvPr>
            <p:ph type="body" sz="quarter" idx="18"/>
          </p:nvPr>
        </p:nvSpPr>
        <p:spPr>
          <a:xfrm>
            <a:off x="8610600" y="1463040"/>
            <a:ext cx="3212592"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1FF71666-31D6-0B41-921D-895B647FE59D}"/>
              </a:ext>
            </a:extLst>
          </p:cNvPr>
          <p:cNvSpPr>
            <a:spLocks noGrp="1"/>
          </p:cNvSpPr>
          <p:nvPr>
            <p:ph type="ftr" sz="quarter" idx="20"/>
          </p:nvPr>
        </p:nvSpPr>
        <p:spPr/>
        <p:txBody>
          <a:bodyPr/>
          <a:lstStyle/>
          <a:p>
            <a:r>
              <a:rPr lang="en-US" dirty="0"/>
              <a:t>Footer</a:t>
            </a:r>
          </a:p>
        </p:txBody>
      </p:sp>
      <p:sp>
        <p:nvSpPr>
          <p:cNvPr id="6" name="Slide Number Placeholder 5">
            <a:extLst>
              <a:ext uri="{FF2B5EF4-FFF2-40B4-BE49-F238E27FC236}">
                <a16:creationId xmlns:a16="http://schemas.microsoft.com/office/drawing/2014/main" id="{4AB6A206-F521-BF45-9311-E95E6E8C51C8}"/>
              </a:ext>
            </a:extLst>
          </p:cNvPr>
          <p:cNvSpPr>
            <a:spLocks noGrp="1"/>
          </p:cNvSpPr>
          <p:nvPr>
            <p:ph type="sldNum" sz="quarter" idx="16"/>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12" name="Rectangle 11">
            <a:extLst>
              <a:ext uri="{FF2B5EF4-FFF2-40B4-BE49-F238E27FC236}">
                <a16:creationId xmlns:a16="http://schemas.microsoft.com/office/drawing/2014/main" id="{798696DA-E60F-B14F-849A-E74914636560}"/>
              </a:ext>
            </a:extLst>
          </p:cNvPr>
          <p:cNvSpPr/>
          <p:nvPr userDrawn="1"/>
        </p:nvSpPr>
        <p:spPr>
          <a:xfrm>
            <a:off x="0" y="0"/>
            <a:ext cx="320040" cy="6172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100" dirty="0">
              <a:solidFill>
                <a:schemeClr val="tx1"/>
              </a:solidFill>
            </a:endParaRPr>
          </a:p>
        </p:txBody>
      </p:sp>
      <p:sp>
        <p:nvSpPr>
          <p:cNvPr id="13" name="Rectangle 12">
            <a:extLst>
              <a:ext uri="{FF2B5EF4-FFF2-40B4-BE49-F238E27FC236}">
                <a16:creationId xmlns:a16="http://schemas.microsoft.com/office/drawing/2014/main" id="{D0F6C489-9BFB-364A-9B66-9FD1C9534EF7}"/>
              </a:ext>
            </a:extLst>
          </p:cNvPr>
          <p:cNvSpPr/>
          <p:nvPr userDrawn="1"/>
        </p:nvSpPr>
        <p:spPr>
          <a:xfrm>
            <a:off x="-1" y="6248400"/>
            <a:ext cx="320041" cy="609600"/>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100" dirty="0">
              <a:solidFill>
                <a:schemeClr val="tx1"/>
              </a:solidFill>
            </a:endParaRPr>
          </a:p>
        </p:txBody>
      </p:sp>
    </p:spTree>
    <p:extLst>
      <p:ext uri="{BB962C8B-B14F-4D97-AF65-F5344CB8AC3E}">
        <p14:creationId xmlns:p14="http://schemas.microsoft.com/office/powerpoint/2010/main" val="130641296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EXT - 6 BLOC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E279D-A6D5-BF4C-8881-FB4D65FFD628}"/>
              </a:ext>
            </a:extLst>
          </p:cNvPr>
          <p:cNvSpPr>
            <a:spLocks noGrp="1"/>
          </p:cNvSpPr>
          <p:nvPr>
            <p:ph type="title"/>
          </p:nvPr>
        </p:nvSpPr>
        <p:spPr/>
        <p:txBody>
          <a:bodyPr/>
          <a:lstStyle/>
          <a:p>
            <a:r>
              <a:rPr lang="en-US" dirty="0"/>
              <a:t>Click to edit Master title style</a:t>
            </a:r>
          </a:p>
        </p:txBody>
      </p:sp>
      <p:sp>
        <p:nvSpPr>
          <p:cNvPr id="3" name="Text Placeholder 2">
            <a:extLst>
              <a:ext uri="{FF2B5EF4-FFF2-40B4-BE49-F238E27FC236}">
                <a16:creationId xmlns:a16="http://schemas.microsoft.com/office/drawing/2014/main" id="{248DC3CF-062F-6D4A-B068-360B58638D85}"/>
              </a:ext>
            </a:extLst>
          </p:cNvPr>
          <p:cNvSpPr>
            <a:spLocks noGrp="1"/>
          </p:cNvSpPr>
          <p:nvPr>
            <p:ph type="body" sz="quarter" idx="17"/>
          </p:nvPr>
        </p:nvSpPr>
        <p:spPr>
          <a:xfrm>
            <a:off x="685800" y="1463040"/>
            <a:ext cx="3212592" cy="1828800"/>
          </a:xfrm>
        </p:spPr>
        <p:txBody>
          <a:bodyPr/>
          <a:lstStyle>
            <a:lvl1pPr>
              <a:defRPr>
                <a:solidFill>
                  <a:schemeClr val="tx1"/>
                </a:solidFill>
                <a:latin typeface="+mj-lt"/>
              </a:defRPr>
            </a:lvl1pPr>
            <a:lvl2pPr marL="0" indent="0">
              <a:buNone/>
              <a:defRPr sz="1200"/>
            </a:lvl2pPr>
          </a:lstStyle>
          <a:p>
            <a:pPr lvl="0"/>
            <a:r>
              <a:rPr lang="en-US" dirty="0"/>
              <a:t>Edit Master text styles</a:t>
            </a:r>
          </a:p>
          <a:p>
            <a:pPr lvl="1"/>
            <a:r>
              <a:rPr lang="en-US" dirty="0"/>
              <a:t>Second level</a:t>
            </a:r>
          </a:p>
        </p:txBody>
      </p:sp>
      <p:sp>
        <p:nvSpPr>
          <p:cNvPr id="12" name="Text Placeholder 2">
            <a:extLst>
              <a:ext uri="{FF2B5EF4-FFF2-40B4-BE49-F238E27FC236}">
                <a16:creationId xmlns:a16="http://schemas.microsoft.com/office/drawing/2014/main" id="{93C30871-9CE5-704E-918A-539E74CBFFA3}"/>
              </a:ext>
            </a:extLst>
          </p:cNvPr>
          <p:cNvSpPr>
            <a:spLocks noGrp="1"/>
          </p:cNvSpPr>
          <p:nvPr>
            <p:ph type="body" sz="quarter" idx="19"/>
          </p:nvPr>
        </p:nvSpPr>
        <p:spPr>
          <a:xfrm>
            <a:off x="4648200" y="1463040"/>
            <a:ext cx="3212592" cy="1828800"/>
          </a:xfrm>
        </p:spPr>
        <p:txBody>
          <a:bodyPr/>
          <a:lstStyle>
            <a:lvl1pPr>
              <a:defRPr>
                <a:solidFill>
                  <a:schemeClr val="tx1"/>
                </a:solidFill>
                <a:latin typeface="+mj-lt"/>
              </a:defRPr>
            </a:lvl1pPr>
            <a:lvl2pPr marL="0" indent="0">
              <a:buNone/>
              <a:defRPr sz="1200"/>
            </a:lvl2pPr>
          </a:lstStyle>
          <a:p>
            <a:pPr lvl="0"/>
            <a:r>
              <a:rPr lang="en-US" dirty="0"/>
              <a:t>Edit Master text styles</a:t>
            </a:r>
          </a:p>
          <a:p>
            <a:pPr lvl="1"/>
            <a:r>
              <a:rPr lang="en-US" dirty="0"/>
              <a:t>Second level</a:t>
            </a:r>
          </a:p>
        </p:txBody>
      </p:sp>
      <p:sp>
        <p:nvSpPr>
          <p:cNvPr id="10" name="Text Placeholder 2">
            <a:extLst>
              <a:ext uri="{FF2B5EF4-FFF2-40B4-BE49-F238E27FC236}">
                <a16:creationId xmlns:a16="http://schemas.microsoft.com/office/drawing/2014/main" id="{B088EC3E-2BC0-6F4F-99A5-C254D1B5014E}"/>
              </a:ext>
            </a:extLst>
          </p:cNvPr>
          <p:cNvSpPr>
            <a:spLocks noGrp="1"/>
          </p:cNvSpPr>
          <p:nvPr>
            <p:ph type="body" sz="quarter" idx="18"/>
          </p:nvPr>
        </p:nvSpPr>
        <p:spPr>
          <a:xfrm>
            <a:off x="8613648" y="1463040"/>
            <a:ext cx="3212592" cy="1828800"/>
          </a:xfrm>
        </p:spPr>
        <p:txBody>
          <a:bodyPr/>
          <a:lstStyle>
            <a:lvl1pPr>
              <a:defRPr>
                <a:solidFill>
                  <a:schemeClr val="tx1"/>
                </a:solidFill>
                <a:latin typeface="+mj-lt"/>
              </a:defRPr>
            </a:lvl1pPr>
            <a:lvl2pPr marL="0" indent="0">
              <a:buNone/>
              <a:defRPr sz="1200"/>
            </a:lvl2pPr>
          </a:lstStyle>
          <a:p>
            <a:pPr lvl="0"/>
            <a:r>
              <a:rPr lang="en-US" dirty="0"/>
              <a:t>Edit Master text styles</a:t>
            </a:r>
          </a:p>
          <a:p>
            <a:pPr lvl="1"/>
            <a:r>
              <a:rPr lang="en-US" dirty="0"/>
              <a:t>Second level</a:t>
            </a:r>
          </a:p>
        </p:txBody>
      </p:sp>
      <p:sp>
        <p:nvSpPr>
          <p:cNvPr id="8" name="Text Placeholder 2">
            <a:extLst>
              <a:ext uri="{FF2B5EF4-FFF2-40B4-BE49-F238E27FC236}">
                <a16:creationId xmlns:a16="http://schemas.microsoft.com/office/drawing/2014/main" id="{4092D13B-F05B-DB46-9F08-B097B3E0908C}"/>
              </a:ext>
            </a:extLst>
          </p:cNvPr>
          <p:cNvSpPr>
            <a:spLocks noGrp="1"/>
          </p:cNvSpPr>
          <p:nvPr>
            <p:ph type="body" sz="quarter" idx="20"/>
          </p:nvPr>
        </p:nvSpPr>
        <p:spPr>
          <a:xfrm>
            <a:off x="685800" y="3894435"/>
            <a:ext cx="3212592" cy="1828800"/>
          </a:xfrm>
        </p:spPr>
        <p:txBody>
          <a:bodyPr/>
          <a:lstStyle>
            <a:lvl1pPr>
              <a:defRPr>
                <a:solidFill>
                  <a:schemeClr val="tx1"/>
                </a:solidFill>
                <a:latin typeface="+mj-lt"/>
              </a:defRPr>
            </a:lvl1pPr>
            <a:lvl2pPr marL="0" indent="0">
              <a:buNone/>
              <a:defRPr sz="1200"/>
            </a:lvl2pPr>
          </a:lstStyle>
          <a:p>
            <a:pPr lvl="0"/>
            <a:r>
              <a:rPr lang="en-US" dirty="0"/>
              <a:t>Edit Master text styles</a:t>
            </a:r>
          </a:p>
          <a:p>
            <a:pPr lvl="1"/>
            <a:r>
              <a:rPr lang="en-US" dirty="0"/>
              <a:t>Second level</a:t>
            </a:r>
          </a:p>
        </p:txBody>
      </p:sp>
      <p:sp>
        <p:nvSpPr>
          <p:cNvPr id="9" name="Text Placeholder 2">
            <a:extLst>
              <a:ext uri="{FF2B5EF4-FFF2-40B4-BE49-F238E27FC236}">
                <a16:creationId xmlns:a16="http://schemas.microsoft.com/office/drawing/2014/main" id="{0F2ECC7E-EB13-D640-8266-A7D8A5D4A598}"/>
              </a:ext>
            </a:extLst>
          </p:cNvPr>
          <p:cNvSpPr>
            <a:spLocks noGrp="1"/>
          </p:cNvSpPr>
          <p:nvPr>
            <p:ph type="body" sz="quarter" idx="21"/>
          </p:nvPr>
        </p:nvSpPr>
        <p:spPr>
          <a:xfrm>
            <a:off x="4648200" y="3892741"/>
            <a:ext cx="3212592" cy="1828800"/>
          </a:xfrm>
        </p:spPr>
        <p:txBody>
          <a:bodyPr/>
          <a:lstStyle>
            <a:lvl1pPr>
              <a:defRPr>
                <a:solidFill>
                  <a:schemeClr val="tx1"/>
                </a:solidFill>
                <a:latin typeface="+mj-lt"/>
              </a:defRPr>
            </a:lvl1pPr>
            <a:lvl2pPr marL="0" indent="0">
              <a:buNone/>
              <a:defRPr sz="1200"/>
            </a:lvl2pPr>
          </a:lstStyle>
          <a:p>
            <a:pPr lvl="0"/>
            <a:r>
              <a:rPr lang="en-US" dirty="0"/>
              <a:t>Edit Master text styles</a:t>
            </a:r>
          </a:p>
          <a:p>
            <a:pPr lvl="1"/>
            <a:r>
              <a:rPr lang="en-US" dirty="0"/>
              <a:t>Second level</a:t>
            </a:r>
          </a:p>
        </p:txBody>
      </p:sp>
      <p:sp>
        <p:nvSpPr>
          <p:cNvPr id="13" name="Text Placeholder 2">
            <a:extLst>
              <a:ext uri="{FF2B5EF4-FFF2-40B4-BE49-F238E27FC236}">
                <a16:creationId xmlns:a16="http://schemas.microsoft.com/office/drawing/2014/main" id="{F22C77D9-380D-3D40-88C7-383D26FB957D}"/>
              </a:ext>
            </a:extLst>
          </p:cNvPr>
          <p:cNvSpPr>
            <a:spLocks noGrp="1"/>
          </p:cNvSpPr>
          <p:nvPr>
            <p:ph type="body" sz="quarter" idx="22"/>
          </p:nvPr>
        </p:nvSpPr>
        <p:spPr>
          <a:xfrm>
            <a:off x="8610600" y="3892741"/>
            <a:ext cx="3212592" cy="1828800"/>
          </a:xfrm>
        </p:spPr>
        <p:txBody>
          <a:bodyPr/>
          <a:lstStyle>
            <a:lvl1pPr>
              <a:defRPr>
                <a:solidFill>
                  <a:schemeClr val="tx1"/>
                </a:solidFill>
                <a:latin typeface="+mj-lt"/>
              </a:defRPr>
            </a:lvl1pPr>
            <a:lvl2pPr marL="0" indent="0">
              <a:buNone/>
              <a:defRPr sz="1200"/>
            </a:lvl2pPr>
          </a:lstStyle>
          <a:p>
            <a:pPr lvl="0"/>
            <a:r>
              <a:rPr lang="en-US" dirty="0"/>
              <a:t>Edit Master text styles</a:t>
            </a:r>
          </a:p>
          <a:p>
            <a:pPr lvl="1"/>
            <a:r>
              <a:rPr lang="en-US" dirty="0"/>
              <a:t>Second level</a:t>
            </a:r>
          </a:p>
        </p:txBody>
      </p:sp>
      <p:sp>
        <p:nvSpPr>
          <p:cNvPr id="4" name="Footer Placeholder 3">
            <a:extLst>
              <a:ext uri="{FF2B5EF4-FFF2-40B4-BE49-F238E27FC236}">
                <a16:creationId xmlns:a16="http://schemas.microsoft.com/office/drawing/2014/main" id="{1310B9EB-429D-844E-A6DF-04F458ECEDA9}"/>
              </a:ext>
            </a:extLst>
          </p:cNvPr>
          <p:cNvSpPr>
            <a:spLocks noGrp="1"/>
          </p:cNvSpPr>
          <p:nvPr>
            <p:ph type="ftr" sz="quarter" idx="23"/>
          </p:nvPr>
        </p:nvSpPr>
        <p:spPr/>
        <p:txBody>
          <a:bodyPr/>
          <a:lstStyle/>
          <a:p>
            <a:r>
              <a:rPr lang="en-US" dirty="0"/>
              <a:t>Footer</a:t>
            </a:r>
          </a:p>
        </p:txBody>
      </p:sp>
      <p:sp>
        <p:nvSpPr>
          <p:cNvPr id="6" name="Slide Number Placeholder 5">
            <a:extLst>
              <a:ext uri="{FF2B5EF4-FFF2-40B4-BE49-F238E27FC236}">
                <a16:creationId xmlns:a16="http://schemas.microsoft.com/office/drawing/2014/main" id="{4AB6A206-F521-BF45-9311-E95E6E8C51C8}"/>
              </a:ext>
            </a:extLst>
          </p:cNvPr>
          <p:cNvSpPr>
            <a:spLocks noGrp="1"/>
          </p:cNvSpPr>
          <p:nvPr>
            <p:ph type="sldNum" sz="quarter" idx="16"/>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grpSp>
        <p:nvGrpSpPr>
          <p:cNvPr id="15" name="Group 14">
            <a:extLst>
              <a:ext uri="{FF2B5EF4-FFF2-40B4-BE49-F238E27FC236}">
                <a16:creationId xmlns:a16="http://schemas.microsoft.com/office/drawing/2014/main" id="{D4ED88DB-5005-0E4B-9A5D-18E3BE61C9A9}"/>
              </a:ext>
            </a:extLst>
          </p:cNvPr>
          <p:cNvGrpSpPr/>
          <p:nvPr userDrawn="1"/>
        </p:nvGrpSpPr>
        <p:grpSpPr>
          <a:xfrm>
            <a:off x="-1" y="0"/>
            <a:ext cx="320041" cy="6858000"/>
            <a:chOff x="-1" y="0"/>
            <a:chExt cx="320041" cy="6858000"/>
          </a:xfrm>
        </p:grpSpPr>
        <p:sp>
          <p:nvSpPr>
            <p:cNvPr id="18" name="Rectangle 17">
              <a:extLst>
                <a:ext uri="{FF2B5EF4-FFF2-40B4-BE49-F238E27FC236}">
                  <a16:creationId xmlns:a16="http://schemas.microsoft.com/office/drawing/2014/main" id="{A98514AE-BC7F-F34A-B326-DC9C9B1BE82D}"/>
                </a:ext>
              </a:extLst>
            </p:cNvPr>
            <p:cNvSpPr/>
            <p:nvPr userDrawn="1"/>
          </p:nvSpPr>
          <p:spPr>
            <a:xfrm>
              <a:off x="-1" y="0"/>
              <a:ext cx="320041" cy="969264"/>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100" dirty="0">
                <a:solidFill>
                  <a:schemeClr val="tx1"/>
                </a:solidFill>
              </a:endParaRPr>
            </a:p>
          </p:txBody>
        </p:sp>
        <p:pic>
          <p:nvPicPr>
            <p:cNvPr id="19" name="Picture 18">
              <a:extLst>
                <a:ext uri="{FF2B5EF4-FFF2-40B4-BE49-F238E27FC236}">
                  <a16:creationId xmlns:a16="http://schemas.microsoft.com/office/drawing/2014/main" id="{32B1C580-D102-FC4A-8250-39B280ABCA7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041400"/>
              <a:ext cx="317500" cy="5816600"/>
            </a:xfrm>
            <a:prstGeom prst="rect">
              <a:avLst/>
            </a:prstGeom>
          </p:spPr>
        </p:pic>
      </p:grpSp>
    </p:spTree>
    <p:extLst>
      <p:ext uri="{BB962C8B-B14F-4D97-AF65-F5344CB8AC3E}">
        <p14:creationId xmlns:p14="http://schemas.microsoft.com/office/powerpoint/2010/main" val="310788708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CON - 1 VERTICAL">
    <p:spTree>
      <p:nvGrpSpPr>
        <p:cNvPr id="1" name=""/>
        <p:cNvGrpSpPr/>
        <p:nvPr/>
      </p:nvGrpSpPr>
      <p:grpSpPr>
        <a:xfrm>
          <a:off x="0" y="0"/>
          <a:ext cx="0" cy="0"/>
          <a:chOff x="0" y="0"/>
          <a:chExt cx="0" cy="0"/>
        </a:xfrm>
      </p:grpSpPr>
      <p:sp>
        <p:nvSpPr>
          <p:cNvPr id="25" name="Picture Placeholder 2">
            <a:extLst>
              <a:ext uri="{FF2B5EF4-FFF2-40B4-BE49-F238E27FC236}">
                <a16:creationId xmlns:a16="http://schemas.microsoft.com/office/drawing/2014/main" id="{E126BDFA-0B7C-C04E-9B57-456717EB7F02}"/>
              </a:ext>
            </a:extLst>
          </p:cNvPr>
          <p:cNvSpPr>
            <a:spLocks noGrp="1"/>
          </p:cNvSpPr>
          <p:nvPr>
            <p:ph type="pic" sz="quarter" idx="13"/>
          </p:nvPr>
        </p:nvSpPr>
        <p:spPr>
          <a:xfrm>
            <a:off x="685801" y="2770265"/>
            <a:ext cx="1645561" cy="1423132"/>
          </a:xfrm>
          <a:solidFill>
            <a:schemeClr val="bg1"/>
          </a:solidFill>
        </p:spPr>
        <p:txBody>
          <a:bodyPr/>
          <a:lstStyle/>
          <a:p>
            <a:endParaRPr lang="en-US" dirty="0"/>
          </a:p>
        </p:txBody>
      </p:sp>
      <p:sp>
        <p:nvSpPr>
          <p:cNvPr id="28" name="Text Placeholder 27">
            <a:extLst>
              <a:ext uri="{FF2B5EF4-FFF2-40B4-BE49-F238E27FC236}">
                <a16:creationId xmlns:a16="http://schemas.microsoft.com/office/drawing/2014/main" id="{5046A911-4395-A54C-B59C-C52ADEEAE35A}"/>
              </a:ext>
            </a:extLst>
          </p:cNvPr>
          <p:cNvSpPr>
            <a:spLocks noGrp="1"/>
          </p:cNvSpPr>
          <p:nvPr>
            <p:ph type="body" sz="quarter" idx="15"/>
          </p:nvPr>
        </p:nvSpPr>
        <p:spPr>
          <a:xfrm>
            <a:off x="2728608" y="2770265"/>
            <a:ext cx="9094584" cy="1423132"/>
          </a:xfrm>
        </p:spPr>
        <p:txBody>
          <a:bodyPr anchor="ctr"/>
          <a:lstStyle>
            <a:lvl1pPr>
              <a:defRPr>
                <a:solidFill>
                  <a:schemeClr val="tx1"/>
                </a:solidFill>
                <a:latin typeface="+mj-lt"/>
              </a:defRPr>
            </a:lvl1pPr>
            <a:lvl2pPr marL="0" indent="0">
              <a:buNone/>
              <a:defRPr sz="1200"/>
            </a:lvl2pPr>
          </a:lstStyle>
          <a:p>
            <a:pPr lvl="0"/>
            <a:r>
              <a:rPr lang="en-US" dirty="0"/>
              <a:t>Edit Master text styles</a:t>
            </a:r>
          </a:p>
          <a:p>
            <a:pPr lvl="1"/>
            <a:r>
              <a:rPr lang="en-US" dirty="0"/>
              <a:t>Second level</a:t>
            </a:r>
          </a:p>
        </p:txBody>
      </p:sp>
      <p:sp>
        <p:nvSpPr>
          <p:cNvPr id="3" name="Slide Number Placeholder 2">
            <a:extLst>
              <a:ext uri="{FF2B5EF4-FFF2-40B4-BE49-F238E27FC236}">
                <a16:creationId xmlns:a16="http://schemas.microsoft.com/office/drawing/2014/main" id="{0F263527-8F06-2A46-8880-B40F067DECB8}"/>
              </a:ext>
            </a:extLst>
          </p:cNvPr>
          <p:cNvSpPr>
            <a:spLocks noGrp="1"/>
          </p:cNvSpPr>
          <p:nvPr>
            <p:ph type="sldNum" sz="quarter" idx="17"/>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6" name="Title 5">
            <a:extLst>
              <a:ext uri="{FF2B5EF4-FFF2-40B4-BE49-F238E27FC236}">
                <a16:creationId xmlns:a16="http://schemas.microsoft.com/office/drawing/2014/main" id="{75262ABD-8F75-1C4F-A2F1-BC8E46DC2632}"/>
              </a:ext>
            </a:extLst>
          </p:cNvPr>
          <p:cNvSpPr>
            <a:spLocks noGrp="1"/>
          </p:cNvSpPr>
          <p:nvPr>
            <p:ph type="title"/>
          </p:nvPr>
        </p:nvSpPr>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2F4D902F-E8C5-B04C-9627-8A78833A1ACA}"/>
              </a:ext>
            </a:extLst>
          </p:cNvPr>
          <p:cNvSpPr>
            <a:spLocks noGrp="1"/>
          </p:cNvSpPr>
          <p:nvPr>
            <p:ph type="ftr" sz="quarter" idx="18"/>
          </p:nvPr>
        </p:nvSpPr>
        <p:spPr/>
        <p:txBody>
          <a:bodyPr/>
          <a:lstStyle/>
          <a:p>
            <a:r>
              <a:rPr lang="en-US" dirty="0"/>
              <a:t>Footer</a:t>
            </a:r>
          </a:p>
        </p:txBody>
      </p:sp>
      <p:cxnSp>
        <p:nvCxnSpPr>
          <p:cNvPr id="10" name="Straight Connector 9">
            <a:extLst>
              <a:ext uri="{FF2B5EF4-FFF2-40B4-BE49-F238E27FC236}">
                <a16:creationId xmlns:a16="http://schemas.microsoft.com/office/drawing/2014/main" id="{09FB49E5-2828-DE4F-B8C9-053DE584B80B}"/>
              </a:ext>
            </a:extLst>
          </p:cNvPr>
          <p:cNvCxnSpPr>
            <a:cxnSpLocks/>
          </p:cNvCxnSpPr>
          <p:nvPr userDrawn="1"/>
        </p:nvCxnSpPr>
        <p:spPr>
          <a:xfrm>
            <a:off x="2535904" y="2770265"/>
            <a:ext cx="0" cy="1423132"/>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805124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CONS - 2 HORIZONTAL">
    <p:spTree>
      <p:nvGrpSpPr>
        <p:cNvPr id="1" name=""/>
        <p:cNvGrpSpPr/>
        <p:nvPr/>
      </p:nvGrpSpPr>
      <p:grpSpPr>
        <a:xfrm>
          <a:off x="0" y="0"/>
          <a:ext cx="0" cy="0"/>
          <a:chOff x="0" y="0"/>
          <a:chExt cx="0" cy="0"/>
        </a:xfrm>
      </p:grpSpPr>
      <p:sp>
        <p:nvSpPr>
          <p:cNvPr id="25" name="Picture Placeholder 2">
            <a:extLst>
              <a:ext uri="{FF2B5EF4-FFF2-40B4-BE49-F238E27FC236}">
                <a16:creationId xmlns:a16="http://schemas.microsoft.com/office/drawing/2014/main" id="{E126BDFA-0B7C-C04E-9B57-456717EB7F02}"/>
              </a:ext>
            </a:extLst>
          </p:cNvPr>
          <p:cNvSpPr>
            <a:spLocks noGrp="1"/>
          </p:cNvSpPr>
          <p:nvPr>
            <p:ph type="pic" sz="quarter" idx="13"/>
          </p:nvPr>
        </p:nvSpPr>
        <p:spPr>
          <a:xfrm>
            <a:off x="3336592" y="1930900"/>
            <a:ext cx="1378759" cy="1192393"/>
          </a:xfrm>
          <a:solidFill>
            <a:schemeClr val="bg1"/>
          </a:solidFill>
        </p:spPr>
        <p:txBody>
          <a:bodyPr/>
          <a:lstStyle/>
          <a:p>
            <a:endParaRPr lang="en-US" dirty="0"/>
          </a:p>
        </p:txBody>
      </p:sp>
      <p:sp>
        <p:nvSpPr>
          <p:cNvPr id="28" name="Text Placeholder 27">
            <a:extLst>
              <a:ext uri="{FF2B5EF4-FFF2-40B4-BE49-F238E27FC236}">
                <a16:creationId xmlns:a16="http://schemas.microsoft.com/office/drawing/2014/main" id="{5046A911-4395-A54C-B59C-C52ADEEAE35A}"/>
              </a:ext>
            </a:extLst>
          </p:cNvPr>
          <p:cNvSpPr>
            <a:spLocks noGrp="1"/>
          </p:cNvSpPr>
          <p:nvPr>
            <p:ph type="body" sz="quarter" idx="15"/>
          </p:nvPr>
        </p:nvSpPr>
        <p:spPr>
          <a:xfrm>
            <a:off x="2173701" y="3301341"/>
            <a:ext cx="3710400" cy="1905661"/>
          </a:xfrm>
        </p:spPr>
        <p:txBody>
          <a:bodyPr/>
          <a:lstStyle>
            <a:lvl1pPr algn="ctr">
              <a:defRPr>
                <a:solidFill>
                  <a:schemeClr val="tx1"/>
                </a:solidFill>
                <a:latin typeface="+mj-lt"/>
              </a:defRPr>
            </a:lvl1pPr>
            <a:lvl2pPr marL="0" indent="0" algn="ctr">
              <a:buNone/>
              <a:defRPr sz="1200"/>
            </a:lvl2pPr>
            <a:lvl3pPr algn="ctr">
              <a:defRPr/>
            </a:lvl3pPr>
            <a:lvl4pPr algn="ctr">
              <a:defRPr/>
            </a:lvl4pPr>
            <a:lvl5pPr algn="ctr">
              <a:defRPr/>
            </a:lvl5pPr>
          </a:lstStyle>
          <a:p>
            <a:pPr lvl="0"/>
            <a:r>
              <a:rPr lang="en-US" dirty="0"/>
              <a:t>Edit Master text styles</a:t>
            </a:r>
          </a:p>
          <a:p>
            <a:pPr lvl="1"/>
            <a:r>
              <a:rPr lang="en-US" dirty="0"/>
              <a:t>Second level</a:t>
            </a:r>
          </a:p>
        </p:txBody>
      </p:sp>
      <p:sp>
        <p:nvSpPr>
          <p:cNvPr id="24" name="Picture Placeholder 2">
            <a:extLst>
              <a:ext uri="{FF2B5EF4-FFF2-40B4-BE49-F238E27FC236}">
                <a16:creationId xmlns:a16="http://schemas.microsoft.com/office/drawing/2014/main" id="{780CF7B0-EA2B-434F-9B2A-993AB4726722}"/>
              </a:ext>
            </a:extLst>
          </p:cNvPr>
          <p:cNvSpPr>
            <a:spLocks noGrp="1"/>
          </p:cNvSpPr>
          <p:nvPr>
            <p:ph type="pic" sz="quarter" idx="16"/>
          </p:nvPr>
        </p:nvSpPr>
        <p:spPr>
          <a:xfrm>
            <a:off x="7792137" y="1930899"/>
            <a:ext cx="1378759" cy="1192393"/>
          </a:xfrm>
          <a:solidFill>
            <a:schemeClr val="bg1"/>
          </a:solidFill>
        </p:spPr>
        <p:txBody>
          <a:bodyPr/>
          <a:lstStyle/>
          <a:p>
            <a:endParaRPr lang="en-US" dirty="0"/>
          </a:p>
        </p:txBody>
      </p:sp>
      <p:cxnSp>
        <p:nvCxnSpPr>
          <p:cNvPr id="27" name="Straight Connector 26">
            <a:extLst>
              <a:ext uri="{FF2B5EF4-FFF2-40B4-BE49-F238E27FC236}">
                <a16:creationId xmlns:a16="http://schemas.microsoft.com/office/drawing/2014/main" id="{74E25944-4393-8543-AE8A-E5D9AF1323DF}"/>
              </a:ext>
            </a:extLst>
          </p:cNvPr>
          <p:cNvCxnSpPr>
            <a:cxnSpLocks/>
          </p:cNvCxnSpPr>
          <p:nvPr userDrawn="1"/>
        </p:nvCxnSpPr>
        <p:spPr>
          <a:xfrm>
            <a:off x="6254496" y="1828800"/>
            <a:ext cx="0" cy="3429000"/>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32" name="Text Placeholder 27">
            <a:extLst>
              <a:ext uri="{FF2B5EF4-FFF2-40B4-BE49-F238E27FC236}">
                <a16:creationId xmlns:a16="http://schemas.microsoft.com/office/drawing/2014/main" id="{CE7E8E85-19A6-BB4F-94D3-8658C0617C72}"/>
              </a:ext>
            </a:extLst>
          </p:cNvPr>
          <p:cNvSpPr>
            <a:spLocks noGrp="1"/>
          </p:cNvSpPr>
          <p:nvPr>
            <p:ph type="body" sz="quarter" idx="17"/>
          </p:nvPr>
        </p:nvSpPr>
        <p:spPr>
          <a:xfrm>
            <a:off x="6625286" y="3301341"/>
            <a:ext cx="3712463" cy="1905661"/>
          </a:xfrm>
        </p:spPr>
        <p:txBody>
          <a:bodyPr/>
          <a:lstStyle>
            <a:lvl1pPr algn="ctr">
              <a:defRPr>
                <a:solidFill>
                  <a:schemeClr val="tx1"/>
                </a:solidFill>
                <a:latin typeface="+mj-lt"/>
              </a:defRPr>
            </a:lvl1pPr>
            <a:lvl2pPr marL="0" indent="0" algn="ctr">
              <a:buNone/>
              <a:defRPr sz="1200"/>
            </a:lvl2pPr>
            <a:lvl3pPr algn="ctr">
              <a:defRPr/>
            </a:lvl3pPr>
            <a:lvl4pPr algn="ctr">
              <a:defRPr/>
            </a:lvl4pPr>
            <a:lvl5pPr algn="ctr">
              <a:defRPr/>
            </a:lvl5pPr>
          </a:lstStyle>
          <a:p>
            <a:pPr lvl="0"/>
            <a:r>
              <a:rPr lang="en-US" dirty="0"/>
              <a:t>Edit Master text styles</a:t>
            </a:r>
          </a:p>
          <a:p>
            <a:pPr lvl="1"/>
            <a:r>
              <a:rPr lang="en-US" dirty="0"/>
              <a:t>Second level</a:t>
            </a:r>
          </a:p>
        </p:txBody>
      </p:sp>
      <p:sp>
        <p:nvSpPr>
          <p:cNvPr id="2" name="Title 1">
            <a:extLst>
              <a:ext uri="{FF2B5EF4-FFF2-40B4-BE49-F238E27FC236}">
                <a16:creationId xmlns:a16="http://schemas.microsoft.com/office/drawing/2014/main" id="{70E95E8C-2A98-CC4D-A3F1-FC3C3372767D}"/>
              </a:ext>
            </a:extLst>
          </p:cNvPr>
          <p:cNvSpPr>
            <a:spLocks noGrp="1"/>
          </p:cNvSpPr>
          <p:nvPr>
            <p:ph type="title"/>
          </p:nvPr>
        </p:nvSpPr>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id="{7224378D-8474-5E4A-9E3A-E7C27253A0B7}"/>
              </a:ext>
            </a:extLst>
          </p:cNvPr>
          <p:cNvSpPr>
            <a:spLocks noGrp="1"/>
          </p:cNvSpPr>
          <p:nvPr>
            <p:ph type="sldNum" sz="quarter" idx="19"/>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4" name="Footer Placeholder 3">
            <a:extLst>
              <a:ext uri="{FF2B5EF4-FFF2-40B4-BE49-F238E27FC236}">
                <a16:creationId xmlns:a16="http://schemas.microsoft.com/office/drawing/2014/main" id="{38862C28-A2FE-244C-9BE4-B00BF8CD10C1}"/>
              </a:ext>
            </a:extLst>
          </p:cNvPr>
          <p:cNvSpPr>
            <a:spLocks noGrp="1"/>
          </p:cNvSpPr>
          <p:nvPr>
            <p:ph type="ftr" sz="quarter" idx="20"/>
          </p:nvPr>
        </p:nvSpPr>
        <p:spPr/>
        <p:txBody>
          <a:bodyPr/>
          <a:lstStyle/>
          <a:p>
            <a:r>
              <a:rPr lang="en-US" dirty="0"/>
              <a:t>Footer</a:t>
            </a:r>
          </a:p>
        </p:txBody>
      </p:sp>
    </p:spTree>
    <p:extLst>
      <p:ext uri="{BB962C8B-B14F-4D97-AF65-F5344CB8AC3E}">
        <p14:creationId xmlns:p14="http://schemas.microsoft.com/office/powerpoint/2010/main" val="121878122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ICONS - 3 HORIZONTAL">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5046A911-4395-A54C-B59C-C52ADEEAE35A}"/>
              </a:ext>
            </a:extLst>
          </p:cNvPr>
          <p:cNvSpPr>
            <a:spLocks noGrp="1"/>
          </p:cNvSpPr>
          <p:nvPr>
            <p:ph type="body" sz="quarter" idx="15"/>
          </p:nvPr>
        </p:nvSpPr>
        <p:spPr>
          <a:xfrm>
            <a:off x="1396120" y="3303734"/>
            <a:ext cx="2733400" cy="1903267"/>
          </a:xfrm>
        </p:spPr>
        <p:txBody>
          <a:bodyPr/>
          <a:lstStyle>
            <a:lvl1pPr algn="ctr">
              <a:defRPr>
                <a:solidFill>
                  <a:schemeClr val="tx1"/>
                </a:solidFill>
                <a:latin typeface="+mj-lt"/>
              </a:defRPr>
            </a:lvl1pPr>
            <a:lvl2pPr marL="0" indent="0" algn="ctr">
              <a:buNone/>
              <a:defRPr sz="1200"/>
            </a:lvl2pPr>
            <a:lvl3pPr>
              <a:defRPr/>
            </a:lvl3pPr>
            <a:lvl4pPr>
              <a:defRPr/>
            </a:lvl4pPr>
            <a:lvl5pPr>
              <a:defRPr/>
            </a:lvl5pPr>
          </a:lstStyle>
          <a:p>
            <a:pPr lvl="0"/>
            <a:r>
              <a:rPr lang="en-US" dirty="0"/>
              <a:t>Edit Master text styles</a:t>
            </a:r>
          </a:p>
          <a:p>
            <a:pPr lvl="1"/>
            <a:r>
              <a:rPr lang="en-US" dirty="0"/>
              <a:t>Second level</a:t>
            </a:r>
          </a:p>
          <a:p>
            <a:pPr lvl="1"/>
            <a:endParaRPr lang="en-US" dirty="0"/>
          </a:p>
        </p:txBody>
      </p:sp>
      <p:sp>
        <p:nvSpPr>
          <p:cNvPr id="24" name="Picture Placeholder 2">
            <a:extLst>
              <a:ext uri="{FF2B5EF4-FFF2-40B4-BE49-F238E27FC236}">
                <a16:creationId xmlns:a16="http://schemas.microsoft.com/office/drawing/2014/main" id="{780CF7B0-EA2B-434F-9B2A-993AB4726722}"/>
              </a:ext>
            </a:extLst>
          </p:cNvPr>
          <p:cNvSpPr>
            <a:spLocks noGrp="1"/>
          </p:cNvSpPr>
          <p:nvPr>
            <p:ph type="pic" sz="quarter" idx="16"/>
          </p:nvPr>
        </p:nvSpPr>
        <p:spPr>
          <a:xfrm>
            <a:off x="5565118" y="1928462"/>
            <a:ext cx="1378759" cy="1192393"/>
          </a:xfrm>
          <a:solidFill>
            <a:schemeClr val="bg1"/>
          </a:solidFill>
        </p:spPr>
        <p:txBody>
          <a:bodyPr/>
          <a:lstStyle/>
          <a:p>
            <a:endParaRPr lang="en-US" dirty="0"/>
          </a:p>
        </p:txBody>
      </p:sp>
      <p:cxnSp>
        <p:nvCxnSpPr>
          <p:cNvPr id="10" name="Straight Connector 9">
            <a:extLst>
              <a:ext uri="{FF2B5EF4-FFF2-40B4-BE49-F238E27FC236}">
                <a16:creationId xmlns:a16="http://schemas.microsoft.com/office/drawing/2014/main" id="{56B34F5E-0220-E146-B13E-A1B31EEC62EA}"/>
              </a:ext>
            </a:extLst>
          </p:cNvPr>
          <p:cNvCxnSpPr>
            <a:cxnSpLocks/>
          </p:cNvCxnSpPr>
          <p:nvPr userDrawn="1"/>
        </p:nvCxnSpPr>
        <p:spPr>
          <a:xfrm>
            <a:off x="4495800" y="1828800"/>
            <a:ext cx="0" cy="3429000"/>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F6F3059-5932-9748-B827-FFD1E51E05EE}"/>
              </a:ext>
            </a:extLst>
          </p:cNvPr>
          <p:cNvCxnSpPr>
            <a:cxnSpLocks/>
          </p:cNvCxnSpPr>
          <p:nvPr userDrawn="1"/>
        </p:nvCxnSpPr>
        <p:spPr>
          <a:xfrm>
            <a:off x="8001000" y="1828800"/>
            <a:ext cx="0" cy="3429000"/>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26" name="Text Placeholder 27">
            <a:extLst>
              <a:ext uri="{FF2B5EF4-FFF2-40B4-BE49-F238E27FC236}">
                <a16:creationId xmlns:a16="http://schemas.microsoft.com/office/drawing/2014/main" id="{203923EF-F6FC-6D49-81C9-69B119D8953B}"/>
              </a:ext>
            </a:extLst>
          </p:cNvPr>
          <p:cNvSpPr>
            <a:spLocks noGrp="1"/>
          </p:cNvSpPr>
          <p:nvPr>
            <p:ph type="body" sz="quarter" idx="18"/>
          </p:nvPr>
        </p:nvSpPr>
        <p:spPr>
          <a:xfrm>
            <a:off x="4887796" y="3303734"/>
            <a:ext cx="2733400" cy="1903267"/>
          </a:xfrm>
        </p:spPr>
        <p:txBody>
          <a:bodyPr/>
          <a:lstStyle>
            <a:lvl1pPr algn="ctr">
              <a:defRPr>
                <a:solidFill>
                  <a:schemeClr val="tx1"/>
                </a:solidFill>
                <a:latin typeface="+mj-lt"/>
              </a:defRPr>
            </a:lvl1pPr>
            <a:lvl2pPr marL="0" indent="0" algn="ctr">
              <a:buNone/>
              <a:defRPr sz="1200"/>
            </a:lvl2pPr>
            <a:lvl3pPr>
              <a:defRPr/>
            </a:lvl3pPr>
            <a:lvl4pPr>
              <a:defRPr/>
            </a:lvl4pPr>
            <a:lvl5pPr>
              <a:defRPr/>
            </a:lvl5pPr>
          </a:lstStyle>
          <a:p>
            <a:pPr lvl="0"/>
            <a:r>
              <a:rPr lang="en-US" dirty="0"/>
              <a:t>Edit Master text styles</a:t>
            </a:r>
          </a:p>
          <a:p>
            <a:pPr lvl="1"/>
            <a:r>
              <a:rPr lang="en-US" dirty="0"/>
              <a:t>Second level</a:t>
            </a:r>
          </a:p>
          <a:p>
            <a:pPr lvl="1"/>
            <a:endParaRPr lang="en-US" dirty="0"/>
          </a:p>
        </p:txBody>
      </p:sp>
      <p:sp>
        <p:nvSpPr>
          <p:cNvPr id="29" name="Text Placeholder 27">
            <a:extLst>
              <a:ext uri="{FF2B5EF4-FFF2-40B4-BE49-F238E27FC236}">
                <a16:creationId xmlns:a16="http://schemas.microsoft.com/office/drawing/2014/main" id="{61687008-83E4-FF44-8294-812BBEB14F09}"/>
              </a:ext>
            </a:extLst>
          </p:cNvPr>
          <p:cNvSpPr>
            <a:spLocks noGrp="1"/>
          </p:cNvSpPr>
          <p:nvPr>
            <p:ph type="body" sz="quarter" idx="19"/>
          </p:nvPr>
        </p:nvSpPr>
        <p:spPr>
          <a:xfrm>
            <a:off x="8376340" y="3303734"/>
            <a:ext cx="2733400" cy="1903267"/>
          </a:xfrm>
        </p:spPr>
        <p:txBody>
          <a:bodyPr/>
          <a:lstStyle>
            <a:lvl1pPr algn="ctr">
              <a:defRPr>
                <a:solidFill>
                  <a:schemeClr val="tx1"/>
                </a:solidFill>
                <a:latin typeface="+mj-lt"/>
              </a:defRPr>
            </a:lvl1pPr>
            <a:lvl2pPr marL="0" indent="0" algn="ctr">
              <a:buNone/>
              <a:defRPr sz="1200"/>
            </a:lvl2pPr>
            <a:lvl3pPr>
              <a:defRPr/>
            </a:lvl3pPr>
            <a:lvl4pPr>
              <a:defRPr/>
            </a:lvl4pPr>
            <a:lvl5pPr>
              <a:defRPr/>
            </a:lvl5pPr>
          </a:lstStyle>
          <a:p>
            <a:pPr lvl="0"/>
            <a:r>
              <a:rPr lang="en-US" dirty="0"/>
              <a:t>Edit Master text styles</a:t>
            </a:r>
          </a:p>
          <a:p>
            <a:pPr lvl="1"/>
            <a:r>
              <a:rPr lang="en-US" dirty="0"/>
              <a:t>Second level</a:t>
            </a:r>
          </a:p>
          <a:p>
            <a:pPr lvl="1"/>
            <a:endParaRPr lang="en-US" dirty="0"/>
          </a:p>
        </p:txBody>
      </p:sp>
      <p:sp>
        <p:nvSpPr>
          <p:cNvPr id="30" name="Picture Placeholder 2">
            <a:extLst>
              <a:ext uri="{FF2B5EF4-FFF2-40B4-BE49-F238E27FC236}">
                <a16:creationId xmlns:a16="http://schemas.microsoft.com/office/drawing/2014/main" id="{F2048F1C-F2E1-6845-AE56-DA7D9FFCA308}"/>
              </a:ext>
            </a:extLst>
          </p:cNvPr>
          <p:cNvSpPr>
            <a:spLocks noGrp="1"/>
          </p:cNvSpPr>
          <p:nvPr>
            <p:ph type="pic" sz="quarter" idx="20"/>
          </p:nvPr>
        </p:nvSpPr>
        <p:spPr>
          <a:xfrm>
            <a:off x="2073442" y="1928462"/>
            <a:ext cx="1378759" cy="1192393"/>
          </a:xfrm>
          <a:solidFill>
            <a:schemeClr val="bg1"/>
          </a:solidFill>
        </p:spPr>
        <p:txBody>
          <a:bodyPr/>
          <a:lstStyle/>
          <a:p>
            <a:endParaRPr lang="en-US" dirty="0"/>
          </a:p>
        </p:txBody>
      </p:sp>
      <p:sp>
        <p:nvSpPr>
          <p:cNvPr id="31" name="Picture Placeholder 2">
            <a:extLst>
              <a:ext uri="{FF2B5EF4-FFF2-40B4-BE49-F238E27FC236}">
                <a16:creationId xmlns:a16="http://schemas.microsoft.com/office/drawing/2014/main" id="{98DE8E23-BA0F-5448-8D1C-9F6A46562DB6}"/>
              </a:ext>
            </a:extLst>
          </p:cNvPr>
          <p:cNvSpPr>
            <a:spLocks noGrp="1"/>
          </p:cNvSpPr>
          <p:nvPr>
            <p:ph type="pic" sz="quarter" idx="21"/>
          </p:nvPr>
        </p:nvSpPr>
        <p:spPr>
          <a:xfrm>
            <a:off x="9058127" y="1928462"/>
            <a:ext cx="1378759" cy="1192393"/>
          </a:xfrm>
          <a:solidFill>
            <a:schemeClr val="bg1"/>
          </a:solidFill>
        </p:spPr>
        <p:txBody>
          <a:bodyPr/>
          <a:lstStyle/>
          <a:p>
            <a:endParaRPr lang="en-US" dirty="0"/>
          </a:p>
        </p:txBody>
      </p:sp>
      <p:sp>
        <p:nvSpPr>
          <p:cNvPr id="2" name="Title 1">
            <a:extLst>
              <a:ext uri="{FF2B5EF4-FFF2-40B4-BE49-F238E27FC236}">
                <a16:creationId xmlns:a16="http://schemas.microsoft.com/office/drawing/2014/main" id="{702030C1-CF71-CF42-81D6-A2383495004F}"/>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E5E0804A-E152-4D45-91B9-FD97DE57B99C}"/>
              </a:ext>
            </a:extLst>
          </p:cNvPr>
          <p:cNvSpPr>
            <a:spLocks noGrp="1"/>
          </p:cNvSpPr>
          <p:nvPr>
            <p:ph type="sldNum" sz="quarter" idx="23"/>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4" name="Footer Placeholder 3">
            <a:extLst>
              <a:ext uri="{FF2B5EF4-FFF2-40B4-BE49-F238E27FC236}">
                <a16:creationId xmlns:a16="http://schemas.microsoft.com/office/drawing/2014/main" id="{60EEB2E5-BBC6-AF44-B8B7-E5458E5DBDF2}"/>
              </a:ext>
            </a:extLst>
          </p:cNvPr>
          <p:cNvSpPr>
            <a:spLocks noGrp="1"/>
          </p:cNvSpPr>
          <p:nvPr>
            <p:ph type="ftr" sz="quarter" idx="24"/>
          </p:nvPr>
        </p:nvSpPr>
        <p:spPr/>
        <p:txBody>
          <a:bodyPr/>
          <a:lstStyle/>
          <a:p>
            <a:r>
              <a:rPr lang="en-US" dirty="0"/>
              <a:t>Footer</a:t>
            </a:r>
          </a:p>
        </p:txBody>
      </p:sp>
    </p:spTree>
    <p:extLst>
      <p:ext uri="{BB962C8B-B14F-4D97-AF65-F5344CB8AC3E}">
        <p14:creationId xmlns:p14="http://schemas.microsoft.com/office/powerpoint/2010/main" val="420571300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ICONS - 3 VERTICA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CE69F91-1C2B-2B40-BBC7-62B4E4AA0BE4}"/>
              </a:ext>
            </a:extLst>
          </p:cNvPr>
          <p:cNvSpPr>
            <a:spLocks noGrp="1"/>
          </p:cNvSpPr>
          <p:nvPr>
            <p:ph type="pic" sz="quarter" idx="12"/>
          </p:nvPr>
        </p:nvSpPr>
        <p:spPr>
          <a:xfrm>
            <a:off x="685801" y="1536807"/>
            <a:ext cx="1168401" cy="1010469"/>
          </a:xfrm>
          <a:solidFill>
            <a:schemeClr val="bg1"/>
          </a:solidFill>
        </p:spPr>
        <p:txBody>
          <a:bodyPr/>
          <a:lstStyle/>
          <a:p>
            <a:endParaRPr lang="en-US" dirty="0"/>
          </a:p>
        </p:txBody>
      </p:sp>
      <p:sp>
        <p:nvSpPr>
          <p:cNvPr id="25" name="Picture Placeholder 2">
            <a:extLst>
              <a:ext uri="{FF2B5EF4-FFF2-40B4-BE49-F238E27FC236}">
                <a16:creationId xmlns:a16="http://schemas.microsoft.com/office/drawing/2014/main" id="{E126BDFA-0B7C-C04E-9B57-456717EB7F02}"/>
              </a:ext>
            </a:extLst>
          </p:cNvPr>
          <p:cNvSpPr>
            <a:spLocks noGrp="1"/>
          </p:cNvSpPr>
          <p:nvPr>
            <p:ph type="pic" sz="quarter" idx="13"/>
          </p:nvPr>
        </p:nvSpPr>
        <p:spPr>
          <a:xfrm>
            <a:off x="685801" y="3194216"/>
            <a:ext cx="1168401" cy="1010469"/>
          </a:xfrm>
          <a:solidFill>
            <a:schemeClr val="bg1"/>
          </a:solidFill>
        </p:spPr>
        <p:txBody>
          <a:bodyPr/>
          <a:lstStyle/>
          <a:p>
            <a:endParaRPr lang="en-US" dirty="0"/>
          </a:p>
        </p:txBody>
      </p:sp>
      <p:sp>
        <p:nvSpPr>
          <p:cNvPr id="26" name="Picture Placeholder 2">
            <a:extLst>
              <a:ext uri="{FF2B5EF4-FFF2-40B4-BE49-F238E27FC236}">
                <a16:creationId xmlns:a16="http://schemas.microsoft.com/office/drawing/2014/main" id="{E2008D3C-3301-F544-B898-B5FBF3B5B32E}"/>
              </a:ext>
            </a:extLst>
          </p:cNvPr>
          <p:cNvSpPr>
            <a:spLocks noGrp="1"/>
          </p:cNvSpPr>
          <p:nvPr>
            <p:ph type="pic" sz="quarter" idx="14"/>
          </p:nvPr>
        </p:nvSpPr>
        <p:spPr>
          <a:xfrm>
            <a:off x="685801" y="4864434"/>
            <a:ext cx="1168401" cy="1010469"/>
          </a:xfrm>
          <a:solidFill>
            <a:schemeClr val="bg1"/>
          </a:solidFill>
        </p:spPr>
        <p:txBody>
          <a:bodyPr/>
          <a:lstStyle/>
          <a:p>
            <a:endParaRPr lang="en-US" dirty="0"/>
          </a:p>
        </p:txBody>
      </p:sp>
      <p:sp>
        <p:nvSpPr>
          <p:cNvPr id="28" name="Text Placeholder 27">
            <a:extLst>
              <a:ext uri="{FF2B5EF4-FFF2-40B4-BE49-F238E27FC236}">
                <a16:creationId xmlns:a16="http://schemas.microsoft.com/office/drawing/2014/main" id="{5046A911-4395-A54C-B59C-C52ADEEAE35A}"/>
              </a:ext>
            </a:extLst>
          </p:cNvPr>
          <p:cNvSpPr>
            <a:spLocks noGrp="1"/>
          </p:cNvSpPr>
          <p:nvPr>
            <p:ph type="body" sz="quarter" idx="15"/>
          </p:nvPr>
        </p:nvSpPr>
        <p:spPr>
          <a:xfrm>
            <a:off x="2242501" y="3194216"/>
            <a:ext cx="9580691" cy="1010708"/>
          </a:xfrm>
        </p:spPr>
        <p:txBody>
          <a:bodyPr anchor="ctr"/>
          <a:lstStyle>
            <a:lvl1pPr>
              <a:defRPr>
                <a:solidFill>
                  <a:schemeClr val="tx1"/>
                </a:solidFill>
                <a:latin typeface="+mj-lt"/>
              </a:defRPr>
            </a:lvl1pPr>
            <a:lvl2pPr marL="0" indent="0">
              <a:buNone/>
              <a:defRPr sz="1200"/>
            </a:lvl2pPr>
          </a:lstStyle>
          <a:p>
            <a:pPr lvl="0"/>
            <a:r>
              <a:rPr lang="en-US" dirty="0"/>
              <a:t>Edit Master text styles</a:t>
            </a:r>
          </a:p>
          <a:p>
            <a:pPr lvl="1"/>
            <a:r>
              <a:rPr lang="en-US" dirty="0"/>
              <a:t>Second level</a:t>
            </a:r>
          </a:p>
        </p:txBody>
      </p:sp>
      <p:sp>
        <p:nvSpPr>
          <p:cNvPr id="30" name="Text Placeholder 27">
            <a:extLst>
              <a:ext uri="{FF2B5EF4-FFF2-40B4-BE49-F238E27FC236}">
                <a16:creationId xmlns:a16="http://schemas.microsoft.com/office/drawing/2014/main" id="{F2D01EC0-CF3D-884D-955B-D769EC9BE717}"/>
              </a:ext>
            </a:extLst>
          </p:cNvPr>
          <p:cNvSpPr>
            <a:spLocks noGrp="1"/>
          </p:cNvSpPr>
          <p:nvPr>
            <p:ph type="body" sz="quarter" idx="16"/>
          </p:nvPr>
        </p:nvSpPr>
        <p:spPr>
          <a:xfrm>
            <a:off x="2242501" y="1536805"/>
            <a:ext cx="9580539" cy="1010708"/>
          </a:xfrm>
        </p:spPr>
        <p:txBody>
          <a:bodyPr anchor="ctr"/>
          <a:lstStyle>
            <a:lvl1pPr>
              <a:defRPr>
                <a:solidFill>
                  <a:schemeClr val="tx1"/>
                </a:solidFill>
                <a:latin typeface="+mj-lt"/>
              </a:defRPr>
            </a:lvl1pPr>
            <a:lvl2pPr marL="0" indent="0">
              <a:buNone/>
              <a:defRPr sz="1200"/>
            </a:lvl2pPr>
          </a:lstStyle>
          <a:p>
            <a:pPr lvl="0"/>
            <a:r>
              <a:rPr lang="en-US" dirty="0"/>
              <a:t>Edit Master text styles</a:t>
            </a:r>
          </a:p>
          <a:p>
            <a:pPr lvl="1"/>
            <a:r>
              <a:rPr lang="en-US" dirty="0"/>
              <a:t>Second level</a:t>
            </a:r>
          </a:p>
        </p:txBody>
      </p:sp>
      <p:sp>
        <p:nvSpPr>
          <p:cNvPr id="31" name="Text Placeholder 27">
            <a:extLst>
              <a:ext uri="{FF2B5EF4-FFF2-40B4-BE49-F238E27FC236}">
                <a16:creationId xmlns:a16="http://schemas.microsoft.com/office/drawing/2014/main" id="{C29B03AD-D8C3-264C-A8DF-4C1A85127BAC}"/>
              </a:ext>
            </a:extLst>
          </p:cNvPr>
          <p:cNvSpPr>
            <a:spLocks noGrp="1"/>
          </p:cNvSpPr>
          <p:nvPr>
            <p:ph type="body" sz="quarter" idx="17"/>
          </p:nvPr>
        </p:nvSpPr>
        <p:spPr>
          <a:xfrm>
            <a:off x="2242502" y="4864432"/>
            <a:ext cx="9580727" cy="1010708"/>
          </a:xfrm>
        </p:spPr>
        <p:txBody>
          <a:bodyPr anchor="ctr"/>
          <a:lstStyle>
            <a:lvl1pPr>
              <a:defRPr>
                <a:solidFill>
                  <a:schemeClr val="tx1"/>
                </a:solidFill>
                <a:latin typeface="+mj-lt"/>
              </a:defRPr>
            </a:lvl1pPr>
            <a:lvl2pPr marL="0" indent="0">
              <a:buNone/>
              <a:defRPr sz="1200"/>
            </a:lvl2pPr>
          </a:lstStyle>
          <a:p>
            <a:pPr lvl="0"/>
            <a:r>
              <a:rPr lang="en-US" dirty="0"/>
              <a:t>Edit Master text styles</a:t>
            </a:r>
          </a:p>
          <a:p>
            <a:pPr lvl="1"/>
            <a:r>
              <a:rPr lang="en-US" dirty="0"/>
              <a:t>Second level</a:t>
            </a:r>
          </a:p>
        </p:txBody>
      </p:sp>
      <p:sp>
        <p:nvSpPr>
          <p:cNvPr id="6" name="Slide Number Placeholder 5">
            <a:extLst>
              <a:ext uri="{FF2B5EF4-FFF2-40B4-BE49-F238E27FC236}">
                <a16:creationId xmlns:a16="http://schemas.microsoft.com/office/drawing/2014/main" id="{E69C12C2-93C3-0842-B8EB-3C2C30078B75}"/>
              </a:ext>
            </a:extLst>
          </p:cNvPr>
          <p:cNvSpPr>
            <a:spLocks noGrp="1"/>
          </p:cNvSpPr>
          <p:nvPr>
            <p:ph type="sldNum" sz="quarter" idx="19"/>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7" name="Title 6">
            <a:extLst>
              <a:ext uri="{FF2B5EF4-FFF2-40B4-BE49-F238E27FC236}">
                <a16:creationId xmlns:a16="http://schemas.microsoft.com/office/drawing/2014/main" id="{E6233335-B7F9-384B-9453-CE82C9BDC8DA}"/>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4FE1B18A-57E4-2E4C-81F7-346328362334}"/>
              </a:ext>
            </a:extLst>
          </p:cNvPr>
          <p:cNvSpPr>
            <a:spLocks noGrp="1"/>
          </p:cNvSpPr>
          <p:nvPr>
            <p:ph type="ftr" sz="quarter" idx="20"/>
          </p:nvPr>
        </p:nvSpPr>
        <p:spPr/>
        <p:txBody>
          <a:bodyPr/>
          <a:lstStyle/>
          <a:p>
            <a:r>
              <a:rPr lang="en-US" dirty="0"/>
              <a:t>Footer</a:t>
            </a:r>
          </a:p>
        </p:txBody>
      </p:sp>
      <p:cxnSp>
        <p:nvCxnSpPr>
          <p:cNvPr id="14" name="Straight Connector 13">
            <a:extLst>
              <a:ext uri="{FF2B5EF4-FFF2-40B4-BE49-F238E27FC236}">
                <a16:creationId xmlns:a16="http://schemas.microsoft.com/office/drawing/2014/main" id="{5D8FE754-4BF0-5741-AB02-723D411EADA7}"/>
              </a:ext>
            </a:extLst>
          </p:cNvPr>
          <p:cNvCxnSpPr>
            <a:cxnSpLocks/>
          </p:cNvCxnSpPr>
          <p:nvPr userDrawn="1"/>
        </p:nvCxnSpPr>
        <p:spPr>
          <a:xfrm>
            <a:off x="2049799" y="1536805"/>
            <a:ext cx="0" cy="1014984"/>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FF99594-D132-B343-B1ED-BFD0B028036A}"/>
              </a:ext>
            </a:extLst>
          </p:cNvPr>
          <p:cNvCxnSpPr>
            <a:cxnSpLocks/>
          </p:cNvCxnSpPr>
          <p:nvPr userDrawn="1"/>
        </p:nvCxnSpPr>
        <p:spPr>
          <a:xfrm>
            <a:off x="2049799" y="3194216"/>
            <a:ext cx="0" cy="1014984"/>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8E595E7-841F-E14B-B7F8-1C2A953E7270}"/>
              </a:ext>
            </a:extLst>
          </p:cNvPr>
          <p:cNvCxnSpPr>
            <a:cxnSpLocks/>
          </p:cNvCxnSpPr>
          <p:nvPr userDrawn="1"/>
        </p:nvCxnSpPr>
        <p:spPr>
          <a:xfrm>
            <a:off x="2049799" y="4864432"/>
            <a:ext cx="0" cy="1014984"/>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72168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MELINE - 3">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5046A911-4395-A54C-B59C-C52ADEEAE35A}"/>
              </a:ext>
            </a:extLst>
          </p:cNvPr>
          <p:cNvSpPr>
            <a:spLocks noGrp="1"/>
          </p:cNvSpPr>
          <p:nvPr>
            <p:ph type="body" sz="quarter" idx="15"/>
          </p:nvPr>
        </p:nvSpPr>
        <p:spPr>
          <a:xfrm>
            <a:off x="1666303" y="3725002"/>
            <a:ext cx="2733400" cy="1277392"/>
          </a:xfrm>
        </p:spPr>
        <p:txBody>
          <a:bodyPr/>
          <a:lstStyle>
            <a:lvl1pPr algn="ctr">
              <a:defRPr>
                <a:solidFill>
                  <a:schemeClr val="tx1"/>
                </a:solidFill>
                <a:latin typeface="+mj-lt"/>
              </a:defRPr>
            </a:lvl1pPr>
            <a:lvl2pPr marL="0" indent="0" algn="ctr">
              <a:buNone/>
              <a:defRPr sz="1200"/>
            </a:lvl2pPr>
            <a:lvl3pPr>
              <a:defRPr/>
            </a:lvl3pPr>
            <a:lvl4pPr>
              <a:defRPr/>
            </a:lvl4pPr>
            <a:lvl5pPr>
              <a:defRPr/>
            </a:lvl5pPr>
          </a:lstStyle>
          <a:p>
            <a:pPr lvl="0"/>
            <a:r>
              <a:rPr lang="en-US" dirty="0"/>
              <a:t>Edit Master text styles</a:t>
            </a:r>
          </a:p>
          <a:p>
            <a:pPr lvl="1"/>
            <a:r>
              <a:rPr lang="en-US" dirty="0"/>
              <a:t>Second level</a:t>
            </a:r>
          </a:p>
          <a:p>
            <a:pPr lvl="1"/>
            <a:endParaRPr lang="en-US" dirty="0"/>
          </a:p>
        </p:txBody>
      </p:sp>
      <p:sp>
        <p:nvSpPr>
          <p:cNvPr id="24" name="Picture Placeholder 2">
            <a:extLst>
              <a:ext uri="{FF2B5EF4-FFF2-40B4-BE49-F238E27FC236}">
                <a16:creationId xmlns:a16="http://schemas.microsoft.com/office/drawing/2014/main" id="{780CF7B0-EA2B-434F-9B2A-993AB4726722}"/>
              </a:ext>
            </a:extLst>
          </p:cNvPr>
          <p:cNvSpPr>
            <a:spLocks noGrp="1"/>
          </p:cNvSpPr>
          <p:nvPr>
            <p:ph type="pic" sz="quarter" idx="16"/>
          </p:nvPr>
        </p:nvSpPr>
        <p:spPr>
          <a:xfrm>
            <a:off x="5565118" y="1834514"/>
            <a:ext cx="1378759" cy="1192393"/>
          </a:xfrm>
          <a:solidFill>
            <a:schemeClr val="bg1"/>
          </a:solidFill>
        </p:spPr>
        <p:txBody>
          <a:bodyPr/>
          <a:lstStyle/>
          <a:p>
            <a:endParaRPr lang="en-US" dirty="0"/>
          </a:p>
        </p:txBody>
      </p:sp>
      <p:sp>
        <p:nvSpPr>
          <p:cNvPr id="26" name="Text Placeholder 27">
            <a:extLst>
              <a:ext uri="{FF2B5EF4-FFF2-40B4-BE49-F238E27FC236}">
                <a16:creationId xmlns:a16="http://schemas.microsoft.com/office/drawing/2014/main" id="{203923EF-F6FC-6D49-81C9-69B119D8953B}"/>
              </a:ext>
            </a:extLst>
          </p:cNvPr>
          <p:cNvSpPr>
            <a:spLocks noGrp="1"/>
          </p:cNvSpPr>
          <p:nvPr>
            <p:ph type="body" sz="quarter" idx="18"/>
          </p:nvPr>
        </p:nvSpPr>
        <p:spPr>
          <a:xfrm>
            <a:off x="4886775" y="3725002"/>
            <a:ext cx="2733400" cy="1277392"/>
          </a:xfrm>
        </p:spPr>
        <p:txBody>
          <a:bodyPr/>
          <a:lstStyle>
            <a:lvl1pPr algn="ctr">
              <a:defRPr>
                <a:solidFill>
                  <a:schemeClr val="tx1"/>
                </a:solidFill>
                <a:latin typeface="+mj-lt"/>
              </a:defRPr>
            </a:lvl1pPr>
            <a:lvl2pPr marL="0" indent="0" algn="ctr">
              <a:buNone/>
              <a:defRPr sz="1200"/>
            </a:lvl2pPr>
            <a:lvl3pPr>
              <a:defRPr/>
            </a:lvl3pPr>
            <a:lvl4pPr>
              <a:defRPr/>
            </a:lvl4pPr>
            <a:lvl5pPr>
              <a:defRPr/>
            </a:lvl5pPr>
          </a:lstStyle>
          <a:p>
            <a:pPr lvl="0"/>
            <a:r>
              <a:rPr lang="en-US" dirty="0"/>
              <a:t>Edit Master text styles</a:t>
            </a:r>
          </a:p>
          <a:p>
            <a:pPr lvl="1"/>
            <a:r>
              <a:rPr lang="en-US" dirty="0"/>
              <a:t>Second level</a:t>
            </a:r>
          </a:p>
          <a:p>
            <a:pPr lvl="1"/>
            <a:endParaRPr lang="en-US" dirty="0"/>
          </a:p>
        </p:txBody>
      </p:sp>
      <p:sp>
        <p:nvSpPr>
          <p:cNvPr id="29" name="Text Placeholder 27">
            <a:extLst>
              <a:ext uri="{FF2B5EF4-FFF2-40B4-BE49-F238E27FC236}">
                <a16:creationId xmlns:a16="http://schemas.microsoft.com/office/drawing/2014/main" id="{61687008-83E4-FF44-8294-812BBEB14F09}"/>
              </a:ext>
            </a:extLst>
          </p:cNvPr>
          <p:cNvSpPr>
            <a:spLocks noGrp="1"/>
          </p:cNvSpPr>
          <p:nvPr>
            <p:ph type="body" sz="quarter" idx="19"/>
          </p:nvPr>
        </p:nvSpPr>
        <p:spPr>
          <a:xfrm>
            <a:off x="8107247" y="3725002"/>
            <a:ext cx="2733400" cy="1277392"/>
          </a:xfrm>
        </p:spPr>
        <p:txBody>
          <a:bodyPr/>
          <a:lstStyle>
            <a:lvl1pPr algn="ctr">
              <a:defRPr>
                <a:solidFill>
                  <a:schemeClr val="tx1"/>
                </a:solidFill>
                <a:latin typeface="+mj-lt"/>
              </a:defRPr>
            </a:lvl1pPr>
            <a:lvl2pPr marL="0" indent="0" algn="ctr">
              <a:buNone/>
              <a:defRPr sz="1200"/>
            </a:lvl2pPr>
            <a:lvl3pPr>
              <a:defRPr/>
            </a:lvl3pPr>
            <a:lvl4pPr>
              <a:defRPr/>
            </a:lvl4pPr>
            <a:lvl5pPr>
              <a:defRPr/>
            </a:lvl5pPr>
          </a:lstStyle>
          <a:p>
            <a:pPr lvl="0"/>
            <a:r>
              <a:rPr lang="en-US" dirty="0"/>
              <a:t>Edit Master text styles</a:t>
            </a:r>
          </a:p>
          <a:p>
            <a:pPr lvl="1"/>
            <a:r>
              <a:rPr lang="en-US" dirty="0"/>
              <a:t>Second level</a:t>
            </a:r>
          </a:p>
          <a:p>
            <a:pPr lvl="1"/>
            <a:endParaRPr lang="en-US" dirty="0"/>
          </a:p>
        </p:txBody>
      </p:sp>
      <p:sp>
        <p:nvSpPr>
          <p:cNvPr id="30" name="Picture Placeholder 2">
            <a:extLst>
              <a:ext uri="{FF2B5EF4-FFF2-40B4-BE49-F238E27FC236}">
                <a16:creationId xmlns:a16="http://schemas.microsoft.com/office/drawing/2014/main" id="{F2048F1C-F2E1-6845-AE56-DA7D9FFCA308}"/>
              </a:ext>
            </a:extLst>
          </p:cNvPr>
          <p:cNvSpPr>
            <a:spLocks noGrp="1"/>
          </p:cNvSpPr>
          <p:nvPr>
            <p:ph type="pic" sz="quarter" idx="20"/>
          </p:nvPr>
        </p:nvSpPr>
        <p:spPr>
          <a:xfrm>
            <a:off x="2343626" y="1838646"/>
            <a:ext cx="1378759" cy="1192393"/>
          </a:xfrm>
          <a:solidFill>
            <a:schemeClr val="bg1"/>
          </a:solidFill>
        </p:spPr>
        <p:txBody>
          <a:bodyPr/>
          <a:lstStyle/>
          <a:p>
            <a:endParaRPr lang="en-US" dirty="0"/>
          </a:p>
        </p:txBody>
      </p:sp>
      <p:sp>
        <p:nvSpPr>
          <p:cNvPr id="31" name="Picture Placeholder 2">
            <a:extLst>
              <a:ext uri="{FF2B5EF4-FFF2-40B4-BE49-F238E27FC236}">
                <a16:creationId xmlns:a16="http://schemas.microsoft.com/office/drawing/2014/main" id="{98DE8E23-BA0F-5448-8D1C-9F6A46562DB6}"/>
              </a:ext>
            </a:extLst>
          </p:cNvPr>
          <p:cNvSpPr>
            <a:spLocks noGrp="1"/>
          </p:cNvSpPr>
          <p:nvPr>
            <p:ph type="pic" sz="quarter" idx="21"/>
          </p:nvPr>
        </p:nvSpPr>
        <p:spPr>
          <a:xfrm>
            <a:off x="8758086" y="1834514"/>
            <a:ext cx="1378759" cy="1192393"/>
          </a:xfrm>
          <a:solidFill>
            <a:schemeClr val="bg1"/>
          </a:solidFill>
        </p:spPr>
        <p:txBody>
          <a:bodyPr/>
          <a:lstStyle/>
          <a:p>
            <a:endParaRPr lang="en-US" dirty="0"/>
          </a:p>
        </p:txBody>
      </p:sp>
      <p:grpSp>
        <p:nvGrpSpPr>
          <p:cNvPr id="16" name="Group 15">
            <a:extLst>
              <a:ext uri="{FF2B5EF4-FFF2-40B4-BE49-F238E27FC236}">
                <a16:creationId xmlns:a16="http://schemas.microsoft.com/office/drawing/2014/main" id="{9AD2D191-EDA7-1A4F-BC1F-B289335EAF29}"/>
              </a:ext>
            </a:extLst>
          </p:cNvPr>
          <p:cNvGrpSpPr/>
          <p:nvPr userDrawn="1"/>
        </p:nvGrpSpPr>
        <p:grpSpPr>
          <a:xfrm>
            <a:off x="2882647" y="3234711"/>
            <a:ext cx="6743700" cy="304800"/>
            <a:chOff x="4086225" y="4271760"/>
            <a:chExt cx="10115550" cy="457200"/>
          </a:xfrm>
        </p:grpSpPr>
        <p:sp>
          <p:nvSpPr>
            <p:cNvPr id="17" name="Oval 16">
              <a:extLst>
                <a:ext uri="{FF2B5EF4-FFF2-40B4-BE49-F238E27FC236}">
                  <a16:creationId xmlns:a16="http://schemas.microsoft.com/office/drawing/2014/main" id="{689CA033-C14E-E046-82ED-9B1ABA20139E}"/>
                </a:ext>
              </a:extLst>
            </p:cNvPr>
            <p:cNvSpPr/>
            <p:nvPr/>
          </p:nvSpPr>
          <p:spPr>
            <a:xfrm>
              <a:off x="8915400" y="427176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1400">
                <a:solidFill>
                  <a:schemeClr val="bg1"/>
                </a:solidFill>
              </a:endParaRPr>
            </a:p>
          </p:txBody>
        </p:sp>
        <p:sp>
          <p:nvSpPr>
            <p:cNvPr id="18" name="Oval 17">
              <a:extLst>
                <a:ext uri="{FF2B5EF4-FFF2-40B4-BE49-F238E27FC236}">
                  <a16:creationId xmlns:a16="http://schemas.microsoft.com/office/drawing/2014/main" id="{67B7F9A3-1104-1A40-86E7-FF058DF8E1A2}"/>
                </a:ext>
              </a:extLst>
            </p:cNvPr>
            <p:cNvSpPr/>
            <p:nvPr/>
          </p:nvSpPr>
          <p:spPr>
            <a:xfrm>
              <a:off x="4086225" y="427176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1400">
                <a:solidFill>
                  <a:schemeClr val="bg1"/>
                </a:solidFill>
              </a:endParaRPr>
            </a:p>
          </p:txBody>
        </p:sp>
        <p:sp>
          <p:nvSpPr>
            <p:cNvPr id="19" name="Oval 18">
              <a:extLst>
                <a:ext uri="{FF2B5EF4-FFF2-40B4-BE49-F238E27FC236}">
                  <a16:creationId xmlns:a16="http://schemas.microsoft.com/office/drawing/2014/main" id="{E7585444-8DF9-C94E-986A-9F23A1EDF10C}"/>
                </a:ext>
              </a:extLst>
            </p:cNvPr>
            <p:cNvSpPr/>
            <p:nvPr/>
          </p:nvSpPr>
          <p:spPr>
            <a:xfrm>
              <a:off x="13744575" y="427176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1400">
                <a:solidFill>
                  <a:schemeClr val="bg1"/>
                </a:solidFill>
              </a:endParaRPr>
            </a:p>
          </p:txBody>
        </p:sp>
        <p:cxnSp>
          <p:nvCxnSpPr>
            <p:cNvPr id="20" name="Straight Connector 19">
              <a:extLst>
                <a:ext uri="{FF2B5EF4-FFF2-40B4-BE49-F238E27FC236}">
                  <a16:creationId xmlns:a16="http://schemas.microsoft.com/office/drawing/2014/main" id="{2DAF98BE-1566-3D4E-AFAD-AE93499F8DC1}"/>
                </a:ext>
              </a:extLst>
            </p:cNvPr>
            <p:cNvCxnSpPr>
              <a:stCxn id="18" idx="6"/>
              <a:endCxn id="17" idx="2"/>
            </p:cNvCxnSpPr>
            <p:nvPr/>
          </p:nvCxnSpPr>
          <p:spPr>
            <a:xfrm>
              <a:off x="4543425" y="4500360"/>
              <a:ext cx="4371975" cy="0"/>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1AE7B15-F414-2144-A795-2AB5872CC2C5}"/>
                </a:ext>
              </a:extLst>
            </p:cNvPr>
            <p:cNvCxnSpPr>
              <a:stCxn id="17" idx="6"/>
              <a:endCxn id="19" idx="2"/>
            </p:cNvCxnSpPr>
            <p:nvPr/>
          </p:nvCxnSpPr>
          <p:spPr>
            <a:xfrm>
              <a:off x="9372600" y="4500360"/>
              <a:ext cx="4371975" cy="0"/>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D8D2BA7-B1F7-D941-865F-9AF39586692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1DD005D8-C143-F541-A580-2FEC5454D916}"/>
              </a:ext>
            </a:extLst>
          </p:cNvPr>
          <p:cNvSpPr>
            <a:spLocks noGrp="1"/>
          </p:cNvSpPr>
          <p:nvPr>
            <p:ph type="sldNum" sz="quarter" idx="23"/>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4" name="Footer Placeholder 3">
            <a:extLst>
              <a:ext uri="{FF2B5EF4-FFF2-40B4-BE49-F238E27FC236}">
                <a16:creationId xmlns:a16="http://schemas.microsoft.com/office/drawing/2014/main" id="{0170ECE1-1435-E649-9D8F-C412140E7DA1}"/>
              </a:ext>
            </a:extLst>
          </p:cNvPr>
          <p:cNvSpPr>
            <a:spLocks noGrp="1"/>
          </p:cNvSpPr>
          <p:nvPr>
            <p:ph type="ftr" sz="quarter" idx="24"/>
          </p:nvPr>
        </p:nvSpPr>
        <p:spPr/>
        <p:txBody>
          <a:bodyPr/>
          <a:lstStyle/>
          <a:p>
            <a:r>
              <a:rPr lang="en-US" dirty="0"/>
              <a:t>Footer</a:t>
            </a:r>
          </a:p>
        </p:txBody>
      </p:sp>
    </p:spTree>
    <p:extLst>
      <p:ext uri="{BB962C8B-B14F-4D97-AF65-F5344CB8AC3E}">
        <p14:creationId xmlns:p14="http://schemas.microsoft.com/office/powerpoint/2010/main" val="1808546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95.xml"/><Relationship Id="rId18" Type="http://schemas.openxmlformats.org/officeDocument/2006/relationships/slideLayout" Target="../slideLayouts/slideLayout100.xml"/><Relationship Id="rId26" Type="http://schemas.openxmlformats.org/officeDocument/2006/relationships/slideLayout" Target="../slideLayouts/slideLayout108.xml"/><Relationship Id="rId39" Type="http://schemas.openxmlformats.org/officeDocument/2006/relationships/slideLayout" Target="../slideLayouts/slideLayout121.xml"/><Relationship Id="rId21" Type="http://schemas.openxmlformats.org/officeDocument/2006/relationships/slideLayout" Target="../slideLayouts/slideLayout103.xml"/><Relationship Id="rId34" Type="http://schemas.openxmlformats.org/officeDocument/2006/relationships/slideLayout" Target="../slideLayouts/slideLayout116.xml"/><Relationship Id="rId42" Type="http://schemas.openxmlformats.org/officeDocument/2006/relationships/slideLayout" Target="../slideLayouts/slideLayout124.xml"/><Relationship Id="rId47" Type="http://schemas.openxmlformats.org/officeDocument/2006/relationships/slideLayout" Target="../slideLayouts/slideLayout129.xml"/><Relationship Id="rId50" Type="http://schemas.openxmlformats.org/officeDocument/2006/relationships/slideLayout" Target="../slideLayouts/slideLayout132.xml"/><Relationship Id="rId55" Type="http://schemas.openxmlformats.org/officeDocument/2006/relationships/slideLayout" Target="../slideLayouts/slideLayout137.xml"/><Relationship Id="rId7" Type="http://schemas.openxmlformats.org/officeDocument/2006/relationships/slideLayout" Target="../slideLayouts/slideLayout89.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29" Type="http://schemas.openxmlformats.org/officeDocument/2006/relationships/slideLayout" Target="../slideLayouts/slideLayout111.xml"/><Relationship Id="rId11" Type="http://schemas.openxmlformats.org/officeDocument/2006/relationships/slideLayout" Target="../slideLayouts/slideLayout93.xml"/><Relationship Id="rId24" Type="http://schemas.openxmlformats.org/officeDocument/2006/relationships/slideLayout" Target="../slideLayouts/slideLayout106.xml"/><Relationship Id="rId32" Type="http://schemas.openxmlformats.org/officeDocument/2006/relationships/slideLayout" Target="../slideLayouts/slideLayout114.xml"/><Relationship Id="rId37" Type="http://schemas.openxmlformats.org/officeDocument/2006/relationships/slideLayout" Target="../slideLayouts/slideLayout119.xml"/><Relationship Id="rId40" Type="http://schemas.openxmlformats.org/officeDocument/2006/relationships/slideLayout" Target="../slideLayouts/slideLayout122.xml"/><Relationship Id="rId45" Type="http://schemas.openxmlformats.org/officeDocument/2006/relationships/slideLayout" Target="../slideLayouts/slideLayout127.xml"/><Relationship Id="rId53" Type="http://schemas.openxmlformats.org/officeDocument/2006/relationships/slideLayout" Target="../slideLayouts/slideLayout135.xml"/><Relationship Id="rId5" Type="http://schemas.openxmlformats.org/officeDocument/2006/relationships/slideLayout" Target="../slideLayouts/slideLayout87.xml"/><Relationship Id="rId19" Type="http://schemas.openxmlformats.org/officeDocument/2006/relationships/slideLayout" Target="../slideLayouts/slideLayout101.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 Id="rId22" Type="http://schemas.openxmlformats.org/officeDocument/2006/relationships/slideLayout" Target="../slideLayouts/slideLayout104.xml"/><Relationship Id="rId27" Type="http://schemas.openxmlformats.org/officeDocument/2006/relationships/slideLayout" Target="../slideLayouts/slideLayout109.xml"/><Relationship Id="rId30" Type="http://schemas.openxmlformats.org/officeDocument/2006/relationships/slideLayout" Target="../slideLayouts/slideLayout112.xml"/><Relationship Id="rId35" Type="http://schemas.openxmlformats.org/officeDocument/2006/relationships/slideLayout" Target="../slideLayouts/slideLayout117.xml"/><Relationship Id="rId43" Type="http://schemas.openxmlformats.org/officeDocument/2006/relationships/slideLayout" Target="../slideLayouts/slideLayout125.xml"/><Relationship Id="rId48" Type="http://schemas.openxmlformats.org/officeDocument/2006/relationships/slideLayout" Target="../slideLayouts/slideLayout130.xml"/><Relationship Id="rId56" Type="http://schemas.openxmlformats.org/officeDocument/2006/relationships/slideLayout" Target="../slideLayouts/slideLayout138.xml"/><Relationship Id="rId8" Type="http://schemas.openxmlformats.org/officeDocument/2006/relationships/slideLayout" Target="../slideLayouts/slideLayout90.xml"/><Relationship Id="rId51" Type="http://schemas.openxmlformats.org/officeDocument/2006/relationships/slideLayout" Target="../slideLayouts/slideLayout133.xml"/><Relationship Id="rId3" Type="http://schemas.openxmlformats.org/officeDocument/2006/relationships/slideLayout" Target="../slideLayouts/slideLayout85.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5" Type="http://schemas.openxmlformats.org/officeDocument/2006/relationships/slideLayout" Target="../slideLayouts/slideLayout107.xml"/><Relationship Id="rId33" Type="http://schemas.openxmlformats.org/officeDocument/2006/relationships/slideLayout" Target="../slideLayouts/slideLayout115.xml"/><Relationship Id="rId38" Type="http://schemas.openxmlformats.org/officeDocument/2006/relationships/slideLayout" Target="../slideLayouts/slideLayout120.xml"/><Relationship Id="rId46" Type="http://schemas.openxmlformats.org/officeDocument/2006/relationships/slideLayout" Target="../slideLayouts/slideLayout128.xml"/><Relationship Id="rId20" Type="http://schemas.openxmlformats.org/officeDocument/2006/relationships/slideLayout" Target="../slideLayouts/slideLayout102.xml"/><Relationship Id="rId41" Type="http://schemas.openxmlformats.org/officeDocument/2006/relationships/slideLayout" Target="../slideLayouts/slideLayout123.xml"/><Relationship Id="rId54" Type="http://schemas.openxmlformats.org/officeDocument/2006/relationships/slideLayout" Target="../slideLayouts/slideLayout136.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5" Type="http://schemas.openxmlformats.org/officeDocument/2006/relationships/slideLayout" Target="../slideLayouts/slideLayout97.xml"/><Relationship Id="rId23" Type="http://schemas.openxmlformats.org/officeDocument/2006/relationships/slideLayout" Target="../slideLayouts/slideLayout105.xml"/><Relationship Id="rId28" Type="http://schemas.openxmlformats.org/officeDocument/2006/relationships/slideLayout" Target="../slideLayouts/slideLayout110.xml"/><Relationship Id="rId36" Type="http://schemas.openxmlformats.org/officeDocument/2006/relationships/slideLayout" Target="../slideLayouts/slideLayout118.xml"/><Relationship Id="rId49" Type="http://schemas.openxmlformats.org/officeDocument/2006/relationships/slideLayout" Target="../slideLayouts/slideLayout131.xml"/><Relationship Id="rId57" Type="http://schemas.openxmlformats.org/officeDocument/2006/relationships/theme" Target="../theme/theme10.xml"/><Relationship Id="rId10" Type="http://schemas.openxmlformats.org/officeDocument/2006/relationships/slideLayout" Target="../slideLayouts/slideLayout92.xml"/><Relationship Id="rId31" Type="http://schemas.openxmlformats.org/officeDocument/2006/relationships/slideLayout" Target="../slideLayouts/slideLayout113.xml"/><Relationship Id="rId44" Type="http://schemas.openxmlformats.org/officeDocument/2006/relationships/slideLayout" Target="../slideLayouts/slideLayout126.xml"/><Relationship Id="rId52" Type="http://schemas.openxmlformats.org/officeDocument/2006/relationships/slideLayout" Target="../slideLayouts/slideLayout13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slideLayout" Target="../slideLayouts/slideLayout151.xml"/><Relationship Id="rId18" Type="http://schemas.openxmlformats.org/officeDocument/2006/relationships/theme" Target="../theme/theme11.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17" Type="http://schemas.openxmlformats.org/officeDocument/2006/relationships/slideLayout" Target="../slideLayouts/slideLayout155.xml"/><Relationship Id="rId2" Type="http://schemas.openxmlformats.org/officeDocument/2006/relationships/slideLayout" Target="../slideLayouts/slideLayout140.xml"/><Relationship Id="rId16" Type="http://schemas.openxmlformats.org/officeDocument/2006/relationships/slideLayout" Target="../slideLayouts/slideLayout154.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5" Type="http://schemas.openxmlformats.org/officeDocument/2006/relationships/slideLayout" Target="../slideLayouts/slideLayout15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slideLayout" Target="../slideLayouts/slideLayout15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slideLayout" Target="../slideLayouts/slideLayout168.xml"/><Relationship Id="rId18" Type="http://schemas.openxmlformats.org/officeDocument/2006/relationships/slideLayout" Target="../slideLayouts/slideLayout17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17" Type="http://schemas.openxmlformats.org/officeDocument/2006/relationships/slideLayout" Target="../slideLayouts/slideLayout172.xml"/><Relationship Id="rId2" Type="http://schemas.openxmlformats.org/officeDocument/2006/relationships/slideLayout" Target="../slideLayouts/slideLayout157.xml"/><Relationship Id="rId16" Type="http://schemas.openxmlformats.org/officeDocument/2006/relationships/slideLayout" Target="../slideLayouts/slideLayout171.xml"/><Relationship Id="rId20" Type="http://schemas.openxmlformats.org/officeDocument/2006/relationships/theme" Target="../theme/theme12.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5" Type="http://schemas.openxmlformats.org/officeDocument/2006/relationships/slideLayout" Target="../slideLayouts/slideLayout170.xml"/><Relationship Id="rId10" Type="http://schemas.openxmlformats.org/officeDocument/2006/relationships/slideLayout" Target="../slideLayouts/slideLayout165.xml"/><Relationship Id="rId19" Type="http://schemas.openxmlformats.org/officeDocument/2006/relationships/slideLayout" Target="../slideLayouts/slideLayout174.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slideLayout" Target="../slideLayouts/slideLayout16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82.xml"/><Relationship Id="rId3" Type="http://schemas.openxmlformats.org/officeDocument/2006/relationships/slideLayout" Target="../slideLayouts/slideLayout177.xml"/><Relationship Id="rId7" Type="http://schemas.openxmlformats.org/officeDocument/2006/relationships/slideLayout" Target="../slideLayouts/slideLayout181.xml"/><Relationship Id="rId2" Type="http://schemas.openxmlformats.org/officeDocument/2006/relationships/slideLayout" Target="../slideLayouts/slideLayout176.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theme" Target="../theme/theme13.xml"/><Relationship Id="rId5" Type="http://schemas.openxmlformats.org/officeDocument/2006/relationships/slideLayout" Target="../slideLayouts/slideLayout179.xml"/><Relationship Id="rId10" Type="http://schemas.openxmlformats.org/officeDocument/2006/relationships/slideLayout" Target="../slideLayouts/slideLayout184.xml"/><Relationship Id="rId4" Type="http://schemas.openxmlformats.org/officeDocument/2006/relationships/slideLayout" Target="../slideLayouts/slideLayout178.xml"/><Relationship Id="rId9" Type="http://schemas.openxmlformats.org/officeDocument/2006/relationships/slideLayout" Target="../slideLayouts/slideLayout18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slideLayout" Target="../slideLayouts/slideLayout197.xml"/><Relationship Id="rId18" Type="http://schemas.openxmlformats.org/officeDocument/2006/relationships/theme" Target="../theme/theme14.xml"/><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slideLayout" Target="../slideLayouts/slideLayout196.xml"/><Relationship Id="rId17" Type="http://schemas.openxmlformats.org/officeDocument/2006/relationships/slideLayout" Target="../slideLayouts/slideLayout201.xml"/><Relationship Id="rId2" Type="http://schemas.openxmlformats.org/officeDocument/2006/relationships/slideLayout" Target="../slideLayouts/slideLayout186.xml"/><Relationship Id="rId16" Type="http://schemas.openxmlformats.org/officeDocument/2006/relationships/slideLayout" Target="../slideLayouts/slideLayout200.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5" Type="http://schemas.openxmlformats.org/officeDocument/2006/relationships/slideLayout" Target="../slideLayouts/slideLayout189.xml"/><Relationship Id="rId15" Type="http://schemas.openxmlformats.org/officeDocument/2006/relationships/slideLayout" Target="../slideLayouts/slideLayout199.xml"/><Relationship Id="rId10" Type="http://schemas.openxmlformats.org/officeDocument/2006/relationships/slideLayout" Target="../slideLayouts/slideLayout194.xml"/><Relationship Id="rId4" Type="http://schemas.openxmlformats.org/officeDocument/2006/relationships/slideLayout" Target="../slideLayouts/slideLayout188.xml"/><Relationship Id="rId9" Type="http://schemas.openxmlformats.org/officeDocument/2006/relationships/slideLayout" Target="../slideLayouts/slideLayout193.xml"/><Relationship Id="rId14" Type="http://schemas.openxmlformats.org/officeDocument/2006/relationships/slideLayout" Target="../slideLayouts/slideLayout19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slideLayout" Target="../slideLayouts/slideLayout214.xml"/><Relationship Id="rId18" Type="http://schemas.openxmlformats.org/officeDocument/2006/relationships/theme" Target="../theme/theme15.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slideLayout" Target="../slideLayouts/slideLayout213.xml"/><Relationship Id="rId17" Type="http://schemas.openxmlformats.org/officeDocument/2006/relationships/slideLayout" Target="../slideLayouts/slideLayout218.xml"/><Relationship Id="rId2" Type="http://schemas.openxmlformats.org/officeDocument/2006/relationships/slideLayout" Target="../slideLayouts/slideLayout203.xml"/><Relationship Id="rId16" Type="http://schemas.openxmlformats.org/officeDocument/2006/relationships/slideLayout" Target="../slideLayouts/slideLayout217.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5" Type="http://schemas.openxmlformats.org/officeDocument/2006/relationships/slideLayout" Target="../slideLayouts/slideLayout21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 Id="rId14" Type="http://schemas.openxmlformats.org/officeDocument/2006/relationships/slideLayout" Target="../slideLayouts/slideLayout2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26.xml"/><Relationship Id="rId13" Type="http://schemas.openxmlformats.org/officeDocument/2006/relationships/slideLayout" Target="../slideLayouts/slideLayout231.xml"/><Relationship Id="rId18" Type="http://schemas.openxmlformats.org/officeDocument/2006/relationships/theme" Target="../theme/theme16.xml"/><Relationship Id="rId3" Type="http://schemas.openxmlformats.org/officeDocument/2006/relationships/slideLayout" Target="../slideLayouts/slideLayout221.xml"/><Relationship Id="rId7" Type="http://schemas.openxmlformats.org/officeDocument/2006/relationships/slideLayout" Target="../slideLayouts/slideLayout225.xml"/><Relationship Id="rId12" Type="http://schemas.openxmlformats.org/officeDocument/2006/relationships/slideLayout" Target="../slideLayouts/slideLayout230.xml"/><Relationship Id="rId17" Type="http://schemas.openxmlformats.org/officeDocument/2006/relationships/slideLayout" Target="../slideLayouts/slideLayout235.xml"/><Relationship Id="rId2" Type="http://schemas.openxmlformats.org/officeDocument/2006/relationships/slideLayout" Target="../slideLayouts/slideLayout220.xml"/><Relationship Id="rId16" Type="http://schemas.openxmlformats.org/officeDocument/2006/relationships/slideLayout" Target="../slideLayouts/slideLayout234.xml"/><Relationship Id="rId1" Type="http://schemas.openxmlformats.org/officeDocument/2006/relationships/slideLayout" Target="../slideLayouts/slideLayout219.xml"/><Relationship Id="rId6" Type="http://schemas.openxmlformats.org/officeDocument/2006/relationships/slideLayout" Target="../slideLayouts/slideLayout224.xml"/><Relationship Id="rId11" Type="http://schemas.openxmlformats.org/officeDocument/2006/relationships/slideLayout" Target="../slideLayouts/slideLayout229.xml"/><Relationship Id="rId5" Type="http://schemas.openxmlformats.org/officeDocument/2006/relationships/slideLayout" Target="../slideLayouts/slideLayout223.xml"/><Relationship Id="rId15" Type="http://schemas.openxmlformats.org/officeDocument/2006/relationships/slideLayout" Target="../slideLayouts/slideLayout233.xml"/><Relationship Id="rId10" Type="http://schemas.openxmlformats.org/officeDocument/2006/relationships/slideLayout" Target="../slideLayouts/slideLayout228.xml"/><Relationship Id="rId4" Type="http://schemas.openxmlformats.org/officeDocument/2006/relationships/slideLayout" Target="../slideLayouts/slideLayout222.xml"/><Relationship Id="rId9" Type="http://schemas.openxmlformats.org/officeDocument/2006/relationships/slideLayout" Target="../slideLayouts/slideLayout227.xml"/><Relationship Id="rId14" Type="http://schemas.openxmlformats.org/officeDocument/2006/relationships/slideLayout" Target="../slideLayouts/slideLayout23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10" Type="http://schemas.openxmlformats.org/officeDocument/2006/relationships/theme" Target="../theme/theme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theme" Target="../theme/theme5.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5" Type="http://schemas.openxmlformats.org/officeDocument/2006/relationships/slideLayout" Target="../slideLayouts/slideLayout74.xml"/><Relationship Id="rId10" Type="http://schemas.openxmlformats.org/officeDocument/2006/relationships/theme" Target="../theme/theme8.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81.xml"/><Relationship Id="rId2" Type="http://schemas.openxmlformats.org/officeDocument/2006/relationships/slideLayout" Target="../slideLayouts/slideLayout80.xml"/><Relationship Id="rId1" Type="http://schemas.openxmlformats.org/officeDocument/2006/relationships/slideLayout" Target="../slideLayouts/slideLayout79.xml"/><Relationship Id="rId5" Type="http://schemas.openxmlformats.org/officeDocument/2006/relationships/theme" Target="../theme/theme9.xml"/><Relationship Id="rId4"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1925D7-C5CF-4574-9446-2AA0327C58B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itle Placeholder 2">
            <a:extLst>
              <a:ext uri="{FF2B5EF4-FFF2-40B4-BE49-F238E27FC236}">
                <a16:creationId xmlns:a16="http://schemas.microsoft.com/office/drawing/2014/main" id="{447131FB-9475-2744-911B-EFA0B5F49D9B}"/>
              </a:ext>
            </a:extLst>
          </p:cNvPr>
          <p:cNvSpPr>
            <a:spLocks noGrp="1"/>
          </p:cNvSpPr>
          <p:nvPr>
            <p:ph type="title"/>
          </p:nvPr>
        </p:nvSpPr>
        <p:spPr>
          <a:xfrm>
            <a:off x="685800" y="365760"/>
            <a:ext cx="11137392" cy="603504"/>
          </a:xfrm>
          <a:prstGeom prst="rect">
            <a:avLst/>
          </a:prstGeom>
        </p:spPr>
        <p:txBody>
          <a:bodyPr vert="horz" lIns="0" tIns="0" rIns="0" bIns="0" rtlCol="0" anchor="t">
            <a:noAutofit/>
          </a:bodyPr>
          <a:lstStyle/>
          <a:p>
            <a:r>
              <a:rPr lang="en-US" dirty="0"/>
              <a:t>Click to edit Master title style</a:t>
            </a:r>
          </a:p>
        </p:txBody>
      </p:sp>
      <p:sp>
        <p:nvSpPr>
          <p:cNvPr id="2" name="Text Placeholder 1">
            <a:extLst>
              <a:ext uri="{FF2B5EF4-FFF2-40B4-BE49-F238E27FC236}">
                <a16:creationId xmlns:a16="http://schemas.microsoft.com/office/drawing/2014/main" id="{77368A02-6632-6E48-92F5-528ACA438C07}"/>
              </a:ext>
            </a:extLst>
          </p:cNvPr>
          <p:cNvSpPr>
            <a:spLocks noGrp="1"/>
          </p:cNvSpPr>
          <p:nvPr>
            <p:ph type="body" idx="1"/>
          </p:nvPr>
        </p:nvSpPr>
        <p:spPr>
          <a:xfrm>
            <a:off x="685800" y="1463040"/>
            <a:ext cx="11137392" cy="4572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 </a:t>
            </a:r>
          </a:p>
          <a:p>
            <a:pPr lvl="5"/>
            <a:r>
              <a:rPr lang="en-US" dirty="0"/>
              <a:t>Sixth level </a:t>
            </a:r>
          </a:p>
          <a:p>
            <a:pPr lvl="6"/>
            <a:r>
              <a:rPr lang="en-US" dirty="0"/>
              <a:t>Seventh level </a:t>
            </a:r>
          </a:p>
          <a:p>
            <a:pPr lvl="7"/>
            <a:r>
              <a:rPr lang="en-US" dirty="0"/>
              <a:t>Eighth level </a:t>
            </a:r>
          </a:p>
          <a:p>
            <a:pPr lvl="1"/>
            <a:endParaRPr lang="en-US" dirty="0"/>
          </a:p>
          <a:p>
            <a:pPr lvl="2"/>
            <a:endParaRPr lang="en-US" dirty="0"/>
          </a:p>
        </p:txBody>
      </p:sp>
      <p:sp>
        <p:nvSpPr>
          <p:cNvPr id="4" name="Footer Placeholder 3">
            <a:extLst>
              <a:ext uri="{FF2B5EF4-FFF2-40B4-BE49-F238E27FC236}">
                <a16:creationId xmlns:a16="http://schemas.microsoft.com/office/drawing/2014/main" id="{38A2CCD5-3444-0B41-815D-A4A6F4BA6769}"/>
              </a:ext>
            </a:extLst>
          </p:cNvPr>
          <p:cNvSpPr>
            <a:spLocks noGrp="1"/>
          </p:cNvSpPr>
          <p:nvPr>
            <p:ph type="ftr" sz="quarter" idx="3"/>
          </p:nvPr>
        </p:nvSpPr>
        <p:spPr>
          <a:xfrm>
            <a:off x="685800" y="6248400"/>
            <a:ext cx="9918192" cy="304800"/>
          </a:xfrm>
          <a:prstGeom prst="rect">
            <a:avLst/>
          </a:prstGeom>
        </p:spPr>
        <p:txBody>
          <a:bodyPr vert="horz" lIns="0" tIns="0" rIns="0" bIns="0" rtlCol="0" anchor="ctr"/>
          <a:lstStyle>
            <a:lvl1pPr algn="l">
              <a:defRPr sz="900">
                <a:solidFill>
                  <a:schemeClr val="tx1"/>
                </a:solidFill>
              </a:defRPr>
            </a:lvl1pPr>
          </a:lstStyle>
          <a:p>
            <a:r>
              <a:rPr lang="en-US" dirty="0"/>
              <a:t>Footer</a:t>
            </a:r>
          </a:p>
        </p:txBody>
      </p:sp>
      <p:sp>
        <p:nvSpPr>
          <p:cNvPr id="5" name="Slide Number Placeholder 8"/>
          <p:cNvSpPr>
            <a:spLocks noGrp="1"/>
          </p:cNvSpPr>
          <p:nvPr>
            <p:ph type="sldNum" sz="quarter" idx="4"/>
          </p:nvPr>
        </p:nvSpPr>
        <p:spPr>
          <a:xfrm>
            <a:off x="10603992" y="6248400"/>
            <a:ext cx="1219200" cy="304800"/>
          </a:xfrm>
          <a:prstGeom prst="rect">
            <a:avLst/>
          </a:prstGeom>
          <a:noFill/>
        </p:spPr>
        <p:txBody>
          <a:bodyPr wrap="square" lIns="0" tIns="0" rIns="0" bIns="0" rtlCol="0" anchor="ctr">
            <a:noAutofit/>
          </a:bodyPr>
          <a:lstStyle>
            <a:lvl1pPr algn="r">
              <a:defRPr lang="uk-UA" sz="900" b="0" i="0" smtClean="0">
                <a:solidFill>
                  <a:schemeClr val="bg1"/>
                </a:solidFill>
                <a:latin typeface="Calibri Light" panose="020F0302020204030204" pitchFamily="34" charset="0"/>
                <a:cs typeface="Calibri Light" panose="020F0302020204030204" pitchFamily="34" charset="0"/>
              </a:defRPr>
            </a:lvl1p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220462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 id="2147483814" r:id="rId26"/>
    <p:sldLayoutId id="2147483815" r:id="rId27"/>
    <p:sldLayoutId id="2147483816" r:id="rId28"/>
    <p:sldLayoutId id="2147483817" r:id="rId29"/>
    <p:sldLayoutId id="2147483818" r:id="rId30"/>
    <p:sldLayoutId id="2147483819" r:id="rId31"/>
    <p:sldLayoutId id="2147483820" r:id="rId32"/>
    <p:sldLayoutId id="2147483821" r:id="rId33"/>
    <p:sldLayoutId id="2147483822" r:id="rId34"/>
    <p:sldLayoutId id="2147483823" r:id="rId35"/>
    <p:sldLayoutId id="2147483824" r:id="rId36"/>
    <p:sldLayoutId id="2147483825" r:id="rId37"/>
    <p:sldLayoutId id="2147483826" r:id="rId38"/>
    <p:sldLayoutId id="2147483827" r:id="rId39"/>
    <p:sldLayoutId id="2147483828" r:id="rId40"/>
    <p:sldLayoutId id="2147483829" r:id="rId41"/>
    <p:sldLayoutId id="2147483830" r:id="rId42"/>
    <p:sldLayoutId id="2147483831" r:id="rId43"/>
    <p:sldLayoutId id="2147483832" r:id="rId44"/>
    <p:sldLayoutId id="2147483833" r:id="rId45"/>
    <p:sldLayoutId id="2147483834" r:id="rId46"/>
    <p:sldLayoutId id="2147483835" r:id="rId47"/>
    <p:sldLayoutId id="2147483836" r:id="rId48"/>
    <p:sldLayoutId id="2147483837" r:id="rId49"/>
    <p:sldLayoutId id="2147483838" r:id="rId50"/>
    <p:sldLayoutId id="2147483839" r:id="rId51"/>
    <p:sldLayoutId id="2147483843" r:id="rId52"/>
    <p:sldLayoutId id="2147483865" r:id="rId53"/>
    <p:sldLayoutId id="2147483866" r:id="rId54"/>
    <p:sldLayoutId id="2147483922" r:id="rId55"/>
    <p:sldLayoutId id="2147483962" r:id="rId56"/>
  </p:sldLayoutIdLst>
  <p:hf hdr="0" ftr="0" dt="0"/>
  <p:txStyles>
    <p:titleStyle>
      <a:lvl1pPr algn="l" defTabSz="685835" rtl="0" eaLnBrk="1" latinLnBrk="0" hangingPunct="1">
        <a:lnSpc>
          <a:spcPct val="90000"/>
        </a:lnSpc>
        <a:spcBef>
          <a:spcPct val="0"/>
        </a:spcBef>
        <a:buNone/>
        <a:defRPr sz="2250" kern="1200">
          <a:solidFill>
            <a:schemeClr val="accent2"/>
          </a:solidFill>
          <a:latin typeface="+mj-lt"/>
          <a:ea typeface="+mj-ea"/>
          <a:cs typeface="+mj-cs"/>
        </a:defRPr>
      </a:lvl1pPr>
    </p:titleStyle>
    <p:bodyStyle>
      <a:lvl1pPr marL="0" indent="0" algn="l" defTabSz="685835" rtl="0" eaLnBrk="1" latinLnBrk="0" hangingPunct="1">
        <a:lnSpc>
          <a:spcPct val="100000"/>
        </a:lnSpc>
        <a:spcBef>
          <a:spcPts val="0"/>
        </a:spcBef>
        <a:buClr>
          <a:schemeClr val="tx1"/>
        </a:buClr>
        <a:buFontTx/>
        <a:buNone/>
        <a:defRPr sz="1800" kern="1200">
          <a:solidFill>
            <a:schemeClr val="tx1"/>
          </a:solidFill>
          <a:latin typeface="+mj-lt"/>
          <a:ea typeface="+mn-ea"/>
          <a:cs typeface="+mn-cs"/>
        </a:defRPr>
      </a:lvl1pPr>
      <a:lvl2pPr marL="137167" indent="-137167" algn="l" defTabSz="685835" rtl="0" eaLnBrk="1" latinLnBrk="0" hangingPunct="1">
        <a:lnSpc>
          <a:spcPct val="100000"/>
        </a:lnSpc>
        <a:spcBef>
          <a:spcPts val="300"/>
        </a:spcBef>
        <a:spcAft>
          <a:spcPts val="300"/>
        </a:spcAft>
        <a:buClr>
          <a:schemeClr val="accent1"/>
        </a:buClr>
        <a:buFont typeface="Arial" panose="020B0604020202020204" pitchFamily="34" charset="0"/>
        <a:buChar char="•"/>
        <a:defRPr sz="1425" kern="1200">
          <a:solidFill>
            <a:schemeClr val="tx1"/>
          </a:solidFill>
          <a:latin typeface="+mn-lt"/>
          <a:ea typeface="+mn-ea"/>
          <a:cs typeface="+mn-cs"/>
        </a:defRPr>
      </a:lvl2pPr>
      <a:lvl3pPr marL="274334" indent="-137167" algn="l" defTabSz="685835" rtl="0" eaLnBrk="1" latinLnBrk="0" hangingPunct="1">
        <a:lnSpc>
          <a:spcPct val="100000"/>
        </a:lnSpc>
        <a:spcBef>
          <a:spcPts val="300"/>
        </a:spcBef>
        <a:spcAft>
          <a:spcPts val="300"/>
        </a:spcAft>
        <a:buClr>
          <a:schemeClr val="accent1"/>
        </a:buClr>
        <a:buFont typeface="Arial" panose="020B0604020202020204" pitchFamily="34" charset="0"/>
        <a:buChar char="•"/>
        <a:defRPr sz="1200" kern="1200">
          <a:solidFill>
            <a:schemeClr val="tx1"/>
          </a:solidFill>
          <a:latin typeface="+mn-lt"/>
          <a:ea typeface="+mn-ea"/>
          <a:cs typeface="+mn-cs"/>
        </a:defRPr>
      </a:lvl3pPr>
      <a:lvl4pPr marL="411500" indent="-137167" algn="l" defTabSz="685835" rtl="0" eaLnBrk="1" latinLnBrk="0" hangingPunct="1">
        <a:lnSpc>
          <a:spcPct val="100000"/>
        </a:lnSpc>
        <a:spcBef>
          <a:spcPts val="300"/>
        </a:spcBef>
        <a:spcAft>
          <a:spcPts val="300"/>
        </a:spcAft>
        <a:buClr>
          <a:schemeClr val="accent1"/>
        </a:buClr>
        <a:buFont typeface="Arial" panose="020B0604020202020204" pitchFamily="34" charset="0"/>
        <a:buChar char="•"/>
        <a:defRPr sz="975" kern="1200">
          <a:solidFill>
            <a:schemeClr val="tx1"/>
          </a:solidFill>
          <a:latin typeface="+mn-lt"/>
          <a:ea typeface="+mn-ea"/>
          <a:cs typeface="+mn-cs"/>
        </a:defRPr>
      </a:lvl4pPr>
      <a:lvl5pPr marL="548668" indent="-137167" algn="l" defTabSz="685835" rtl="0" eaLnBrk="1" latinLnBrk="0" hangingPunct="1">
        <a:lnSpc>
          <a:spcPct val="100000"/>
        </a:lnSpc>
        <a:spcBef>
          <a:spcPts val="300"/>
        </a:spcBef>
        <a:spcAft>
          <a:spcPts val="300"/>
        </a:spcAft>
        <a:buClr>
          <a:schemeClr val="accent1"/>
        </a:buClr>
        <a:buFont typeface="Arial" panose="020B0604020202020204" pitchFamily="34" charset="0"/>
        <a:buChar char="•"/>
        <a:defRPr sz="975" kern="1200" baseline="0">
          <a:solidFill>
            <a:schemeClr val="tx1"/>
          </a:solidFill>
          <a:latin typeface="+mn-lt"/>
          <a:ea typeface="+mn-ea"/>
          <a:cs typeface="+mn-cs"/>
        </a:defRPr>
      </a:lvl5pPr>
      <a:lvl6pPr marL="685835" indent="-137167" algn="l" defTabSz="685835" rtl="0" eaLnBrk="1" latinLnBrk="0" hangingPunct="1">
        <a:lnSpc>
          <a:spcPct val="100000"/>
        </a:lnSpc>
        <a:spcBef>
          <a:spcPts val="300"/>
        </a:spcBef>
        <a:spcAft>
          <a:spcPts val="300"/>
        </a:spcAft>
        <a:buClr>
          <a:schemeClr val="accent1"/>
        </a:buClr>
        <a:buFont typeface="Arial" panose="020B0604020202020204" pitchFamily="34" charset="0"/>
        <a:buChar char="•"/>
        <a:defRPr sz="975" kern="1200">
          <a:solidFill>
            <a:schemeClr val="tx1"/>
          </a:solidFill>
          <a:latin typeface="+mn-lt"/>
          <a:ea typeface="+mn-ea"/>
          <a:cs typeface="+mn-cs"/>
        </a:defRPr>
      </a:lvl6pPr>
      <a:lvl7pPr marL="823001" indent="-137167" algn="l" defTabSz="685835" rtl="0" eaLnBrk="1" latinLnBrk="0" hangingPunct="1">
        <a:lnSpc>
          <a:spcPct val="100000"/>
        </a:lnSpc>
        <a:spcBef>
          <a:spcPts val="300"/>
        </a:spcBef>
        <a:spcAft>
          <a:spcPts val="300"/>
        </a:spcAft>
        <a:buClr>
          <a:schemeClr val="accent1"/>
        </a:buClr>
        <a:buFont typeface="Arial" panose="020B0604020202020204" pitchFamily="34" charset="0"/>
        <a:buChar char="•"/>
        <a:defRPr sz="975" kern="1200">
          <a:solidFill>
            <a:schemeClr val="tx1"/>
          </a:solidFill>
          <a:latin typeface="+mn-lt"/>
          <a:ea typeface="+mn-ea"/>
          <a:cs typeface="+mn-cs"/>
        </a:defRPr>
      </a:lvl7pPr>
      <a:lvl8pPr marL="960168" indent="-137167" algn="l" defTabSz="685835" rtl="0" eaLnBrk="1" latinLnBrk="0" hangingPunct="1">
        <a:lnSpc>
          <a:spcPct val="100000"/>
        </a:lnSpc>
        <a:spcBef>
          <a:spcPts val="300"/>
        </a:spcBef>
        <a:spcAft>
          <a:spcPts val="300"/>
        </a:spcAft>
        <a:buClr>
          <a:schemeClr val="accent1"/>
        </a:buClr>
        <a:buFont typeface="Arial" panose="020B0604020202020204" pitchFamily="34" charset="0"/>
        <a:buChar char="•"/>
        <a:defRPr sz="975" kern="1200">
          <a:solidFill>
            <a:schemeClr val="tx1"/>
          </a:solidFill>
          <a:latin typeface="+mn-lt"/>
          <a:ea typeface="+mn-ea"/>
          <a:cs typeface="+mn-cs"/>
        </a:defRPr>
      </a:lvl8pPr>
      <a:lvl9pPr marL="960168" indent="0" algn="l" defTabSz="685835" rtl="0" eaLnBrk="1" latinLnBrk="0" hangingPunct="1">
        <a:lnSpc>
          <a:spcPct val="90000"/>
        </a:lnSpc>
        <a:spcBef>
          <a:spcPts val="375"/>
        </a:spcBef>
        <a:buClr>
          <a:schemeClr val="accent1"/>
        </a:buClr>
        <a:buFont typeface="Arial" panose="020B0604020202020204" pitchFamily="34" charset="0"/>
        <a:buNone/>
        <a:defRPr sz="1000" kern="1200">
          <a:solidFill>
            <a:schemeClr val="tx1"/>
          </a:solidFill>
          <a:latin typeface="+mn-lt"/>
          <a:ea typeface="+mn-ea"/>
          <a:cs typeface="+mn-cs"/>
        </a:defRPr>
      </a:lvl9pPr>
    </p:bodyStyle>
    <p:otherStyle>
      <a:defPPr>
        <a:defRPr lang="en-US"/>
      </a:defPPr>
      <a:lvl1pPr marL="0" algn="l" defTabSz="685835" rtl="0" eaLnBrk="1" latinLnBrk="0" hangingPunct="1">
        <a:defRPr sz="1350" kern="1200">
          <a:solidFill>
            <a:schemeClr val="tx1"/>
          </a:solidFill>
          <a:latin typeface="+mn-lt"/>
          <a:ea typeface="+mn-ea"/>
          <a:cs typeface="+mn-cs"/>
        </a:defRPr>
      </a:lvl1pPr>
      <a:lvl2pPr marL="342917" algn="l" defTabSz="685835" rtl="0" eaLnBrk="1" latinLnBrk="0" hangingPunct="1">
        <a:defRPr sz="1350" kern="1200">
          <a:solidFill>
            <a:schemeClr val="tx1"/>
          </a:solidFill>
          <a:latin typeface="+mn-lt"/>
          <a:ea typeface="+mn-ea"/>
          <a:cs typeface="+mn-cs"/>
        </a:defRPr>
      </a:lvl2pPr>
      <a:lvl3pPr marL="685835" algn="l" defTabSz="685835" rtl="0" eaLnBrk="1" latinLnBrk="0" hangingPunct="1">
        <a:defRPr sz="1350" kern="1200">
          <a:solidFill>
            <a:schemeClr val="tx1"/>
          </a:solidFill>
          <a:latin typeface="+mn-lt"/>
          <a:ea typeface="+mn-ea"/>
          <a:cs typeface="+mn-cs"/>
        </a:defRPr>
      </a:lvl3pPr>
      <a:lvl4pPr marL="1028752" algn="l" defTabSz="685835" rtl="0" eaLnBrk="1" latinLnBrk="0" hangingPunct="1">
        <a:defRPr sz="1350" kern="1200">
          <a:solidFill>
            <a:schemeClr val="tx1"/>
          </a:solidFill>
          <a:latin typeface="+mn-lt"/>
          <a:ea typeface="+mn-ea"/>
          <a:cs typeface="+mn-cs"/>
        </a:defRPr>
      </a:lvl4pPr>
      <a:lvl5pPr marL="1371668" algn="l" defTabSz="685835" rtl="0" eaLnBrk="1" latinLnBrk="0" hangingPunct="1">
        <a:defRPr sz="1350" kern="1200">
          <a:solidFill>
            <a:schemeClr val="tx1"/>
          </a:solidFill>
          <a:latin typeface="+mn-lt"/>
          <a:ea typeface="+mn-ea"/>
          <a:cs typeface="+mn-cs"/>
        </a:defRPr>
      </a:lvl5pPr>
      <a:lvl6pPr marL="1714586" algn="l" defTabSz="685835" rtl="0" eaLnBrk="1" latinLnBrk="0" hangingPunct="1">
        <a:defRPr sz="1350" kern="1200">
          <a:solidFill>
            <a:schemeClr val="tx1"/>
          </a:solidFill>
          <a:latin typeface="+mn-lt"/>
          <a:ea typeface="+mn-ea"/>
          <a:cs typeface="+mn-cs"/>
        </a:defRPr>
      </a:lvl6pPr>
      <a:lvl7pPr marL="2057503" algn="l" defTabSz="685835" rtl="0" eaLnBrk="1" latinLnBrk="0" hangingPunct="1">
        <a:defRPr sz="1350" kern="1200">
          <a:solidFill>
            <a:schemeClr val="tx1"/>
          </a:solidFill>
          <a:latin typeface="+mn-lt"/>
          <a:ea typeface="+mn-ea"/>
          <a:cs typeface="+mn-cs"/>
        </a:defRPr>
      </a:lvl7pPr>
      <a:lvl8pPr marL="2400420" algn="l" defTabSz="685835" rtl="0" eaLnBrk="1" latinLnBrk="0" hangingPunct="1">
        <a:defRPr sz="1350" kern="1200">
          <a:solidFill>
            <a:schemeClr val="tx1"/>
          </a:solidFill>
          <a:latin typeface="+mn-lt"/>
          <a:ea typeface="+mn-ea"/>
          <a:cs typeface="+mn-cs"/>
        </a:defRPr>
      </a:lvl8pPr>
      <a:lvl9pPr marL="2743337" algn="l" defTabSz="685835"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5120" userDrawn="1">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38668"/>
            <a:ext cx="10972800" cy="112977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3"/>
          </p:nvPr>
        </p:nvSpPr>
        <p:spPr>
          <a:xfrm>
            <a:off x="609600" y="6617371"/>
            <a:ext cx="5486400" cy="213279"/>
          </a:xfrm>
          <a:prstGeom prst="rect">
            <a:avLst/>
          </a:prstGeom>
        </p:spPr>
        <p:txBody>
          <a:bodyPr vert="horz" lIns="0" tIns="0" rIns="0" bIns="0" rtlCol="0" anchor="t"/>
          <a:lstStyle>
            <a:lvl1pPr algn="l">
              <a:defRPr sz="1000">
                <a:solidFill>
                  <a:schemeClr val="accent5">
                    <a:lumMod val="50000"/>
                  </a:schemeClr>
                </a:solidFill>
              </a:defRPr>
            </a:lvl1pPr>
          </a:lstStyle>
          <a:p>
            <a:pPr defTabSz="457200"/>
            <a:r>
              <a:rPr lang="en-US">
                <a:solidFill>
                  <a:srgbClr val="D5D5D5">
                    <a:lumMod val="50000"/>
                  </a:srgbClr>
                </a:solidFill>
              </a:rPr>
              <a:t>DIN # HERE</a:t>
            </a:r>
            <a:endParaRPr lang="en-US" dirty="0">
              <a:solidFill>
                <a:srgbClr val="D5D5D5">
                  <a:lumMod val="50000"/>
                </a:srgbClr>
              </a:solidFill>
            </a:endParaRPr>
          </a:p>
        </p:txBody>
      </p:sp>
      <p:sp>
        <p:nvSpPr>
          <p:cNvPr id="8" name="Slide Number Placeholder 7"/>
          <p:cNvSpPr>
            <a:spLocks noGrp="1"/>
          </p:cNvSpPr>
          <p:nvPr>
            <p:ph type="sldNum" sz="quarter" idx="4"/>
          </p:nvPr>
        </p:nvSpPr>
        <p:spPr>
          <a:xfrm>
            <a:off x="11074400" y="6342213"/>
            <a:ext cx="508000" cy="244475"/>
          </a:xfrm>
          <a:prstGeom prst="rect">
            <a:avLst/>
          </a:prstGeom>
        </p:spPr>
        <p:txBody>
          <a:bodyPr vert="horz" lIns="91440" tIns="45720" rIns="0" bIns="45720" rtlCol="0" anchor="ctr"/>
          <a:lstStyle>
            <a:lvl1pPr algn="r">
              <a:defRPr sz="1000">
                <a:solidFill>
                  <a:srgbClr val="6D6D66"/>
                </a:solidFill>
              </a:defRPr>
            </a:lvl1pPr>
          </a:lstStyle>
          <a:p>
            <a:pPr defTabSz="457200"/>
            <a:fld id="{485C39CC-EE39-D443-B36F-C90C146C8057}" type="slidenum">
              <a:rPr lang="en-US" smtClean="0"/>
              <a:pPr defTabSz="457200"/>
              <a:t>‹#›</a:t>
            </a:fld>
            <a:endParaRPr lang="en-US" dirty="0"/>
          </a:p>
        </p:txBody>
      </p:sp>
      <p:sp>
        <p:nvSpPr>
          <p:cNvPr id="4" name="Date Placeholder 3"/>
          <p:cNvSpPr>
            <a:spLocks noGrp="1"/>
          </p:cNvSpPr>
          <p:nvPr>
            <p:ph type="dt" sz="half" idx="2"/>
          </p:nvPr>
        </p:nvSpPr>
        <p:spPr>
          <a:xfrm>
            <a:off x="7315200" y="6338276"/>
            <a:ext cx="3759200" cy="243922"/>
          </a:xfrm>
          <a:prstGeom prst="rect">
            <a:avLst/>
          </a:prstGeom>
        </p:spPr>
        <p:txBody>
          <a:bodyPr vert="horz" lIns="91440" tIns="45720" rIns="0" bIns="45720" rtlCol="0" anchor="ctr"/>
          <a:lstStyle>
            <a:lvl1pPr algn="r">
              <a:defRPr sz="1000">
                <a:solidFill>
                  <a:schemeClr val="accent5">
                    <a:lumMod val="50000"/>
                  </a:schemeClr>
                </a:solidFill>
              </a:defRPr>
            </a:lvl1pPr>
          </a:lstStyle>
          <a:p>
            <a:pPr defTabSz="457200"/>
            <a:r>
              <a:rPr lang="en-US">
                <a:solidFill>
                  <a:srgbClr val="D5D5D5">
                    <a:lumMod val="50000"/>
                  </a:srgbClr>
                </a:solidFill>
              </a:rPr>
              <a:t>Insert date via Header and Footer option</a:t>
            </a:r>
            <a:endParaRPr lang="en-US" dirty="0">
              <a:solidFill>
                <a:srgbClr val="D5D5D5">
                  <a:lumMod val="50000"/>
                </a:srgbClr>
              </a:solidFill>
            </a:endParaRPr>
          </a:p>
        </p:txBody>
      </p:sp>
    </p:spTree>
    <p:extLst>
      <p:ext uri="{BB962C8B-B14F-4D97-AF65-F5344CB8AC3E}">
        <p14:creationId xmlns:p14="http://schemas.microsoft.com/office/powerpoint/2010/main" val="132580716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Lst>
  <p:hf hdr="0" dt="0"/>
  <p:txStyles>
    <p:titleStyle>
      <a:lvl1pPr algn="l" defTabSz="914400" rtl="0" eaLnBrk="1" latinLnBrk="0" hangingPunct="1">
        <a:spcBef>
          <a:spcPct val="0"/>
        </a:spcBef>
        <a:buNone/>
        <a:defRPr sz="2800" kern="1200">
          <a:solidFill>
            <a:schemeClr val="accent1"/>
          </a:solidFill>
          <a:latin typeface="+mj-lt"/>
          <a:ea typeface="+mj-ea"/>
          <a:cs typeface="+mj-cs"/>
        </a:defRPr>
      </a:lvl1pPr>
    </p:titleStyle>
    <p:bodyStyle>
      <a:lvl1pPr marL="228600" indent="-228600" algn="l" defTabSz="914400" rtl="0" eaLnBrk="1" latinLnBrk="0" hangingPunct="1">
        <a:spcBef>
          <a:spcPts val="1200"/>
        </a:spcBef>
        <a:buClr>
          <a:schemeClr val="bg2"/>
        </a:buClr>
        <a:buSzPct val="80000"/>
        <a:buFont typeface="Arial" pitchFamily="34" charset="0"/>
        <a:buChar char="•"/>
        <a:defRPr sz="2400" kern="1200">
          <a:solidFill>
            <a:schemeClr val="tx1"/>
          </a:solidFill>
          <a:latin typeface="+mn-lt"/>
          <a:ea typeface="+mn-ea"/>
          <a:cs typeface="+mn-cs"/>
        </a:defRPr>
      </a:lvl1pPr>
      <a:lvl2pPr marL="460375" indent="-231775" algn="l" defTabSz="914400" rtl="0" eaLnBrk="1" latinLnBrk="0" hangingPunct="1">
        <a:spcBef>
          <a:spcPts val="0"/>
        </a:spcBef>
        <a:spcAft>
          <a:spcPts val="1000"/>
        </a:spcAft>
        <a:buClr>
          <a:schemeClr val="bg2"/>
        </a:buClr>
        <a:buSzPct val="80000"/>
        <a:buFont typeface="BentonSansF Book" pitchFamily="50" charset="0"/>
        <a:buChar char="–"/>
        <a:defRPr sz="2000" kern="1200">
          <a:solidFill>
            <a:schemeClr val="tx1"/>
          </a:solidFill>
          <a:latin typeface="+mn-lt"/>
          <a:ea typeface="+mn-ea"/>
          <a:cs typeface="+mn-cs"/>
        </a:defRPr>
      </a:lvl2pPr>
      <a:lvl3pPr marL="687388" indent="-228600" algn="l" defTabSz="914400" rtl="0" eaLnBrk="1" latinLnBrk="0" hangingPunct="1">
        <a:spcBef>
          <a:spcPts val="0"/>
        </a:spcBef>
        <a:spcAft>
          <a:spcPts val="800"/>
        </a:spcAft>
        <a:buClr>
          <a:schemeClr val="accent1"/>
        </a:buClr>
        <a:buSzPct val="80000"/>
        <a:buFont typeface="Arial" pitchFamily="34" charset="0"/>
        <a:buChar char="•"/>
        <a:defRPr sz="1800" kern="1200">
          <a:solidFill>
            <a:schemeClr val="tx1"/>
          </a:solidFill>
          <a:latin typeface="+mn-lt"/>
          <a:ea typeface="+mn-ea"/>
          <a:cs typeface="+mn-cs"/>
        </a:defRPr>
      </a:lvl3pPr>
      <a:lvl4pPr marL="909638"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28600" algn="l" defTabSz="914400" rtl="0" eaLnBrk="1" latinLnBrk="0" hangingPunct="1">
        <a:spcBef>
          <a:spcPts val="0"/>
        </a:spcBef>
        <a:spcAft>
          <a:spcPts val="400"/>
        </a:spcAft>
        <a:buClr>
          <a:schemeClr val="bg2"/>
        </a:buClr>
        <a:buSzPct val="8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506C6B9A-C9A4-4AD1-8857-BEB4AF7F09F5}"/>
              </a:ext>
            </a:extLst>
          </p:cNvPr>
          <p:cNvSpPr>
            <a:spLocks noGrp="1"/>
          </p:cNvSpPr>
          <p:nvPr>
            <p:ph type="sldNum" sz="quarter" idx="4"/>
          </p:nvPr>
        </p:nvSpPr>
        <p:spPr>
          <a:xfrm>
            <a:off x="164848" y="6400801"/>
            <a:ext cx="337661" cy="230293"/>
          </a:xfrm>
          <a:prstGeom prst="rect">
            <a:avLst/>
          </a:prstGeom>
        </p:spPr>
        <p:txBody>
          <a:bodyPr vert="horz" lIns="91440" tIns="45720" rIns="91440" bIns="45720" rtlCol="0" anchor="ctr"/>
          <a:lstStyle>
            <a:lvl1pPr algn="r">
              <a:defRPr sz="675">
                <a:solidFill>
                  <a:srgbClr val="3C3F41"/>
                </a:solidFill>
              </a:defRPr>
            </a:lvl1pPr>
          </a:lstStyle>
          <a:p>
            <a:fld id="{7B509D2C-1685-4B7B-8FDF-C15BA03DAA91}" type="slidenum">
              <a:rPr lang="en-US" smtClean="0"/>
              <a:pPr/>
              <a:t>‹#›</a:t>
            </a:fld>
            <a:endParaRPr lang="en-US" dirty="0"/>
          </a:p>
        </p:txBody>
      </p:sp>
      <p:sp>
        <p:nvSpPr>
          <p:cNvPr id="2" name="Title Placeholder 1">
            <a:extLst>
              <a:ext uri="{FF2B5EF4-FFF2-40B4-BE49-F238E27FC236}">
                <a16:creationId xmlns:a16="http://schemas.microsoft.com/office/drawing/2014/main" id="{1FA25201-6C8D-4051-90CC-BECEF9DE1FBF}"/>
              </a:ext>
            </a:extLst>
          </p:cNvPr>
          <p:cNvSpPr>
            <a:spLocks noGrp="1"/>
          </p:cNvSpPr>
          <p:nvPr>
            <p:ph type="title"/>
          </p:nvPr>
        </p:nvSpPr>
        <p:spPr>
          <a:xfrm>
            <a:off x="457200" y="469392"/>
            <a:ext cx="11277600" cy="445008"/>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4" name="TextBox 3">
            <a:extLst>
              <a:ext uri="{FF2B5EF4-FFF2-40B4-BE49-F238E27FC236}">
                <a16:creationId xmlns:a16="http://schemas.microsoft.com/office/drawing/2014/main" id="{6C280501-BB41-4B4E-8D22-5F19E1C9E122}"/>
              </a:ext>
            </a:extLst>
          </p:cNvPr>
          <p:cNvSpPr txBox="1"/>
          <p:nvPr userDrawn="1"/>
        </p:nvSpPr>
        <p:spPr>
          <a:xfrm>
            <a:off x="6442051" y="243253"/>
            <a:ext cx="0" cy="0"/>
          </a:xfrm>
          <a:prstGeom prst="rect">
            <a:avLst/>
          </a:prstGeom>
          <a:noFill/>
        </p:spPr>
        <p:txBody>
          <a:bodyPr wrap="none" lIns="0" tIns="0" rIns="0" bIns="0" rtlCol="0">
            <a:noAutofit/>
          </a:bodyPr>
          <a:lstStyle/>
          <a:p>
            <a:pPr marL="128588" indent="-128588">
              <a:lnSpc>
                <a:spcPct val="100000"/>
              </a:lnSpc>
              <a:spcBef>
                <a:spcPts val="900"/>
              </a:spcBef>
              <a:buClr>
                <a:schemeClr val="tx1"/>
              </a:buClr>
              <a:buSzPct val="100000"/>
              <a:buFont typeface="Graphik Regular"/>
              <a:buChar char="•"/>
            </a:pPr>
            <a:endParaRPr lang="en-US" sz="900" dirty="0">
              <a:solidFill>
                <a:schemeClr val="tx1"/>
              </a:solidFill>
            </a:endParaRPr>
          </a:p>
        </p:txBody>
      </p:sp>
      <p:grpSp>
        <p:nvGrpSpPr>
          <p:cNvPr id="6" name="Group 5">
            <a:extLst>
              <a:ext uri="{FF2B5EF4-FFF2-40B4-BE49-F238E27FC236}">
                <a16:creationId xmlns:a16="http://schemas.microsoft.com/office/drawing/2014/main" id="{F34878A2-4B78-46E3-9C95-36A3BBF50D88}"/>
              </a:ext>
            </a:extLst>
          </p:cNvPr>
          <p:cNvGrpSpPr>
            <a:grpSpLocks noChangeAspect="1"/>
          </p:cNvGrpSpPr>
          <p:nvPr userDrawn="1"/>
        </p:nvGrpSpPr>
        <p:grpSpPr bwMode="auto">
          <a:xfrm>
            <a:off x="11523228" y="6169796"/>
            <a:ext cx="468957" cy="411981"/>
            <a:chOff x="7171" y="3741"/>
            <a:chExt cx="214" cy="188"/>
          </a:xfrm>
          <a:effectLst/>
        </p:grpSpPr>
        <p:sp>
          <p:nvSpPr>
            <p:cNvPr id="8" name="Freeform 6">
              <a:extLst>
                <a:ext uri="{FF2B5EF4-FFF2-40B4-BE49-F238E27FC236}">
                  <a16:creationId xmlns:a16="http://schemas.microsoft.com/office/drawing/2014/main" id="{2F0E2824-0B18-40D5-BFCC-10773C0570DE}"/>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7">
              <a:extLst>
                <a:ext uri="{FF2B5EF4-FFF2-40B4-BE49-F238E27FC236}">
                  <a16:creationId xmlns:a16="http://schemas.microsoft.com/office/drawing/2014/main" id="{DC815537-24EC-4C71-85B3-177B81CC7153}"/>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0" name="Text Placeholder 9">
            <a:extLst>
              <a:ext uri="{FF2B5EF4-FFF2-40B4-BE49-F238E27FC236}">
                <a16:creationId xmlns:a16="http://schemas.microsoft.com/office/drawing/2014/main" id="{23134BB8-2FAB-422C-AFB2-548558FD7AAE}"/>
              </a:ext>
            </a:extLst>
          </p:cNvPr>
          <p:cNvSpPr>
            <a:spLocks noGrp="1"/>
          </p:cNvSpPr>
          <p:nvPr>
            <p:ph type="body" idx="1"/>
          </p:nvPr>
        </p:nvSpPr>
        <p:spPr>
          <a:xfrm>
            <a:off x="457200" y="1600200"/>
            <a:ext cx="11277600" cy="4351338"/>
          </a:xfrm>
          <a:prstGeom prst="rect">
            <a:avLst/>
          </a:prstGeom>
        </p:spPr>
        <p:txBody>
          <a:bodyPr vert="horz" lIns="91440" tIns="45720" rIns="91440" bIns="45720" rtlCol="0">
            <a:normAutofit/>
          </a:bodyPr>
          <a:lstStyle/>
          <a:p>
            <a:pPr lvl="0"/>
            <a:r>
              <a:rPr lang="en-US" dirty="0"/>
              <a:t>Click to edit Master text styles</a:t>
            </a:r>
          </a:p>
        </p:txBody>
      </p:sp>
      <p:sp>
        <p:nvSpPr>
          <p:cNvPr id="11" name="Footer Placeholder 10">
            <a:extLst>
              <a:ext uri="{FF2B5EF4-FFF2-40B4-BE49-F238E27FC236}">
                <a16:creationId xmlns:a16="http://schemas.microsoft.com/office/drawing/2014/main" id="{4C14DFCA-DF96-4161-ADB5-2F44ED642A4E}"/>
              </a:ext>
            </a:extLst>
          </p:cNvPr>
          <p:cNvSpPr>
            <a:spLocks noGrp="1"/>
          </p:cNvSpPr>
          <p:nvPr>
            <p:ph type="ftr" sz="quarter" idx="3"/>
          </p:nvPr>
        </p:nvSpPr>
        <p:spPr>
          <a:xfrm>
            <a:off x="4033263" y="6135834"/>
            <a:ext cx="4114800" cy="212236"/>
          </a:xfrm>
          <a:prstGeom prst="rect">
            <a:avLst/>
          </a:prstGeom>
        </p:spPr>
        <p:txBody>
          <a:bodyPr vert="horz" lIns="91440" tIns="45720" rIns="91440" bIns="45720" rtlCol="0" anchor="ctr"/>
          <a:lstStyle>
            <a:lvl1pPr algn="ctr">
              <a:defRPr sz="750">
                <a:solidFill>
                  <a:schemeClr val="tx1">
                    <a:tint val="75000"/>
                  </a:schemeClr>
                </a:solidFill>
              </a:defRPr>
            </a:lvl1pPr>
          </a:lstStyle>
          <a:p>
            <a:endParaRPr lang="en-US" dirty="0"/>
          </a:p>
        </p:txBody>
      </p:sp>
      <p:sp>
        <p:nvSpPr>
          <p:cNvPr id="18" name="Text Placeholder 10">
            <a:extLst>
              <a:ext uri="{FF2B5EF4-FFF2-40B4-BE49-F238E27FC236}">
                <a16:creationId xmlns:a16="http://schemas.microsoft.com/office/drawing/2014/main" id="{4E7B117B-C67F-4B7D-BFBB-863DC59BA4EC}"/>
              </a:ext>
            </a:extLst>
          </p:cNvPr>
          <p:cNvSpPr txBox="1">
            <a:spLocks/>
          </p:cNvSpPr>
          <p:nvPr userDrawn="1"/>
        </p:nvSpPr>
        <p:spPr bwMode="auto">
          <a:xfrm>
            <a:off x="3088500" y="6400801"/>
            <a:ext cx="6015003" cy="21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hangingPunct="0">
              <a:spcBef>
                <a:spcPts val="0"/>
              </a:spcBef>
              <a:buClr>
                <a:srgbClr val="FF0000"/>
              </a:buClr>
              <a:buFont typeface="Arial" panose="020B0604020202020204" pitchFamily="34" charset="0"/>
              <a:buNone/>
            </a:pPr>
            <a:r>
              <a:rPr lang="en-US" altLang="en-US" sz="600" b="0" dirty="0">
                <a:solidFill>
                  <a:srgbClr val="3C3F41"/>
                </a:solidFill>
                <a:latin typeface="+mn-lt"/>
                <a:cs typeface="Calibri" panose="020F0502020204030204" pitchFamily="34" charset="0"/>
              </a:rPr>
              <a:t>Confidential and Proprietary. For Internal Use Only by Travelers Employees. Do Not Distribute Outside Travelers.</a:t>
            </a:r>
          </a:p>
        </p:txBody>
      </p:sp>
    </p:spTree>
    <p:extLst>
      <p:ext uri="{BB962C8B-B14F-4D97-AF65-F5344CB8AC3E}">
        <p14:creationId xmlns:p14="http://schemas.microsoft.com/office/powerpoint/2010/main" val="2173469050"/>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 id="2147483884" r:id="rId17"/>
    <p:sldLayoutId id="2147483885" r:id="rId18"/>
    <p:sldLayoutId id="2147483886" r:id="rId19"/>
  </p:sldLayoutIdLst>
  <p:hf hdr="0" ftr="0" dt="0"/>
  <p:txStyles>
    <p:titleStyle>
      <a:lvl1pPr algn="ctr" defTabSz="685800" rtl="0" eaLnBrk="1" latinLnBrk="0" hangingPunct="1">
        <a:lnSpc>
          <a:spcPct val="100000"/>
        </a:lnSpc>
        <a:spcBef>
          <a:spcPct val="0"/>
        </a:spcBef>
        <a:buNone/>
        <a:defRPr sz="2100" kern="1200" spc="0">
          <a:solidFill>
            <a:schemeClr val="accent1"/>
          </a:solidFill>
          <a:latin typeface="Trebuchet MS" panose="020B0703020202090204" pitchFamily="34" charset="0"/>
          <a:ea typeface="+mj-ea"/>
          <a:cs typeface="+mj-cs"/>
        </a:defRPr>
      </a:lvl1pPr>
    </p:titleStyle>
    <p:bodyStyle>
      <a:lvl1pPr marL="128588" indent="-130302" algn="l" defTabSz="685800" rtl="0" eaLnBrk="1" latinLnBrk="0" hangingPunct="1">
        <a:lnSpc>
          <a:spcPct val="100000"/>
        </a:lnSpc>
        <a:spcBef>
          <a:spcPts val="900"/>
        </a:spcBef>
        <a:buFont typeface="Graphik Regular" pitchFamily="34" charset="0"/>
        <a:buChar char="•"/>
        <a:defRPr sz="1500" kern="1200">
          <a:solidFill>
            <a:schemeClr val="tx1"/>
          </a:solidFill>
          <a:latin typeface="Trebuchet MS" panose="020B0703020202090204" pitchFamily="34" charset="0"/>
          <a:ea typeface="+mn-ea"/>
          <a:cs typeface="+mn-cs"/>
        </a:defRPr>
      </a:lvl1pPr>
      <a:lvl2pPr marL="342900" indent="0" algn="l" defTabSz="685800" rtl="0" eaLnBrk="1" latinLnBrk="0" hangingPunct="1">
        <a:lnSpc>
          <a:spcPct val="100000"/>
        </a:lnSpc>
        <a:spcBef>
          <a:spcPts val="225"/>
        </a:spcBef>
        <a:buFont typeface="Graphik Regular" panose="020B0503030202060203" pitchFamily="34" charset="0"/>
        <a:buNone/>
        <a:defRPr sz="1500" kern="1200">
          <a:solidFill>
            <a:schemeClr val="tx1"/>
          </a:solidFill>
          <a:latin typeface="Trebuchet MS" panose="020B0703020202090204" pitchFamily="34" charset="0"/>
          <a:ea typeface="+mn-ea"/>
          <a:cs typeface="+mn-cs"/>
        </a:defRPr>
      </a:lvl2pPr>
      <a:lvl3pPr marL="816102" indent="-130302" algn="l" defTabSz="685800" rtl="0" eaLnBrk="1" latinLnBrk="0" hangingPunct="1">
        <a:lnSpc>
          <a:spcPct val="100000"/>
        </a:lnSpc>
        <a:spcBef>
          <a:spcPts val="225"/>
        </a:spcBef>
        <a:buFont typeface="Graphik Regular" panose="020B0503030202060203" pitchFamily="34" charset="0"/>
        <a:buChar char="•"/>
        <a:defRPr sz="1500" kern="1200">
          <a:solidFill>
            <a:schemeClr val="tx1"/>
          </a:solidFill>
          <a:latin typeface="Trebuchet MS" panose="020B0703020202090204" pitchFamily="34" charset="0"/>
          <a:ea typeface="+mn-ea"/>
          <a:cs typeface="+mn-cs"/>
        </a:defRPr>
      </a:lvl3pPr>
      <a:lvl4pPr marL="1159002" indent="-130302" algn="l" defTabSz="685800" rtl="0" eaLnBrk="1" latinLnBrk="0" hangingPunct="1">
        <a:lnSpc>
          <a:spcPct val="100000"/>
        </a:lnSpc>
        <a:spcBef>
          <a:spcPts val="225"/>
        </a:spcBef>
        <a:buFont typeface="Graphik Regular" panose="020B0503030202060203" pitchFamily="34" charset="0"/>
        <a:buChar char="•"/>
        <a:defRPr sz="1500" kern="1200">
          <a:solidFill>
            <a:schemeClr val="tx1"/>
          </a:solidFill>
          <a:latin typeface="Trebuchet MS" panose="020B0703020202090204" pitchFamily="34" charset="0"/>
          <a:ea typeface="+mn-ea"/>
          <a:cs typeface="+mn-cs"/>
        </a:defRPr>
      </a:lvl4pPr>
      <a:lvl5pPr marL="1501902" indent="-130302" algn="l" defTabSz="685800" rtl="0" eaLnBrk="1" latinLnBrk="0" hangingPunct="1">
        <a:lnSpc>
          <a:spcPct val="100000"/>
        </a:lnSpc>
        <a:spcBef>
          <a:spcPts val="225"/>
        </a:spcBef>
        <a:buFont typeface="Graphik Regular" panose="020B0503030202060203" pitchFamily="34" charset="0"/>
        <a:buChar char="•"/>
        <a:defRPr sz="1500" kern="1200">
          <a:solidFill>
            <a:schemeClr val="tx1"/>
          </a:solidFill>
          <a:latin typeface="Trebuchet MS" panose="020B0703020202090204" pitchFamily="34" charset="0"/>
          <a:ea typeface="+mn-ea"/>
          <a:cs typeface="+mn-cs"/>
        </a:defRPr>
      </a:lvl5pPr>
      <a:lvl6pPr marL="1844802" indent="-130302" algn="l" defTabSz="685800" rtl="0" eaLnBrk="1" latinLnBrk="0" hangingPunct="1">
        <a:lnSpc>
          <a:spcPct val="100000"/>
        </a:lnSpc>
        <a:spcBef>
          <a:spcPts val="225"/>
        </a:spcBef>
        <a:buFont typeface="Graphik Regular" panose="020B0503030202060203" pitchFamily="34" charset="0"/>
        <a:buChar char="•"/>
        <a:defRPr sz="900" kern="1200">
          <a:solidFill>
            <a:schemeClr val="tx1"/>
          </a:solidFill>
          <a:latin typeface="+mn-lt"/>
          <a:ea typeface="+mn-ea"/>
          <a:cs typeface="+mn-cs"/>
        </a:defRPr>
      </a:lvl6pPr>
      <a:lvl7pPr marL="2187702" indent="-130302" algn="l" defTabSz="685800" rtl="0" eaLnBrk="1" latinLnBrk="0" hangingPunct="1">
        <a:lnSpc>
          <a:spcPct val="100000"/>
        </a:lnSpc>
        <a:spcBef>
          <a:spcPts val="225"/>
        </a:spcBef>
        <a:buFont typeface="Graphik Regular" panose="020B0503030202060203" pitchFamily="34" charset="0"/>
        <a:buChar char="•"/>
        <a:defRPr sz="900" kern="1200">
          <a:solidFill>
            <a:schemeClr val="tx1"/>
          </a:solidFill>
          <a:latin typeface="+mn-lt"/>
          <a:ea typeface="+mn-ea"/>
          <a:cs typeface="+mn-cs"/>
        </a:defRPr>
      </a:lvl7pPr>
      <a:lvl8pPr marL="2530602" indent="-130302" algn="l" defTabSz="685800" rtl="0" eaLnBrk="1" latinLnBrk="0" hangingPunct="1">
        <a:lnSpc>
          <a:spcPct val="100000"/>
        </a:lnSpc>
        <a:spcBef>
          <a:spcPts val="225"/>
        </a:spcBef>
        <a:buFont typeface="Graphik Regular" panose="020B0503030202060203" pitchFamily="34" charset="0"/>
        <a:buChar char="•"/>
        <a:defRPr sz="900" kern="1200">
          <a:solidFill>
            <a:schemeClr val="tx1"/>
          </a:solidFill>
          <a:latin typeface="+mn-lt"/>
          <a:ea typeface="+mn-ea"/>
          <a:cs typeface="+mn-cs"/>
        </a:defRPr>
      </a:lvl8pPr>
      <a:lvl9pPr marL="2873502" indent="-130302" algn="l" defTabSz="685800" rtl="0" eaLnBrk="1" latinLnBrk="0" hangingPunct="1">
        <a:lnSpc>
          <a:spcPct val="100000"/>
        </a:lnSpc>
        <a:spcBef>
          <a:spcPts val="225"/>
        </a:spcBef>
        <a:buFont typeface="Graphik Regular" panose="020B0503030202060203" pitchFamily="34" charset="0"/>
        <a:buChar char="•"/>
        <a:defRPr sz="900" kern="1200">
          <a:solidFill>
            <a:schemeClr val="tx1"/>
          </a:solidFill>
          <a:latin typeface="+mn-lt"/>
          <a:ea typeface="+mn-ea"/>
          <a:cs typeface="+mn-cs"/>
        </a:defRPr>
      </a:lvl9pPr>
    </p:bodyStyle>
    <p:otherStyle>
      <a:defPPr>
        <a:defRPr lang="en-US"/>
      </a:defPPr>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userDrawn="1">
          <p15:clr>
            <a:srgbClr val="F26B43"/>
          </p15:clr>
        </p15:guide>
        <p15:guide id="2" pos="5376" userDrawn="1">
          <p15:clr>
            <a:srgbClr val="F26B43"/>
          </p15:clr>
        </p15:guide>
        <p15:guide id="3" pos="384" userDrawn="1">
          <p15:clr>
            <a:srgbClr val="F26B43"/>
          </p15:clr>
        </p15:guide>
        <p15:guide id="5" pos="9856" userDrawn="1">
          <p15:clr>
            <a:srgbClr val="F26B43"/>
          </p15:clr>
        </p15:guide>
        <p15:guide id="7" pos="2365" userDrawn="1">
          <p15:clr>
            <a:srgbClr val="F26B43"/>
          </p15:clr>
        </p15:guide>
        <p15:guide id="8" pos="2877" userDrawn="1">
          <p15:clr>
            <a:srgbClr val="F26B43"/>
          </p15:clr>
        </p15:guide>
        <p15:guide id="9" pos="4859" userDrawn="1">
          <p15:clr>
            <a:srgbClr val="F26B43"/>
          </p15:clr>
        </p15:guide>
        <p15:guide id="10" pos="7360" userDrawn="1">
          <p15:clr>
            <a:srgbClr val="F26B43"/>
          </p15:clr>
        </p15:guide>
        <p15:guide id="11" pos="7875" userDrawn="1">
          <p15:clr>
            <a:srgbClr val="F26B43"/>
          </p15:clr>
        </p15:guide>
        <p15:guide id="12" pos="5120" userDrawn="1">
          <p15:clr>
            <a:srgbClr val="F26B43"/>
          </p15:clr>
        </p15:guide>
        <p15:guide id="13" orient="horz" pos="1008" userDrawn="1">
          <p15:clr>
            <a:srgbClr val="F26B43"/>
          </p15:clr>
        </p15:guide>
        <p15:guide id="14" orient="horz" pos="4032" userDrawn="1">
          <p15:clr>
            <a:srgbClr val="F26B43"/>
          </p15:clr>
        </p15:guide>
        <p15:guide id="15" orient="horz" pos="3744" userDrawn="1">
          <p15:clr>
            <a:srgbClr val="F26B43"/>
          </p15:clr>
        </p15:guide>
        <p15:guide id="20" orient="horz" pos="576" userDrawn="1">
          <p15:clr>
            <a:srgbClr val="F26B43"/>
          </p15:clr>
        </p15:guide>
        <p15:guide id="21" orient="horz" pos="3888" userDrawn="1">
          <p15:clr>
            <a:srgbClr val="F26B43"/>
          </p15:clr>
        </p15:guide>
        <p15:guide id="22" orient="horz" pos="1296" userDrawn="1">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38668"/>
            <a:ext cx="10972800" cy="112977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0" tIns="0" rIns="0" bIns="0" rtlCol="0">
            <a:normAutofit/>
          </a:bodyPr>
          <a:lstStyle/>
          <a:p>
            <a:pPr lvl="0"/>
            <a:r>
              <a:rPr lang="en-US" dirty="0"/>
              <a:t>Click to edit Master text styles</a:t>
            </a:r>
          </a:p>
          <a:p>
            <a:pPr lvl="1"/>
            <a:r>
              <a:rPr lang="en-US" dirty="0"/>
              <a:t>Second level</a:t>
            </a:r>
          </a:p>
        </p:txBody>
      </p:sp>
      <p:sp>
        <p:nvSpPr>
          <p:cNvPr id="8" name="Slide Number Placeholder 7"/>
          <p:cNvSpPr>
            <a:spLocks noGrp="1"/>
          </p:cNvSpPr>
          <p:nvPr>
            <p:ph type="sldNum" sz="quarter" idx="4"/>
          </p:nvPr>
        </p:nvSpPr>
        <p:spPr>
          <a:xfrm>
            <a:off x="11074400" y="6342213"/>
            <a:ext cx="508000" cy="244475"/>
          </a:xfrm>
          <a:prstGeom prst="rect">
            <a:avLst/>
          </a:prstGeom>
        </p:spPr>
        <p:txBody>
          <a:bodyPr vert="horz" lIns="91440" tIns="45720" rIns="0" bIns="45720" rtlCol="0" anchor="ctr"/>
          <a:lstStyle>
            <a:lvl1pPr algn="r">
              <a:defRPr sz="1000">
                <a:solidFill>
                  <a:srgbClr val="6D6D66"/>
                </a:solidFill>
              </a:defRPr>
            </a:lvl1pPr>
          </a:lstStyle>
          <a:p>
            <a:pPr>
              <a:defRPr/>
            </a:pPr>
            <a:fld id="{260AD9E4-01F9-47FA-AB81-DF5823EB952F}" type="slidenum">
              <a:rPr lang="en-US" smtClean="0"/>
              <a:pPr>
                <a:defRPr/>
              </a:pPr>
              <a:t>‹#›</a:t>
            </a:fld>
            <a:endParaRPr lang="en-US" dirty="0"/>
          </a:p>
        </p:txBody>
      </p:sp>
      <p:sp>
        <p:nvSpPr>
          <p:cNvPr id="14" name="Rectangle 17"/>
          <p:cNvSpPr>
            <a:spLocks noChangeArrowheads="1"/>
          </p:cNvSpPr>
          <p:nvPr/>
        </p:nvSpPr>
        <p:spPr bwMode="auto">
          <a:xfrm>
            <a:off x="459317" y="8305800"/>
            <a:ext cx="2032000" cy="609600"/>
          </a:xfrm>
          <a:prstGeom prst="rect">
            <a:avLst/>
          </a:prstGeom>
          <a:noFill/>
          <a:ln w="9525">
            <a:noFill/>
            <a:miter lim="800000"/>
            <a:headEnd/>
            <a:tailEnd/>
          </a:ln>
        </p:spPr>
        <p:txBody>
          <a:bodyPr lIns="92075" tIns="46038" rIns="92075" bIns="46038" anchor="b"/>
          <a:lstStyle/>
          <a:p>
            <a:pPr>
              <a:spcBef>
                <a:spcPct val="50000"/>
              </a:spcBef>
              <a:defRPr/>
            </a:pPr>
            <a:endParaRPr lang="en-US" sz="1400" dirty="0">
              <a:solidFill>
                <a:schemeClr val="bg2"/>
              </a:solidFill>
            </a:endParaRPr>
          </a:p>
        </p:txBody>
      </p:sp>
      <p:sp>
        <p:nvSpPr>
          <p:cNvPr id="15" name="Rectangle 18"/>
          <p:cNvSpPr>
            <a:spLocks noChangeArrowheads="1"/>
          </p:cNvSpPr>
          <p:nvPr/>
        </p:nvSpPr>
        <p:spPr bwMode="auto">
          <a:xfrm>
            <a:off x="662517" y="8458200"/>
            <a:ext cx="2032000" cy="609600"/>
          </a:xfrm>
          <a:prstGeom prst="rect">
            <a:avLst/>
          </a:prstGeom>
          <a:noFill/>
          <a:ln w="9525">
            <a:noFill/>
            <a:miter lim="800000"/>
            <a:headEnd/>
            <a:tailEnd/>
          </a:ln>
        </p:spPr>
        <p:txBody>
          <a:bodyPr lIns="92075" tIns="46038" rIns="92075" bIns="46038" anchor="b"/>
          <a:lstStyle/>
          <a:p>
            <a:pPr>
              <a:spcBef>
                <a:spcPct val="50000"/>
              </a:spcBef>
              <a:defRPr/>
            </a:pPr>
            <a:endParaRPr lang="en-US" sz="1400" dirty="0">
              <a:solidFill>
                <a:schemeClr val="bg2"/>
              </a:solidFill>
            </a:endParaRPr>
          </a:p>
        </p:txBody>
      </p:sp>
    </p:spTree>
    <p:extLst>
      <p:ext uri="{BB962C8B-B14F-4D97-AF65-F5344CB8AC3E}">
        <p14:creationId xmlns:p14="http://schemas.microsoft.com/office/powerpoint/2010/main" val="4160617029"/>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9" r:id="rId5"/>
    <p:sldLayoutId id="2147483900" r:id="rId6"/>
    <p:sldLayoutId id="2147483901" r:id="rId7"/>
    <p:sldLayoutId id="2147483902" r:id="rId8"/>
    <p:sldLayoutId id="2147483903" r:id="rId9"/>
    <p:sldLayoutId id="2147483961" r:id="rId10"/>
  </p:sldLayoutIdLst>
  <p:transition spd="slow">
    <p:zoom/>
  </p:transition>
  <p:hf hdr="0" ftr="0" dt="0"/>
  <p:txStyles>
    <p:titleStyle>
      <a:lvl1pPr algn="l" defTabSz="914400" rtl="0" eaLnBrk="1" latinLnBrk="0" hangingPunct="1">
        <a:spcBef>
          <a:spcPct val="0"/>
        </a:spcBef>
        <a:buNone/>
        <a:defRPr sz="3600" kern="1200">
          <a:solidFill>
            <a:schemeClr val="bg2">
              <a:lumMod val="50000"/>
            </a:schemeClr>
          </a:solidFill>
          <a:latin typeface="+mj-lt"/>
          <a:ea typeface="+mj-ea"/>
          <a:cs typeface="+mj-cs"/>
        </a:defRPr>
      </a:lvl1pPr>
    </p:titleStyle>
    <p:bodyStyle>
      <a:lvl1pPr marL="228600" indent="-228600" algn="l" defTabSz="914400" rtl="0" eaLnBrk="1" latinLnBrk="0" hangingPunct="1">
        <a:spcBef>
          <a:spcPts val="1200"/>
        </a:spcBef>
        <a:buClrTx/>
        <a:buSzPct val="80000"/>
        <a:buFont typeface="Arial" pitchFamily="34" charset="0"/>
        <a:buChar char="•"/>
        <a:defRPr lang="en-US" sz="2400" kern="1200" dirty="0" smtClean="0">
          <a:solidFill>
            <a:srgbClr val="000000"/>
          </a:solidFill>
          <a:latin typeface="+mn-lt"/>
          <a:ea typeface="+mn-ea"/>
          <a:cs typeface="Arial"/>
        </a:defRPr>
      </a:lvl1pPr>
      <a:lvl2pPr marL="460375" indent="-231775" algn="l" defTabSz="914400" rtl="0" eaLnBrk="1" latinLnBrk="0" hangingPunct="1">
        <a:spcBef>
          <a:spcPts val="0"/>
        </a:spcBef>
        <a:spcAft>
          <a:spcPts val="1000"/>
        </a:spcAft>
        <a:buClrTx/>
        <a:buSzPct val="80000"/>
        <a:buFont typeface="BentonSansF Book" pitchFamily="50" charset="0"/>
        <a:buChar char="–"/>
        <a:defRPr lang="en-US" sz="2400" kern="1200" dirty="0" smtClean="0">
          <a:solidFill>
            <a:srgbClr val="000000"/>
          </a:solidFill>
          <a:latin typeface="+mn-lt"/>
          <a:ea typeface="+mn-ea"/>
          <a:cs typeface="Arial"/>
        </a:defRPr>
      </a:lvl2pPr>
      <a:lvl3pPr marL="458788" indent="0" algn="l" defTabSz="914400" rtl="0" eaLnBrk="1" latinLnBrk="0" hangingPunct="1">
        <a:spcBef>
          <a:spcPts val="0"/>
        </a:spcBef>
        <a:spcAft>
          <a:spcPts val="800"/>
        </a:spcAft>
        <a:buClr>
          <a:schemeClr val="accent1"/>
        </a:buClr>
        <a:buSzPct val="80000"/>
        <a:buFont typeface="Arial" pitchFamily="34" charset="0"/>
        <a:buNone/>
        <a:defRPr sz="1800" kern="1200">
          <a:solidFill>
            <a:schemeClr val="tx1"/>
          </a:solidFill>
          <a:latin typeface="+mn-lt"/>
          <a:ea typeface="+mn-ea"/>
          <a:cs typeface="+mn-cs"/>
        </a:defRPr>
      </a:lvl3pPr>
      <a:lvl4pPr marL="909638"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28600" algn="l" defTabSz="914400" rtl="0" eaLnBrk="1" latinLnBrk="0" hangingPunct="1">
        <a:spcBef>
          <a:spcPts val="0"/>
        </a:spcBef>
        <a:spcAft>
          <a:spcPts val="400"/>
        </a:spcAft>
        <a:buClr>
          <a:schemeClr val="bg2"/>
        </a:buClr>
        <a:buSzPct val="8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51F437-6E5E-2D49-820D-7C5A66221A9E}"/>
              </a:ext>
            </a:extLst>
          </p:cNvPr>
          <p:cNvSpPr>
            <a:spLocks noGrp="1"/>
          </p:cNvSpPr>
          <p:nvPr>
            <p:ph type="body" idx="1"/>
          </p:nvPr>
        </p:nvSpPr>
        <p:spPr>
          <a:xfrm>
            <a:off x="685800" y="1463040"/>
            <a:ext cx="11137392" cy="4572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sz="1200" dirty="0"/>
              <a:t>Fourth level</a:t>
            </a:r>
            <a:endParaRPr lang="en-US" dirty="0"/>
          </a:p>
          <a:p>
            <a:pPr lvl="0"/>
            <a:endParaRPr lang="en-US" dirty="0"/>
          </a:p>
        </p:txBody>
      </p:sp>
    </p:spTree>
    <p:extLst>
      <p:ext uri="{BB962C8B-B14F-4D97-AF65-F5344CB8AC3E}">
        <p14:creationId xmlns:p14="http://schemas.microsoft.com/office/powerpoint/2010/main" val="571121876"/>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 id="2147483917" r:id="rId13"/>
    <p:sldLayoutId id="2147483918" r:id="rId14"/>
    <p:sldLayoutId id="2147483919" r:id="rId15"/>
    <p:sldLayoutId id="2147483920" r:id="rId16"/>
    <p:sldLayoutId id="2147483921" r:id="rId17"/>
  </p:sldLayoutIdLst>
  <p:hf hdr="0" ftr="0" dt="0"/>
  <p:txStyles>
    <p:titleStyle>
      <a:lvl1pPr algn="l" defTabSz="68583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indent="0" algn="l" defTabSz="685835" rtl="0" eaLnBrk="1" latinLnBrk="0" hangingPunct="1">
        <a:lnSpc>
          <a:spcPct val="90000"/>
        </a:lnSpc>
        <a:spcBef>
          <a:spcPts val="750"/>
        </a:spcBef>
        <a:buFont typeface="Arial" panose="020B0604020202020204" pitchFamily="34" charset="0"/>
        <a:buNone/>
        <a:defRPr sz="4050" kern="1200">
          <a:solidFill>
            <a:schemeClr val="bg2"/>
          </a:solidFill>
          <a:latin typeface="+mj-lt"/>
          <a:ea typeface="+mn-ea"/>
          <a:cs typeface="+mn-cs"/>
        </a:defRPr>
      </a:lvl1pPr>
      <a:lvl2pPr marL="0" indent="0" algn="l" defTabSz="685835" rtl="0" eaLnBrk="1" latinLnBrk="0" hangingPunct="1">
        <a:lnSpc>
          <a:spcPct val="100000"/>
        </a:lnSpc>
        <a:spcBef>
          <a:spcPts val="375"/>
        </a:spcBef>
        <a:buClr>
          <a:schemeClr val="bg2"/>
        </a:buClr>
        <a:buFont typeface="Arial" panose="020B0604020202020204" pitchFamily="34" charset="0"/>
        <a:buNone/>
        <a:defRPr sz="1800" b="0" kern="1200">
          <a:solidFill>
            <a:schemeClr val="bg2"/>
          </a:solidFill>
          <a:latin typeface="+mj-lt"/>
          <a:ea typeface="+mn-ea"/>
          <a:cs typeface="+mn-cs"/>
        </a:defRPr>
      </a:lvl2pPr>
      <a:lvl3pPr marL="137167" indent="-137167" algn="l" defTabSz="685835" rtl="0" eaLnBrk="1" latinLnBrk="0" hangingPunct="1">
        <a:lnSpc>
          <a:spcPct val="100000"/>
        </a:lnSpc>
        <a:spcBef>
          <a:spcPts val="375"/>
        </a:spcBef>
        <a:buClr>
          <a:schemeClr val="bg2"/>
        </a:buClr>
        <a:buFont typeface="Arial" panose="020B0604020202020204" pitchFamily="34" charset="0"/>
        <a:buChar char="•"/>
        <a:defRPr sz="1425" kern="1200">
          <a:solidFill>
            <a:schemeClr val="bg2"/>
          </a:solidFill>
          <a:latin typeface="+mn-lt"/>
          <a:ea typeface="+mn-ea"/>
          <a:cs typeface="+mn-cs"/>
        </a:defRPr>
      </a:lvl3pPr>
      <a:lvl4pPr marL="274334" indent="-137167" algn="l" defTabSz="685835" rtl="0" eaLnBrk="1" latinLnBrk="0" hangingPunct="1">
        <a:lnSpc>
          <a:spcPct val="100000"/>
        </a:lnSpc>
        <a:spcBef>
          <a:spcPts val="375"/>
        </a:spcBef>
        <a:buClr>
          <a:schemeClr val="bg2"/>
        </a:buClr>
        <a:buFont typeface="Arial" panose="020B0604020202020204" pitchFamily="34" charset="0"/>
        <a:buChar char="•"/>
        <a:defRPr sz="1200" kern="1200">
          <a:solidFill>
            <a:schemeClr val="bg2"/>
          </a:solidFill>
          <a:latin typeface="+mn-lt"/>
          <a:ea typeface="+mn-ea"/>
          <a:cs typeface="+mn-cs"/>
        </a:defRPr>
      </a:lvl4pPr>
      <a:lvl5pPr marL="1543127"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45"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2"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78"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6"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35" rtl="0" eaLnBrk="1" latinLnBrk="0" hangingPunct="1">
        <a:defRPr sz="1350" kern="1200">
          <a:solidFill>
            <a:schemeClr val="tx1"/>
          </a:solidFill>
          <a:latin typeface="+mn-lt"/>
          <a:ea typeface="+mn-ea"/>
          <a:cs typeface="+mn-cs"/>
        </a:defRPr>
      </a:lvl1pPr>
      <a:lvl2pPr marL="342917" algn="l" defTabSz="685835" rtl="0" eaLnBrk="1" latinLnBrk="0" hangingPunct="1">
        <a:defRPr sz="1350" kern="1200">
          <a:solidFill>
            <a:schemeClr val="tx1"/>
          </a:solidFill>
          <a:latin typeface="+mn-lt"/>
          <a:ea typeface="+mn-ea"/>
          <a:cs typeface="+mn-cs"/>
        </a:defRPr>
      </a:lvl2pPr>
      <a:lvl3pPr marL="685835" algn="l" defTabSz="685835" rtl="0" eaLnBrk="1" latinLnBrk="0" hangingPunct="1">
        <a:defRPr sz="1350" kern="1200">
          <a:solidFill>
            <a:schemeClr val="tx1"/>
          </a:solidFill>
          <a:latin typeface="+mn-lt"/>
          <a:ea typeface="+mn-ea"/>
          <a:cs typeface="+mn-cs"/>
        </a:defRPr>
      </a:lvl3pPr>
      <a:lvl4pPr marL="1028752" algn="l" defTabSz="685835" rtl="0" eaLnBrk="1" latinLnBrk="0" hangingPunct="1">
        <a:defRPr sz="1350" kern="1200">
          <a:solidFill>
            <a:schemeClr val="tx1"/>
          </a:solidFill>
          <a:latin typeface="+mn-lt"/>
          <a:ea typeface="+mn-ea"/>
          <a:cs typeface="+mn-cs"/>
        </a:defRPr>
      </a:lvl4pPr>
      <a:lvl5pPr marL="1371668" algn="l" defTabSz="685835" rtl="0" eaLnBrk="1" latinLnBrk="0" hangingPunct="1">
        <a:defRPr sz="1350" kern="1200">
          <a:solidFill>
            <a:schemeClr val="tx1"/>
          </a:solidFill>
          <a:latin typeface="+mn-lt"/>
          <a:ea typeface="+mn-ea"/>
          <a:cs typeface="+mn-cs"/>
        </a:defRPr>
      </a:lvl5pPr>
      <a:lvl6pPr marL="1714586" algn="l" defTabSz="685835" rtl="0" eaLnBrk="1" latinLnBrk="0" hangingPunct="1">
        <a:defRPr sz="1350" kern="1200">
          <a:solidFill>
            <a:schemeClr val="tx1"/>
          </a:solidFill>
          <a:latin typeface="+mn-lt"/>
          <a:ea typeface="+mn-ea"/>
          <a:cs typeface="+mn-cs"/>
        </a:defRPr>
      </a:lvl6pPr>
      <a:lvl7pPr marL="2057503" algn="l" defTabSz="685835" rtl="0" eaLnBrk="1" latinLnBrk="0" hangingPunct="1">
        <a:defRPr sz="1350" kern="1200">
          <a:solidFill>
            <a:schemeClr val="tx1"/>
          </a:solidFill>
          <a:latin typeface="+mn-lt"/>
          <a:ea typeface="+mn-ea"/>
          <a:cs typeface="+mn-cs"/>
        </a:defRPr>
      </a:lvl7pPr>
      <a:lvl8pPr marL="2400420" algn="l" defTabSz="685835" rtl="0" eaLnBrk="1" latinLnBrk="0" hangingPunct="1">
        <a:defRPr sz="1350" kern="1200">
          <a:solidFill>
            <a:schemeClr val="tx1"/>
          </a:solidFill>
          <a:latin typeface="+mn-lt"/>
          <a:ea typeface="+mn-ea"/>
          <a:cs typeface="+mn-cs"/>
        </a:defRPr>
      </a:lvl8pPr>
      <a:lvl9pPr marL="2743337" algn="l" defTabSz="685835"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51F437-6E5E-2D49-820D-7C5A66221A9E}"/>
              </a:ext>
            </a:extLst>
          </p:cNvPr>
          <p:cNvSpPr>
            <a:spLocks noGrp="1"/>
          </p:cNvSpPr>
          <p:nvPr>
            <p:ph type="body" idx="1"/>
          </p:nvPr>
        </p:nvSpPr>
        <p:spPr>
          <a:xfrm>
            <a:off x="685800" y="1463040"/>
            <a:ext cx="11137392" cy="4572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sz="1600" dirty="0"/>
              <a:t>Fourth level</a:t>
            </a:r>
            <a:endParaRPr lang="en-US" dirty="0"/>
          </a:p>
          <a:p>
            <a:pPr lvl="0"/>
            <a:endParaRPr lang="en-US" dirty="0"/>
          </a:p>
        </p:txBody>
      </p:sp>
    </p:spTree>
    <p:extLst>
      <p:ext uri="{BB962C8B-B14F-4D97-AF65-F5344CB8AC3E}">
        <p14:creationId xmlns:p14="http://schemas.microsoft.com/office/powerpoint/2010/main" val="3360962370"/>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 id="2147483937" r:id="rId14"/>
    <p:sldLayoutId id="2147483938" r:id="rId15"/>
    <p:sldLayoutId id="2147483939" r:id="rId16"/>
    <p:sldLayoutId id="2147483940" r:id="rId17"/>
  </p:sldLayoutIdLst>
  <p:hf hdr="0" ftr="0" dt="0"/>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46" rtl="0" eaLnBrk="1" latinLnBrk="0" hangingPunct="1">
        <a:lnSpc>
          <a:spcPct val="90000"/>
        </a:lnSpc>
        <a:spcBef>
          <a:spcPts val="1000"/>
        </a:spcBef>
        <a:buFont typeface="Arial" panose="020B0604020202020204" pitchFamily="34" charset="0"/>
        <a:buNone/>
        <a:defRPr sz="5400" kern="1200">
          <a:solidFill>
            <a:schemeClr val="bg2"/>
          </a:solidFill>
          <a:latin typeface="+mj-lt"/>
          <a:ea typeface="+mn-ea"/>
          <a:cs typeface="+mn-cs"/>
        </a:defRPr>
      </a:lvl1pPr>
      <a:lvl2pPr marL="0" indent="0" algn="l" defTabSz="914446" rtl="0" eaLnBrk="1" latinLnBrk="0" hangingPunct="1">
        <a:lnSpc>
          <a:spcPct val="100000"/>
        </a:lnSpc>
        <a:spcBef>
          <a:spcPts val="500"/>
        </a:spcBef>
        <a:buClr>
          <a:schemeClr val="bg2"/>
        </a:buClr>
        <a:buFont typeface="Arial" panose="020B0604020202020204" pitchFamily="34" charset="0"/>
        <a:buNone/>
        <a:defRPr sz="2400" b="0" kern="1200">
          <a:solidFill>
            <a:schemeClr val="bg2"/>
          </a:solidFill>
          <a:latin typeface="+mj-lt"/>
          <a:ea typeface="+mn-ea"/>
          <a:cs typeface="+mn-cs"/>
        </a:defRPr>
      </a:lvl2pPr>
      <a:lvl3pPr marL="182889" indent="-182889" algn="l" defTabSz="914446" rtl="0" eaLnBrk="1" latinLnBrk="0" hangingPunct="1">
        <a:lnSpc>
          <a:spcPct val="100000"/>
        </a:lnSpc>
        <a:spcBef>
          <a:spcPts val="500"/>
        </a:spcBef>
        <a:buClr>
          <a:schemeClr val="bg2"/>
        </a:buClr>
        <a:buFont typeface="Arial" panose="020B0604020202020204" pitchFamily="34" charset="0"/>
        <a:buChar char="•"/>
        <a:defRPr sz="1900" kern="1200">
          <a:solidFill>
            <a:schemeClr val="bg2"/>
          </a:solidFill>
          <a:latin typeface="+mn-lt"/>
          <a:ea typeface="+mn-ea"/>
          <a:cs typeface="+mn-cs"/>
        </a:defRPr>
      </a:lvl3pPr>
      <a:lvl4pPr marL="365778" indent="-182889" algn="l" defTabSz="914446" rtl="0" eaLnBrk="1" latinLnBrk="0" hangingPunct="1">
        <a:lnSpc>
          <a:spcPct val="100000"/>
        </a:lnSpc>
        <a:spcBef>
          <a:spcPts val="500"/>
        </a:spcBef>
        <a:buClr>
          <a:schemeClr val="bg2"/>
        </a:buClr>
        <a:buFont typeface="Arial" panose="020B0604020202020204" pitchFamily="34" charset="0"/>
        <a:buChar char="•"/>
        <a:defRPr sz="1600" kern="1200">
          <a:solidFill>
            <a:schemeClr val="bg2"/>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51F437-6E5E-2D49-820D-7C5A66221A9E}"/>
              </a:ext>
            </a:extLst>
          </p:cNvPr>
          <p:cNvSpPr>
            <a:spLocks noGrp="1"/>
          </p:cNvSpPr>
          <p:nvPr>
            <p:ph type="body" idx="1"/>
          </p:nvPr>
        </p:nvSpPr>
        <p:spPr>
          <a:xfrm>
            <a:off x="685800" y="1463040"/>
            <a:ext cx="11137392" cy="4572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sz="1600" dirty="0"/>
              <a:t>Fourth level</a:t>
            </a:r>
            <a:endParaRPr lang="en-US" dirty="0"/>
          </a:p>
          <a:p>
            <a:pPr lvl="0"/>
            <a:endParaRPr lang="en-US" dirty="0"/>
          </a:p>
        </p:txBody>
      </p:sp>
    </p:spTree>
    <p:extLst>
      <p:ext uri="{BB962C8B-B14F-4D97-AF65-F5344CB8AC3E}">
        <p14:creationId xmlns:p14="http://schemas.microsoft.com/office/powerpoint/2010/main" val="2630053202"/>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 id="2147483955" r:id="rId12"/>
    <p:sldLayoutId id="2147483956" r:id="rId13"/>
    <p:sldLayoutId id="2147483957" r:id="rId14"/>
    <p:sldLayoutId id="2147483958" r:id="rId15"/>
    <p:sldLayoutId id="2147483959" r:id="rId16"/>
    <p:sldLayoutId id="2147483960" r:id="rId17"/>
  </p:sldLayoutIdLst>
  <p:hf hdr="0" ftr="0" dt="0"/>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46" rtl="0" eaLnBrk="1" latinLnBrk="0" hangingPunct="1">
        <a:lnSpc>
          <a:spcPct val="90000"/>
        </a:lnSpc>
        <a:spcBef>
          <a:spcPts val="1000"/>
        </a:spcBef>
        <a:buFont typeface="Arial" panose="020B0604020202020204" pitchFamily="34" charset="0"/>
        <a:buNone/>
        <a:defRPr sz="5400" kern="1200">
          <a:solidFill>
            <a:schemeClr val="bg2"/>
          </a:solidFill>
          <a:latin typeface="+mj-lt"/>
          <a:ea typeface="+mn-ea"/>
          <a:cs typeface="+mn-cs"/>
        </a:defRPr>
      </a:lvl1pPr>
      <a:lvl2pPr marL="0" indent="0" algn="l" defTabSz="914446" rtl="0" eaLnBrk="1" latinLnBrk="0" hangingPunct="1">
        <a:lnSpc>
          <a:spcPct val="100000"/>
        </a:lnSpc>
        <a:spcBef>
          <a:spcPts val="500"/>
        </a:spcBef>
        <a:buClr>
          <a:schemeClr val="bg2"/>
        </a:buClr>
        <a:buFont typeface="Arial" panose="020B0604020202020204" pitchFamily="34" charset="0"/>
        <a:buNone/>
        <a:defRPr sz="2400" b="0" kern="1200">
          <a:solidFill>
            <a:schemeClr val="bg2"/>
          </a:solidFill>
          <a:latin typeface="+mj-lt"/>
          <a:ea typeface="+mn-ea"/>
          <a:cs typeface="+mn-cs"/>
        </a:defRPr>
      </a:lvl2pPr>
      <a:lvl3pPr marL="182889" indent="-182889" algn="l" defTabSz="914446" rtl="0" eaLnBrk="1" latinLnBrk="0" hangingPunct="1">
        <a:lnSpc>
          <a:spcPct val="100000"/>
        </a:lnSpc>
        <a:spcBef>
          <a:spcPts val="500"/>
        </a:spcBef>
        <a:buClr>
          <a:schemeClr val="bg2"/>
        </a:buClr>
        <a:buFont typeface="Arial" panose="020B0604020202020204" pitchFamily="34" charset="0"/>
        <a:buChar char="•"/>
        <a:defRPr sz="1900" kern="1200">
          <a:solidFill>
            <a:schemeClr val="bg2"/>
          </a:solidFill>
          <a:latin typeface="+mn-lt"/>
          <a:ea typeface="+mn-ea"/>
          <a:cs typeface="+mn-cs"/>
        </a:defRPr>
      </a:lvl3pPr>
      <a:lvl4pPr marL="365778" indent="-182889" algn="l" defTabSz="914446" rtl="0" eaLnBrk="1" latinLnBrk="0" hangingPunct="1">
        <a:lnSpc>
          <a:spcPct val="100000"/>
        </a:lnSpc>
        <a:spcBef>
          <a:spcPts val="500"/>
        </a:spcBef>
        <a:buClr>
          <a:schemeClr val="bg2"/>
        </a:buClr>
        <a:buFont typeface="Arial" panose="020B0604020202020204" pitchFamily="34" charset="0"/>
        <a:buChar char="•"/>
        <a:defRPr sz="1600" kern="1200">
          <a:solidFill>
            <a:schemeClr val="bg2"/>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dirty="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46DB1200-98B1-4EDA-9D2C-E98AFEDA6BA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1239" y="215838"/>
            <a:ext cx="10972800" cy="534789"/>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187356"/>
            <a:ext cx="10972800" cy="493880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4"/>
          </p:nvPr>
        </p:nvSpPr>
        <p:spPr>
          <a:xfrm>
            <a:off x="11074400" y="6342213"/>
            <a:ext cx="508000" cy="244475"/>
          </a:xfrm>
          <a:prstGeom prst="rect">
            <a:avLst/>
          </a:prstGeom>
        </p:spPr>
        <p:txBody>
          <a:bodyPr vert="horz" lIns="91440" tIns="45720" rIns="0" bIns="45720" rtlCol="0" anchor="ctr"/>
          <a:lstStyle>
            <a:lvl1pPr algn="r">
              <a:defRPr sz="1050">
                <a:solidFill>
                  <a:srgbClr val="6D6D66"/>
                </a:solidFill>
                <a:latin typeface="+mn-lt"/>
              </a:defRPr>
            </a:lvl1pPr>
          </a:lstStyle>
          <a:p>
            <a:pPr eaLnBrk="0" hangingPunct="0"/>
            <a:fld id="{485C39CC-EE39-D443-B36F-C90C146C8057}" type="slidenum">
              <a:rPr lang="en-US" smtClean="0">
                <a:ea typeface="ＭＳ Ｐゴシック" charset="-128"/>
              </a:rPr>
              <a:pPr eaLnBrk="0" hangingPunct="0"/>
              <a:t>‹#›</a:t>
            </a:fld>
            <a:endParaRPr lang="en-US" dirty="0">
              <a:ea typeface="ＭＳ Ｐゴシック" charset="-128"/>
            </a:endParaRPr>
          </a:p>
        </p:txBody>
      </p:sp>
    </p:spTree>
    <p:extLst>
      <p:ext uri="{BB962C8B-B14F-4D97-AF65-F5344CB8AC3E}">
        <p14:creationId xmlns:p14="http://schemas.microsoft.com/office/powerpoint/2010/main" val="311050144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80" r:id="rId9"/>
    <p:sldLayoutId id="2147483781" r:id="rId10"/>
    <p:sldLayoutId id="2147483782" r:id="rId11"/>
  </p:sldLayoutIdLst>
  <p:hf hdr="0" dt="0"/>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200"/>
        </a:spcBef>
        <a:buClr>
          <a:schemeClr val="bg2"/>
        </a:buClr>
        <a:buSzPct val="80000"/>
        <a:buFont typeface="Arial" pitchFamily="34" charset="0"/>
        <a:buChar char="•"/>
        <a:defRPr sz="2400" kern="1200">
          <a:solidFill>
            <a:schemeClr val="tx1"/>
          </a:solidFill>
          <a:latin typeface="+mn-lt"/>
          <a:ea typeface="+mn-ea"/>
          <a:cs typeface="+mn-cs"/>
        </a:defRPr>
      </a:lvl1pPr>
      <a:lvl2pPr marL="460375" indent="-231775" algn="l" defTabSz="914400" rtl="0" eaLnBrk="1" latinLnBrk="0" hangingPunct="1">
        <a:spcBef>
          <a:spcPts val="0"/>
        </a:spcBef>
        <a:spcAft>
          <a:spcPts val="1000"/>
        </a:spcAft>
        <a:buClr>
          <a:schemeClr val="bg2"/>
        </a:buClr>
        <a:buSzPct val="80000"/>
        <a:buFont typeface="BentonSansF Book" pitchFamily="50" charset="0"/>
        <a:buChar char="–"/>
        <a:defRPr sz="2400" kern="1200">
          <a:solidFill>
            <a:schemeClr val="tx1"/>
          </a:solidFill>
          <a:latin typeface="+mn-lt"/>
          <a:ea typeface="+mn-ea"/>
          <a:cs typeface="+mn-cs"/>
        </a:defRPr>
      </a:lvl2pPr>
      <a:lvl3pPr marL="687388" indent="-228600" algn="l" defTabSz="914400" rtl="0" eaLnBrk="1" latinLnBrk="0" hangingPunct="1">
        <a:spcBef>
          <a:spcPts val="0"/>
        </a:spcBef>
        <a:spcAft>
          <a:spcPts val="800"/>
        </a:spcAft>
        <a:buClr>
          <a:schemeClr val="accent1"/>
        </a:buClr>
        <a:buSzPct val="80000"/>
        <a:buFont typeface="Arial" pitchFamily="34" charset="0"/>
        <a:buChar char="•"/>
        <a:defRPr sz="2400" kern="1200">
          <a:solidFill>
            <a:schemeClr val="tx1"/>
          </a:solidFill>
          <a:latin typeface="+mn-lt"/>
          <a:ea typeface="+mn-ea"/>
          <a:cs typeface="+mn-cs"/>
        </a:defRPr>
      </a:lvl3pPr>
      <a:lvl4pPr marL="909638" indent="-228600" algn="l" defTabSz="914400" rtl="0" eaLnBrk="1" latinLnBrk="0" hangingPunct="1">
        <a:spcBef>
          <a:spcPts val="0"/>
        </a:spcBef>
        <a:spcAft>
          <a:spcPts val="600"/>
        </a:spcAft>
        <a:buClr>
          <a:schemeClr val="accent1"/>
        </a:buClr>
        <a:buSzPct val="80000"/>
        <a:buFont typeface="BentonSansF Book" pitchFamily="50" charset="0"/>
        <a:buChar char="–"/>
        <a:defRPr sz="2400" kern="1200">
          <a:solidFill>
            <a:schemeClr val="tx1"/>
          </a:solidFill>
          <a:latin typeface="+mn-lt"/>
          <a:ea typeface="+mn-ea"/>
          <a:cs typeface="+mn-cs"/>
        </a:defRPr>
      </a:lvl4pPr>
      <a:lvl5pPr marL="1143000" indent="-228600" algn="l" defTabSz="914400" rtl="0" eaLnBrk="1" latinLnBrk="0" hangingPunct="1">
        <a:spcBef>
          <a:spcPts val="0"/>
        </a:spcBef>
        <a:spcAft>
          <a:spcPts val="400"/>
        </a:spcAft>
        <a:buClr>
          <a:schemeClr val="bg2"/>
        </a:buClr>
        <a:buSzPct val="80000"/>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38668"/>
            <a:ext cx="10972800" cy="1129770"/>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0" tIns="0" rIns="0" bIns="0" rtlCol="0">
            <a:normAutofit/>
          </a:bodyPr>
          <a:lstStyle/>
          <a:p>
            <a:pPr lvl="0"/>
            <a:r>
              <a:rPr lang="en-US" dirty="0"/>
              <a:t>Click to edit Master text styles</a:t>
            </a:r>
          </a:p>
          <a:p>
            <a:pPr lvl="1"/>
            <a:r>
              <a:rPr lang="en-US" dirty="0"/>
              <a:t>Second level</a:t>
            </a:r>
          </a:p>
        </p:txBody>
      </p:sp>
      <p:sp>
        <p:nvSpPr>
          <p:cNvPr id="8" name="Slide Number Placeholder 7"/>
          <p:cNvSpPr>
            <a:spLocks noGrp="1"/>
          </p:cNvSpPr>
          <p:nvPr>
            <p:ph type="sldNum" sz="quarter" idx="4"/>
          </p:nvPr>
        </p:nvSpPr>
        <p:spPr>
          <a:xfrm>
            <a:off x="11074400" y="6342213"/>
            <a:ext cx="508000" cy="244475"/>
          </a:xfrm>
          <a:prstGeom prst="rect">
            <a:avLst/>
          </a:prstGeom>
        </p:spPr>
        <p:txBody>
          <a:bodyPr vert="horz" lIns="91440" tIns="45720" rIns="0" bIns="45720" rtlCol="0" anchor="ctr"/>
          <a:lstStyle>
            <a:lvl1pPr algn="r">
              <a:defRPr sz="1000">
                <a:solidFill>
                  <a:srgbClr val="6D6D66"/>
                </a:solidFill>
              </a:defRPr>
            </a:lvl1pPr>
          </a:lstStyle>
          <a:p>
            <a:pPr eaLnBrk="0" hangingPunct="0"/>
            <a:fld id="{485C39CC-EE39-D443-B36F-C90C146C8057}" type="slidenum">
              <a:rPr lang="en-US" smtClean="0">
                <a:latin typeface="Times New Roman" pitchFamily="18" charset="0"/>
                <a:ea typeface="ＭＳ Ｐゴシック" charset="-128"/>
              </a:rPr>
              <a:pPr eaLnBrk="0" hangingPunct="0"/>
              <a:t>‹#›</a:t>
            </a:fld>
            <a:endParaRPr lang="en-US" dirty="0">
              <a:latin typeface="Times New Roman" pitchFamily="18" charset="0"/>
              <a:ea typeface="ＭＳ Ｐゴシック" charset="-128"/>
            </a:endParaRPr>
          </a:p>
        </p:txBody>
      </p:sp>
      <p:sp>
        <p:nvSpPr>
          <p:cNvPr id="14" name="Rectangle 17"/>
          <p:cNvSpPr>
            <a:spLocks noChangeArrowheads="1"/>
          </p:cNvSpPr>
          <p:nvPr/>
        </p:nvSpPr>
        <p:spPr bwMode="auto">
          <a:xfrm>
            <a:off x="459317" y="8305800"/>
            <a:ext cx="2032000" cy="609600"/>
          </a:xfrm>
          <a:prstGeom prst="rect">
            <a:avLst/>
          </a:prstGeom>
          <a:noFill/>
          <a:ln w="9525">
            <a:noFill/>
            <a:miter lim="800000"/>
            <a:headEnd/>
            <a:tailEnd/>
          </a:ln>
        </p:spPr>
        <p:txBody>
          <a:bodyPr lIns="92075" tIns="46038" rIns="92075" bIns="46038" anchor="b"/>
          <a:lstStyle/>
          <a:p>
            <a:pPr eaLnBrk="0" hangingPunct="0">
              <a:spcBef>
                <a:spcPct val="50000"/>
              </a:spcBef>
              <a:defRPr/>
            </a:pPr>
            <a:endParaRPr lang="en-US" sz="1400" dirty="0">
              <a:solidFill>
                <a:srgbClr val="5C9A1B"/>
              </a:solidFill>
              <a:latin typeface="Times New Roman" pitchFamily="18" charset="0"/>
              <a:ea typeface="ＭＳ Ｐゴシック" charset="-128"/>
            </a:endParaRPr>
          </a:p>
        </p:txBody>
      </p:sp>
      <p:sp>
        <p:nvSpPr>
          <p:cNvPr id="15" name="Rectangle 18"/>
          <p:cNvSpPr>
            <a:spLocks noChangeArrowheads="1"/>
          </p:cNvSpPr>
          <p:nvPr/>
        </p:nvSpPr>
        <p:spPr bwMode="auto">
          <a:xfrm>
            <a:off x="662517" y="8458200"/>
            <a:ext cx="2032000" cy="609600"/>
          </a:xfrm>
          <a:prstGeom prst="rect">
            <a:avLst/>
          </a:prstGeom>
          <a:noFill/>
          <a:ln w="9525">
            <a:noFill/>
            <a:miter lim="800000"/>
            <a:headEnd/>
            <a:tailEnd/>
          </a:ln>
        </p:spPr>
        <p:txBody>
          <a:bodyPr lIns="92075" tIns="46038" rIns="92075" bIns="46038" anchor="b"/>
          <a:lstStyle/>
          <a:p>
            <a:pPr eaLnBrk="0" hangingPunct="0">
              <a:spcBef>
                <a:spcPct val="50000"/>
              </a:spcBef>
              <a:defRPr/>
            </a:pPr>
            <a:endParaRPr lang="en-US" sz="1400" dirty="0">
              <a:solidFill>
                <a:srgbClr val="5C9A1B"/>
              </a:solidFill>
              <a:latin typeface="Times New Roman" pitchFamily="18" charset="0"/>
              <a:ea typeface="ＭＳ Ｐゴシック" charset="-128"/>
            </a:endParaRPr>
          </a:p>
        </p:txBody>
      </p:sp>
    </p:spTree>
    <p:extLst>
      <p:ext uri="{BB962C8B-B14F-4D97-AF65-F5344CB8AC3E}">
        <p14:creationId xmlns:p14="http://schemas.microsoft.com/office/powerpoint/2010/main" val="169114477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4" r:id="rId5"/>
    <p:sldLayoutId id="2147483735" r:id="rId6"/>
    <p:sldLayoutId id="2147483736" r:id="rId7"/>
    <p:sldLayoutId id="2147483737" r:id="rId8"/>
    <p:sldLayoutId id="2147483738" r:id="rId9"/>
  </p:sldLayoutIdLst>
  <p:transition spd="slow">
    <p:zoom/>
  </p:transition>
  <p:hf hdr="0" dt="0"/>
  <p:txStyles>
    <p:titleStyle>
      <a:lvl1pPr algn="l" defTabSz="914400" rtl="0" eaLnBrk="1" latinLnBrk="0" hangingPunct="1">
        <a:spcBef>
          <a:spcPct val="0"/>
        </a:spcBef>
        <a:buNone/>
        <a:defRPr sz="2800" kern="1200">
          <a:solidFill>
            <a:schemeClr val="bg2">
              <a:lumMod val="50000"/>
            </a:schemeClr>
          </a:solidFill>
          <a:latin typeface="+mj-lt"/>
          <a:ea typeface="+mj-ea"/>
          <a:cs typeface="+mj-cs"/>
        </a:defRPr>
      </a:lvl1pPr>
    </p:titleStyle>
    <p:bodyStyle>
      <a:lvl1pPr marL="228600" indent="-228600" algn="l" defTabSz="914400" rtl="0" eaLnBrk="1" latinLnBrk="0" hangingPunct="1">
        <a:spcBef>
          <a:spcPts val="1200"/>
        </a:spcBef>
        <a:buClrTx/>
        <a:buSzPct val="80000"/>
        <a:buFont typeface="Arial" pitchFamily="34" charset="0"/>
        <a:buChar char="•"/>
        <a:defRPr sz="2400" kern="1200">
          <a:solidFill>
            <a:schemeClr val="tx1"/>
          </a:solidFill>
          <a:latin typeface="+mn-lt"/>
          <a:ea typeface="+mn-ea"/>
          <a:cs typeface="+mn-cs"/>
        </a:defRPr>
      </a:lvl1pPr>
      <a:lvl2pPr marL="460375" indent="-231775" algn="l" defTabSz="914400" rtl="0" eaLnBrk="1" latinLnBrk="0" hangingPunct="1">
        <a:spcBef>
          <a:spcPts val="0"/>
        </a:spcBef>
        <a:spcAft>
          <a:spcPts val="1000"/>
        </a:spcAft>
        <a:buClrTx/>
        <a:buSzPct val="80000"/>
        <a:buFont typeface="BentonSansF Book" pitchFamily="50" charset="0"/>
        <a:buChar char="–"/>
        <a:defRPr sz="2000" kern="1200">
          <a:solidFill>
            <a:schemeClr val="tx1"/>
          </a:solidFill>
          <a:latin typeface="+mn-lt"/>
          <a:ea typeface="+mn-ea"/>
          <a:cs typeface="+mn-cs"/>
        </a:defRPr>
      </a:lvl2pPr>
      <a:lvl3pPr marL="458788" indent="0" algn="l" defTabSz="914400" rtl="0" eaLnBrk="1" latinLnBrk="0" hangingPunct="1">
        <a:spcBef>
          <a:spcPts val="0"/>
        </a:spcBef>
        <a:spcAft>
          <a:spcPts val="800"/>
        </a:spcAft>
        <a:buClr>
          <a:schemeClr val="accent1"/>
        </a:buClr>
        <a:buSzPct val="80000"/>
        <a:buFont typeface="Arial" pitchFamily="34" charset="0"/>
        <a:buNone/>
        <a:defRPr sz="1800" kern="1200">
          <a:solidFill>
            <a:schemeClr val="tx1"/>
          </a:solidFill>
          <a:latin typeface="+mn-lt"/>
          <a:ea typeface="+mn-ea"/>
          <a:cs typeface="+mn-cs"/>
        </a:defRPr>
      </a:lvl3pPr>
      <a:lvl4pPr marL="909638"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28600" algn="l" defTabSz="914400" rtl="0" eaLnBrk="1" latinLnBrk="0" hangingPunct="1">
        <a:spcBef>
          <a:spcPts val="0"/>
        </a:spcBef>
        <a:spcAft>
          <a:spcPts val="400"/>
        </a:spcAft>
        <a:buClr>
          <a:schemeClr val="bg2"/>
        </a:buClr>
        <a:buSzPct val="8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338138"/>
            <a:ext cx="10972800" cy="11303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p:cNvSpPr>
          <p:nvPr>
            <p:ph type="sldNum" sz="quarter" idx="4"/>
          </p:nvPr>
        </p:nvSpPr>
        <p:spPr>
          <a:xfrm>
            <a:off x="11074400" y="6342064"/>
            <a:ext cx="508000" cy="244475"/>
          </a:xfrm>
          <a:prstGeom prst="rect">
            <a:avLst/>
          </a:prstGeom>
        </p:spPr>
        <p:txBody>
          <a:bodyPr vert="horz" lIns="91440" tIns="45720" rIns="0" bIns="45720" rtlCol="0" anchor="ctr"/>
          <a:lstStyle>
            <a:lvl1pPr algn="r" eaLnBrk="0" hangingPunct="0">
              <a:defRPr sz="1000">
                <a:solidFill>
                  <a:srgbClr val="6D6D66"/>
                </a:solidFill>
                <a:ea typeface="ＭＳ Ｐゴシック" charset="-128"/>
                <a:cs typeface="+mn-cs"/>
              </a:defRPr>
            </a:lvl1pPr>
          </a:lstStyle>
          <a:p>
            <a:fld id="{7D1925D7-C5CF-4574-9446-2AA0327C58B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Lst>
  <p:hf hdr="0" dt="0"/>
  <p:txStyles>
    <p:titleStyle>
      <a:lvl1pPr algn="l" rtl="0" eaLnBrk="1" fontAlgn="base" hangingPunct="1">
        <a:spcBef>
          <a:spcPct val="0"/>
        </a:spcBef>
        <a:spcAft>
          <a:spcPct val="0"/>
        </a:spcAft>
        <a:defRPr sz="2800" kern="1200">
          <a:solidFill>
            <a:schemeClr val="accent1"/>
          </a:solidFill>
          <a:latin typeface="+mj-lt"/>
          <a:ea typeface="+mj-ea"/>
          <a:cs typeface="+mj-cs"/>
        </a:defRPr>
      </a:lvl1pPr>
      <a:lvl2pPr algn="l" rtl="0" eaLnBrk="1" fontAlgn="base" hangingPunct="1">
        <a:spcBef>
          <a:spcPct val="0"/>
        </a:spcBef>
        <a:spcAft>
          <a:spcPct val="0"/>
        </a:spcAft>
        <a:defRPr sz="2800">
          <a:solidFill>
            <a:schemeClr val="accent1"/>
          </a:solidFill>
          <a:latin typeface="Calibri" pitchFamily="34" charset="0"/>
        </a:defRPr>
      </a:lvl2pPr>
      <a:lvl3pPr algn="l" rtl="0" eaLnBrk="1" fontAlgn="base" hangingPunct="1">
        <a:spcBef>
          <a:spcPct val="0"/>
        </a:spcBef>
        <a:spcAft>
          <a:spcPct val="0"/>
        </a:spcAft>
        <a:defRPr sz="2800">
          <a:solidFill>
            <a:schemeClr val="accent1"/>
          </a:solidFill>
          <a:latin typeface="Calibri" pitchFamily="34" charset="0"/>
        </a:defRPr>
      </a:lvl3pPr>
      <a:lvl4pPr algn="l" rtl="0" eaLnBrk="1" fontAlgn="base" hangingPunct="1">
        <a:spcBef>
          <a:spcPct val="0"/>
        </a:spcBef>
        <a:spcAft>
          <a:spcPct val="0"/>
        </a:spcAft>
        <a:defRPr sz="2800">
          <a:solidFill>
            <a:schemeClr val="accent1"/>
          </a:solidFill>
          <a:latin typeface="Calibri" pitchFamily="34" charset="0"/>
        </a:defRPr>
      </a:lvl4pPr>
      <a:lvl5pPr algn="l" rtl="0" eaLnBrk="1" fontAlgn="base" hangingPunct="1">
        <a:spcBef>
          <a:spcPct val="0"/>
        </a:spcBef>
        <a:spcAft>
          <a:spcPct val="0"/>
        </a:spcAft>
        <a:defRPr sz="2800">
          <a:solidFill>
            <a:schemeClr val="accent1"/>
          </a:solidFill>
          <a:latin typeface="Calibri" pitchFamily="34" charset="0"/>
        </a:defRPr>
      </a:lvl5pPr>
      <a:lvl6pPr marL="457200" algn="l" rtl="0" eaLnBrk="1" fontAlgn="base" hangingPunct="1">
        <a:spcBef>
          <a:spcPct val="0"/>
        </a:spcBef>
        <a:spcAft>
          <a:spcPct val="0"/>
        </a:spcAft>
        <a:defRPr sz="2800">
          <a:solidFill>
            <a:schemeClr val="accent1"/>
          </a:solidFill>
          <a:latin typeface="Calibri" pitchFamily="34" charset="0"/>
        </a:defRPr>
      </a:lvl6pPr>
      <a:lvl7pPr marL="914400" algn="l" rtl="0" eaLnBrk="1" fontAlgn="base" hangingPunct="1">
        <a:spcBef>
          <a:spcPct val="0"/>
        </a:spcBef>
        <a:spcAft>
          <a:spcPct val="0"/>
        </a:spcAft>
        <a:defRPr sz="2800">
          <a:solidFill>
            <a:schemeClr val="accent1"/>
          </a:solidFill>
          <a:latin typeface="Calibri" pitchFamily="34" charset="0"/>
        </a:defRPr>
      </a:lvl7pPr>
      <a:lvl8pPr marL="1371600" algn="l" rtl="0" eaLnBrk="1" fontAlgn="base" hangingPunct="1">
        <a:spcBef>
          <a:spcPct val="0"/>
        </a:spcBef>
        <a:spcAft>
          <a:spcPct val="0"/>
        </a:spcAft>
        <a:defRPr sz="2800">
          <a:solidFill>
            <a:schemeClr val="accent1"/>
          </a:solidFill>
          <a:latin typeface="Calibri" pitchFamily="34" charset="0"/>
        </a:defRPr>
      </a:lvl8pPr>
      <a:lvl9pPr marL="1828800" algn="l" rtl="0" eaLnBrk="1" fontAlgn="base" hangingPunct="1">
        <a:spcBef>
          <a:spcPct val="0"/>
        </a:spcBef>
        <a:spcAft>
          <a:spcPct val="0"/>
        </a:spcAft>
        <a:defRPr sz="2800">
          <a:solidFill>
            <a:schemeClr val="accent1"/>
          </a:solidFill>
          <a:latin typeface="Calibri" pitchFamily="34" charset="0"/>
        </a:defRPr>
      </a:lvl9pPr>
    </p:titleStyle>
    <p:bodyStyle>
      <a:lvl1pPr marL="228600" indent="-228600" algn="l" rtl="0" eaLnBrk="1" fontAlgn="base" hangingPunct="1">
        <a:spcBef>
          <a:spcPts val="1200"/>
        </a:spcBef>
        <a:spcAft>
          <a:spcPct val="0"/>
        </a:spcAft>
        <a:buClr>
          <a:schemeClr val="bg2"/>
        </a:buClr>
        <a:buSzPct val="80000"/>
        <a:buFont typeface="Arial" charset="0"/>
        <a:buChar char="•"/>
        <a:defRPr sz="2400" kern="1200">
          <a:solidFill>
            <a:schemeClr val="tx1"/>
          </a:solidFill>
          <a:latin typeface="+mn-lt"/>
          <a:ea typeface="+mn-ea"/>
          <a:cs typeface="+mn-cs"/>
        </a:defRPr>
      </a:lvl1pPr>
      <a:lvl2pPr marL="460375" indent="-231775" algn="l" rtl="0" eaLnBrk="1" fontAlgn="base" hangingPunct="1">
        <a:spcBef>
          <a:spcPct val="0"/>
        </a:spcBef>
        <a:spcAft>
          <a:spcPts val="1000"/>
        </a:spcAft>
        <a:buClr>
          <a:schemeClr val="bg2"/>
        </a:buClr>
        <a:buSzPct val="80000"/>
        <a:buFont typeface="BentonSansF Book"/>
        <a:buChar char="–"/>
        <a:defRPr sz="2000" kern="1200">
          <a:solidFill>
            <a:schemeClr val="tx1"/>
          </a:solidFill>
          <a:latin typeface="+mn-lt"/>
          <a:ea typeface="+mn-ea"/>
          <a:cs typeface="+mn-cs"/>
        </a:defRPr>
      </a:lvl2pPr>
      <a:lvl3pPr marL="687388" indent="-228600" algn="l" rtl="0" eaLnBrk="1" fontAlgn="base" hangingPunct="1">
        <a:spcBef>
          <a:spcPct val="0"/>
        </a:spcBef>
        <a:spcAft>
          <a:spcPts val="800"/>
        </a:spcAft>
        <a:buClr>
          <a:schemeClr val="accent1"/>
        </a:buClr>
        <a:buSzPct val="80000"/>
        <a:buFont typeface="Arial" charset="0"/>
        <a:buChar char="•"/>
        <a:defRPr kern="1200">
          <a:solidFill>
            <a:schemeClr val="tx1"/>
          </a:solidFill>
          <a:latin typeface="+mn-lt"/>
          <a:ea typeface="+mn-ea"/>
          <a:cs typeface="+mn-cs"/>
        </a:defRPr>
      </a:lvl3pPr>
      <a:lvl4pPr marL="909638" indent="-228600" algn="l" rtl="0" eaLnBrk="1" fontAlgn="base" hangingPunct="1">
        <a:spcBef>
          <a:spcPct val="0"/>
        </a:spcBef>
        <a:spcAft>
          <a:spcPts val="600"/>
        </a:spcAft>
        <a:buClr>
          <a:schemeClr val="accent1"/>
        </a:buClr>
        <a:buSzPct val="80000"/>
        <a:buFont typeface="BentonSansF Book"/>
        <a:buChar char="–"/>
        <a:defRPr sz="1600" kern="1200">
          <a:solidFill>
            <a:schemeClr val="tx1"/>
          </a:solidFill>
          <a:latin typeface="+mn-lt"/>
          <a:ea typeface="+mn-ea"/>
          <a:cs typeface="+mn-cs"/>
        </a:defRPr>
      </a:lvl4pPr>
      <a:lvl5pPr marL="1143000" indent="-228600" algn="l" rtl="0" eaLnBrk="1" fontAlgn="base" hangingPunct="1">
        <a:spcBef>
          <a:spcPct val="0"/>
        </a:spcBef>
        <a:spcAft>
          <a:spcPts val="400"/>
        </a:spcAft>
        <a:buClr>
          <a:schemeClr val="bg2"/>
        </a:buClr>
        <a:buSzPct val="80000"/>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1239" y="215838"/>
            <a:ext cx="10972800" cy="534789"/>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187356"/>
            <a:ext cx="10972800" cy="493880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4"/>
          </p:nvPr>
        </p:nvSpPr>
        <p:spPr>
          <a:xfrm>
            <a:off x="11074400" y="6342213"/>
            <a:ext cx="508000" cy="244475"/>
          </a:xfrm>
          <a:prstGeom prst="rect">
            <a:avLst/>
          </a:prstGeom>
        </p:spPr>
        <p:txBody>
          <a:bodyPr vert="horz" lIns="91440" tIns="45720" rIns="0" bIns="45720" rtlCol="0" anchor="ctr"/>
          <a:lstStyle>
            <a:lvl1pPr algn="r">
              <a:defRPr sz="1050">
                <a:solidFill>
                  <a:srgbClr val="6D6D66"/>
                </a:solidFill>
                <a:latin typeface="+mn-lt"/>
              </a:defRPr>
            </a:lvl1pPr>
          </a:lstStyle>
          <a:p>
            <a:pPr eaLnBrk="0" hangingPunct="0"/>
            <a:fld id="{485C39CC-EE39-D443-B36F-C90C146C8057}" type="slidenum">
              <a:rPr lang="en-US" smtClean="0">
                <a:ea typeface="ＭＳ Ｐゴシック" charset="-128"/>
              </a:rPr>
              <a:pPr eaLnBrk="0" hangingPunct="0"/>
              <a:t>‹#›</a:t>
            </a:fld>
            <a:endParaRPr lang="en-US" dirty="0">
              <a:ea typeface="ＭＳ Ｐゴシック" charset="-128"/>
            </a:endParaRPr>
          </a:p>
        </p:txBody>
      </p:sp>
    </p:spTree>
  </p:cSld>
  <p:clrMap bg1="lt1" tx1="dk1" bg2="lt2" tx2="dk2" accent1="accent1" accent2="accent2" accent3="accent3" accent4="accent4" accent5="accent5" accent6="accent6" hlink="hlink" folHlink="folHlink"/>
  <p:sldLayoutIdLst>
    <p:sldLayoutId id="2147483768" r:id="rId1"/>
  </p:sldLayoutIdLst>
  <p:hf hdr="0" dt="0"/>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200"/>
        </a:spcBef>
        <a:buClr>
          <a:schemeClr val="bg2"/>
        </a:buClr>
        <a:buSzPct val="80000"/>
        <a:buFont typeface="Arial" pitchFamily="34" charset="0"/>
        <a:buChar char="•"/>
        <a:defRPr sz="2400" kern="1200">
          <a:solidFill>
            <a:schemeClr val="tx1"/>
          </a:solidFill>
          <a:latin typeface="+mn-lt"/>
          <a:ea typeface="+mn-ea"/>
          <a:cs typeface="+mn-cs"/>
        </a:defRPr>
      </a:lvl1pPr>
      <a:lvl2pPr marL="460375" indent="-231775" algn="l" defTabSz="914400" rtl="0" eaLnBrk="1" latinLnBrk="0" hangingPunct="1">
        <a:spcBef>
          <a:spcPts val="0"/>
        </a:spcBef>
        <a:spcAft>
          <a:spcPts val="1000"/>
        </a:spcAft>
        <a:buClr>
          <a:schemeClr val="bg2"/>
        </a:buClr>
        <a:buSzPct val="80000"/>
        <a:buFont typeface="BentonSansF Book" pitchFamily="50" charset="0"/>
        <a:buChar char="–"/>
        <a:defRPr sz="2400" kern="1200">
          <a:solidFill>
            <a:schemeClr val="tx1"/>
          </a:solidFill>
          <a:latin typeface="+mn-lt"/>
          <a:ea typeface="+mn-ea"/>
          <a:cs typeface="+mn-cs"/>
        </a:defRPr>
      </a:lvl2pPr>
      <a:lvl3pPr marL="687388" indent="-228600" algn="l" defTabSz="914400" rtl="0" eaLnBrk="1" latinLnBrk="0" hangingPunct="1">
        <a:spcBef>
          <a:spcPts val="0"/>
        </a:spcBef>
        <a:spcAft>
          <a:spcPts val="800"/>
        </a:spcAft>
        <a:buClr>
          <a:schemeClr val="accent1"/>
        </a:buClr>
        <a:buSzPct val="80000"/>
        <a:buFont typeface="Arial" pitchFamily="34" charset="0"/>
        <a:buChar char="•"/>
        <a:defRPr sz="2400" kern="1200">
          <a:solidFill>
            <a:schemeClr val="tx1"/>
          </a:solidFill>
          <a:latin typeface="+mn-lt"/>
          <a:ea typeface="+mn-ea"/>
          <a:cs typeface="+mn-cs"/>
        </a:defRPr>
      </a:lvl3pPr>
      <a:lvl4pPr marL="909638" indent="-228600" algn="l" defTabSz="914400" rtl="0" eaLnBrk="1" latinLnBrk="0" hangingPunct="1">
        <a:spcBef>
          <a:spcPts val="0"/>
        </a:spcBef>
        <a:spcAft>
          <a:spcPts val="600"/>
        </a:spcAft>
        <a:buClr>
          <a:schemeClr val="accent1"/>
        </a:buClr>
        <a:buSzPct val="80000"/>
        <a:buFont typeface="BentonSansF Book" pitchFamily="50" charset="0"/>
        <a:buChar char="–"/>
        <a:defRPr sz="2400" kern="1200">
          <a:solidFill>
            <a:schemeClr val="tx1"/>
          </a:solidFill>
          <a:latin typeface="+mn-lt"/>
          <a:ea typeface="+mn-ea"/>
          <a:cs typeface="+mn-cs"/>
        </a:defRPr>
      </a:lvl4pPr>
      <a:lvl5pPr marL="1143000" indent="-228600" algn="l" defTabSz="914400" rtl="0" eaLnBrk="1" latinLnBrk="0" hangingPunct="1">
        <a:spcBef>
          <a:spcPts val="0"/>
        </a:spcBef>
        <a:spcAft>
          <a:spcPts val="400"/>
        </a:spcAft>
        <a:buClr>
          <a:schemeClr val="bg2"/>
        </a:buClr>
        <a:buSzPct val="80000"/>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204422140"/>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1239" y="215838"/>
            <a:ext cx="10972800" cy="534789"/>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187356"/>
            <a:ext cx="10972800" cy="493880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4"/>
          </p:nvPr>
        </p:nvSpPr>
        <p:spPr>
          <a:xfrm>
            <a:off x="11074400" y="6342213"/>
            <a:ext cx="508000" cy="244475"/>
          </a:xfrm>
          <a:prstGeom prst="rect">
            <a:avLst/>
          </a:prstGeom>
        </p:spPr>
        <p:txBody>
          <a:bodyPr vert="horz" lIns="91440" tIns="45720" rIns="0" bIns="45720" rtlCol="0" anchor="ctr"/>
          <a:lstStyle>
            <a:lvl1pPr algn="r">
              <a:defRPr sz="1050">
                <a:solidFill>
                  <a:srgbClr val="6D6D66"/>
                </a:solidFill>
                <a:latin typeface="+mn-lt"/>
              </a:defRPr>
            </a:lvl1pPr>
          </a:lstStyle>
          <a:p>
            <a:pPr eaLnBrk="0" hangingPunct="0"/>
            <a:fld id="{485C39CC-EE39-D443-B36F-C90C146C8057}" type="slidenum">
              <a:rPr lang="en-US" smtClean="0">
                <a:ea typeface="ＭＳ Ｐゴシック" charset="-128"/>
              </a:rPr>
              <a:pPr eaLnBrk="0" hangingPunct="0"/>
              <a:t>‹#›</a:t>
            </a:fld>
            <a:endParaRPr lang="en-US" dirty="0">
              <a:ea typeface="ＭＳ Ｐゴシック" charset="-128"/>
            </a:endParaRPr>
          </a:p>
        </p:txBody>
      </p:sp>
    </p:spTree>
    <p:extLst>
      <p:ext uri="{BB962C8B-B14F-4D97-AF65-F5344CB8AC3E}">
        <p14:creationId xmlns:p14="http://schemas.microsoft.com/office/powerpoint/2010/main" val="205070772"/>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Lst>
  <p:hf hdr="0" ftr="0" dt="0"/>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200"/>
        </a:spcBef>
        <a:buClr>
          <a:schemeClr val="bg2"/>
        </a:buClr>
        <a:buSzPct val="80000"/>
        <a:buFont typeface="Arial" pitchFamily="34" charset="0"/>
        <a:buChar char="•"/>
        <a:defRPr sz="2400" kern="1200">
          <a:solidFill>
            <a:schemeClr val="tx1"/>
          </a:solidFill>
          <a:latin typeface="+mn-lt"/>
          <a:ea typeface="+mn-ea"/>
          <a:cs typeface="+mn-cs"/>
        </a:defRPr>
      </a:lvl1pPr>
      <a:lvl2pPr marL="460375" indent="-231775" algn="l" defTabSz="914400" rtl="0" eaLnBrk="1" latinLnBrk="0" hangingPunct="1">
        <a:spcBef>
          <a:spcPts val="0"/>
        </a:spcBef>
        <a:spcAft>
          <a:spcPts val="1000"/>
        </a:spcAft>
        <a:buClr>
          <a:schemeClr val="bg2"/>
        </a:buClr>
        <a:buSzPct val="80000"/>
        <a:buFont typeface="BentonSansF Book" pitchFamily="50" charset="0"/>
        <a:buChar char="–"/>
        <a:defRPr sz="2400" kern="1200">
          <a:solidFill>
            <a:schemeClr val="tx1"/>
          </a:solidFill>
          <a:latin typeface="+mn-lt"/>
          <a:ea typeface="+mn-ea"/>
          <a:cs typeface="+mn-cs"/>
        </a:defRPr>
      </a:lvl2pPr>
      <a:lvl3pPr marL="687388" indent="-228600" algn="l" defTabSz="914400" rtl="0" eaLnBrk="1" latinLnBrk="0" hangingPunct="1">
        <a:spcBef>
          <a:spcPts val="0"/>
        </a:spcBef>
        <a:spcAft>
          <a:spcPts val="800"/>
        </a:spcAft>
        <a:buClr>
          <a:schemeClr val="accent1"/>
        </a:buClr>
        <a:buSzPct val="80000"/>
        <a:buFont typeface="Arial" pitchFamily="34" charset="0"/>
        <a:buChar char="•"/>
        <a:defRPr sz="2400" kern="1200">
          <a:solidFill>
            <a:schemeClr val="tx1"/>
          </a:solidFill>
          <a:latin typeface="+mn-lt"/>
          <a:ea typeface="+mn-ea"/>
          <a:cs typeface="+mn-cs"/>
        </a:defRPr>
      </a:lvl3pPr>
      <a:lvl4pPr marL="909638" indent="-228600" algn="l" defTabSz="914400" rtl="0" eaLnBrk="1" latinLnBrk="0" hangingPunct="1">
        <a:spcBef>
          <a:spcPts val="0"/>
        </a:spcBef>
        <a:spcAft>
          <a:spcPts val="600"/>
        </a:spcAft>
        <a:buClr>
          <a:schemeClr val="accent1"/>
        </a:buClr>
        <a:buSzPct val="80000"/>
        <a:buFont typeface="BentonSansF Book" pitchFamily="50" charset="0"/>
        <a:buChar char="–"/>
        <a:defRPr sz="2400" kern="1200">
          <a:solidFill>
            <a:schemeClr val="tx1"/>
          </a:solidFill>
          <a:latin typeface="+mn-lt"/>
          <a:ea typeface="+mn-ea"/>
          <a:cs typeface="+mn-cs"/>
        </a:defRPr>
      </a:lvl4pPr>
      <a:lvl5pPr marL="1143000" indent="-228600" algn="l" defTabSz="914400" rtl="0" eaLnBrk="1" latinLnBrk="0" hangingPunct="1">
        <a:spcBef>
          <a:spcPts val="0"/>
        </a:spcBef>
        <a:spcAft>
          <a:spcPts val="400"/>
        </a:spcAft>
        <a:buClr>
          <a:schemeClr val="bg2"/>
        </a:buClr>
        <a:buSzPct val="80000"/>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6A1E3ACF-AF90-744C-BEEA-09C9624DA636}"/>
              </a:ext>
            </a:extLst>
          </p:cNvPr>
          <p:cNvSpPr>
            <a:spLocks noGrp="1"/>
          </p:cNvSpPr>
          <p:nvPr>
            <p:ph type="body" idx="1"/>
          </p:nvPr>
        </p:nvSpPr>
        <p:spPr>
          <a:xfrm>
            <a:off x="838200" y="1825626"/>
            <a:ext cx="10515600" cy="4351867"/>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86207389"/>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Lst>
  <p:hf hdr="0" ftr="0" dt="0"/>
  <p:txStyles>
    <p:titleStyle>
      <a:lvl1pPr algn="l" defTabSz="457223"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0" indent="0" algn="l" defTabSz="457223" rtl="0" eaLnBrk="1" latinLnBrk="0" hangingPunct="1">
        <a:lnSpc>
          <a:spcPct val="90000"/>
        </a:lnSpc>
        <a:spcBef>
          <a:spcPts val="500"/>
        </a:spcBef>
        <a:buFont typeface="Arial" panose="020B0604020202020204" pitchFamily="34" charset="0"/>
        <a:buNone/>
        <a:defRPr sz="4500" kern="1200">
          <a:solidFill>
            <a:schemeClr val="tx1"/>
          </a:solidFill>
          <a:latin typeface="+mj-lt"/>
          <a:ea typeface="+mn-ea"/>
          <a:cs typeface="+mn-cs"/>
        </a:defRPr>
      </a:lvl1pPr>
      <a:lvl2pPr marL="45722" indent="0" algn="l" defTabSz="457223" rtl="0" eaLnBrk="1" latinLnBrk="0" hangingPunct="1">
        <a:lnSpc>
          <a:spcPct val="90000"/>
        </a:lnSpc>
        <a:spcBef>
          <a:spcPts val="500"/>
        </a:spcBef>
        <a:buFont typeface="Arial" panose="020B0604020202020204" pitchFamily="34" charset="0"/>
        <a:buNone/>
        <a:defRPr sz="1800" b="0" kern="1200">
          <a:solidFill>
            <a:schemeClr val="tx1"/>
          </a:solidFill>
          <a:latin typeface="+mj-lt"/>
          <a:ea typeface="+mn-ea"/>
          <a:cs typeface="+mn-cs"/>
        </a:defRPr>
      </a:lvl2pPr>
      <a:lvl3pPr marL="45722" indent="0" algn="l" defTabSz="457223" rtl="0" eaLnBrk="1" latinLnBrk="0" hangingPunct="1">
        <a:lnSpc>
          <a:spcPct val="90000"/>
        </a:lnSpc>
        <a:spcBef>
          <a:spcPts val="1000"/>
        </a:spcBef>
        <a:buFont typeface="Arial" panose="020B0604020202020204" pitchFamily="34" charset="0"/>
        <a:buNone/>
        <a:defRPr sz="1200" b="1" kern="1200">
          <a:solidFill>
            <a:schemeClr val="tx1"/>
          </a:solidFill>
          <a:latin typeface="+mj-lt"/>
          <a:ea typeface="+mn-ea"/>
          <a:cs typeface="+mn-cs"/>
        </a:defRPr>
      </a:lvl3pPr>
      <a:lvl4pPr marL="800140" indent="-114306" algn="l" defTabSz="457223"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8752" indent="-114306" algn="l" defTabSz="457223"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7363" indent="-114306" algn="l" defTabSz="457223"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74" indent="-114306" algn="l" defTabSz="457223"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86" indent="-114306" algn="l" defTabSz="457223"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98" indent="-114306" algn="l" defTabSz="457223"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223" rtl="0" eaLnBrk="1" latinLnBrk="0" hangingPunct="1">
        <a:defRPr sz="900" kern="1200">
          <a:solidFill>
            <a:schemeClr val="tx1"/>
          </a:solidFill>
          <a:latin typeface="+mn-lt"/>
          <a:ea typeface="+mn-ea"/>
          <a:cs typeface="+mn-cs"/>
        </a:defRPr>
      </a:lvl1pPr>
      <a:lvl2pPr marL="228611" algn="l" defTabSz="457223" rtl="0" eaLnBrk="1" latinLnBrk="0" hangingPunct="1">
        <a:defRPr sz="900" kern="1200">
          <a:solidFill>
            <a:schemeClr val="tx1"/>
          </a:solidFill>
          <a:latin typeface="+mn-lt"/>
          <a:ea typeface="+mn-ea"/>
          <a:cs typeface="+mn-cs"/>
        </a:defRPr>
      </a:lvl2pPr>
      <a:lvl3pPr marL="457223" algn="l" defTabSz="457223" rtl="0" eaLnBrk="1" latinLnBrk="0" hangingPunct="1">
        <a:defRPr sz="900" kern="1200">
          <a:solidFill>
            <a:schemeClr val="tx1"/>
          </a:solidFill>
          <a:latin typeface="+mn-lt"/>
          <a:ea typeface="+mn-ea"/>
          <a:cs typeface="+mn-cs"/>
        </a:defRPr>
      </a:lvl3pPr>
      <a:lvl4pPr marL="685835" algn="l" defTabSz="457223" rtl="0" eaLnBrk="1" latinLnBrk="0" hangingPunct="1">
        <a:defRPr sz="900" kern="1200">
          <a:solidFill>
            <a:schemeClr val="tx1"/>
          </a:solidFill>
          <a:latin typeface="+mn-lt"/>
          <a:ea typeface="+mn-ea"/>
          <a:cs typeface="+mn-cs"/>
        </a:defRPr>
      </a:lvl4pPr>
      <a:lvl5pPr marL="914446" algn="l" defTabSz="457223" rtl="0" eaLnBrk="1" latinLnBrk="0" hangingPunct="1">
        <a:defRPr sz="900" kern="1200">
          <a:solidFill>
            <a:schemeClr val="tx1"/>
          </a:solidFill>
          <a:latin typeface="+mn-lt"/>
          <a:ea typeface="+mn-ea"/>
          <a:cs typeface="+mn-cs"/>
        </a:defRPr>
      </a:lvl5pPr>
      <a:lvl6pPr marL="1143057" algn="l" defTabSz="457223" rtl="0" eaLnBrk="1" latinLnBrk="0" hangingPunct="1">
        <a:defRPr sz="900" kern="1200">
          <a:solidFill>
            <a:schemeClr val="tx1"/>
          </a:solidFill>
          <a:latin typeface="+mn-lt"/>
          <a:ea typeface="+mn-ea"/>
          <a:cs typeface="+mn-cs"/>
        </a:defRPr>
      </a:lvl6pPr>
      <a:lvl7pPr marL="1371668" algn="l" defTabSz="457223" rtl="0" eaLnBrk="1" latinLnBrk="0" hangingPunct="1">
        <a:defRPr sz="900" kern="1200">
          <a:solidFill>
            <a:schemeClr val="tx1"/>
          </a:solidFill>
          <a:latin typeface="+mn-lt"/>
          <a:ea typeface="+mn-ea"/>
          <a:cs typeface="+mn-cs"/>
        </a:defRPr>
      </a:lvl7pPr>
      <a:lvl8pPr marL="1600280" algn="l" defTabSz="457223" rtl="0" eaLnBrk="1" latinLnBrk="0" hangingPunct="1">
        <a:defRPr sz="900" kern="1200">
          <a:solidFill>
            <a:schemeClr val="tx1"/>
          </a:solidFill>
          <a:latin typeface="+mn-lt"/>
          <a:ea typeface="+mn-ea"/>
          <a:cs typeface="+mn-cs"/>
        </a:defRPr>
      </a:lvl8pPr>
      <a:lvl9pPr marL="1828892" algn="l" defTabSz="457223"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xml"/><Relationship Id="rId1" Type="http://schemas.openxmlformats.org/officeDocument/2006/relationships/slideLayout" Target="../slideLayouts/slideLayout8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5.xml"/></Relationships>
</file>

<file path=ppt/slides/_rels/slide1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5.xml"/><Relationship Id="rId1" Type="http://schemas.openxmlformats.org/officeDocument/2006/relationships/slideLayout" Target="../slideLayouts/slideLayout10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9.xml"/></Relationships>
</file>

<file path=ppt/slides/_rels/slide1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8.xml"/><Relationship Id="rId1" Type="http://schemas.openxmlformats.org/officeDocument/2006/relationships/slideLayout" Target="../slideLayouts/slideLayout85.xml"/></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9.xml"/><Relationship Id="rId1" Type="http://schemas.openxmlformats.org/officeDocument/2006/relationships/slideLayout" Target="../slideLayouts/slideLayout8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3.xml"/></Relationships>
</file>

<file path=ppt/slides/_rels/slide2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0.xml"/><Relationship Id="rId1" Type="http://schemas.openxmlformats.org/officeDocument/2006/relationships/slideLayout" Target="../slideLayouts/slideLayout8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8.xml"/></Relationships>
</file>

<file path=ppt/slides/_rels/slide23.xml.rels><?xml version="1.0" encoding="UTF-8" standalone="yes"?>
<Relationships xmlns="http://schemas.openxmlformats.org/package/2006/relationships"><Relationship Id="rId8" Type="http://schemas.openxmlformats.org/officeDocument/2006/relationships/hyperlink" Target="https://www.helpguide.org/" TargetMode="External"/><Relationship Id="rId3" Type="http://schemas.openxmlformats.org/officeDocument/2006/relationships/hyperlink" Target="https://www.cdc.gov/coronavirus/2019-ncov/community/workplaces-businesses/index.html" TargetMode="External"/><Relationship Id="rId7" Type="http://schemas.openxmlformats.org/officeDocument/2006/relationships/hyperlink" Target="https://www.heart.org/en/healthy-living/" TargetMode="External"/><Relationship Id="rId2" Type="http://schemas.openxmlformats.org/officeDocument/2006/relationships/notesSlide" Target="../notesSlides/notesSlide23.xml"/><Relationship Id="rId1" Type="http://schemas.openxmlformats.org/officeDocument/2006/relationships/slideLayout" Target="../slideLayouts/slideLayout83.xml"/><Relationship Id="rId6" Type="http://schemas.openxmlformats.org/officeDocument/2006/relationships/hyperlink" Target="https://www.heart.org/en/healthy-living/healthy-lifestyle/stress-management" TargetMode="External"/><Relationship Id="rId11" Type="http://schemas.openxmlformats.org/officeDocument/2006/relationships/hyperlink" Target="https://www.samhsa.gov/" TargetMode="External"/><Relationship Id="rId5" Type="http://schemas.openxmlformats.org/officeDocument/2006/relationships/hyperlink" Target="https://www.humana.com/coronavirus" TargetMode="External"/><Relationship Id="rId10" Type="http://schemas.openxmlformats.org/officeDocument/2006/relationships/hyperlink" Target="https://www.mindful.org/meditation/mindfulness-getting-started/" TargetMode="External"/><Relationship Id="rId4" Type="http://schemas.openxmlformats.org/officeDocument/2006/relationships/hyperlink" Target="https://www.shrm.org/hr-today/news/hr-news/Pages/coronavirus-resources.aspx" TargetMode="External"/><Relationship Id="rId9" Type="http://schemas.openxmlformats.org/officeDocument/2006/relationships/hyperlink" Target="http://www.mentalhealthamerica.net/"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hhs.gov/ocr/office/file/index.html"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xml"/><Relationship Id="rId1" Type="http://schemas.openxmlformats.org/officeDocument/2006/relationships/slideLayout" Target="../slideLayouts/slideLayout122.xml"/></Relationships>
</file>

<file path=ppt/slides/_rels/slide4.xml.rels><?xml version="1.0" encoding="UTF-8" standalone="yes"?>
<Relationships xmlns="http://schemas.openxmlformats.org/package/2006/relationships"><Relationship Id="rId3" Type="http://schemas.openxmlformats.org/officeDocument/2006/relationships/hyperlink" Target="https://www.mckinsey.com/business-functions/organization/our-insights/a-leaders-guide-communicating-with-teams-stakeholders-and-communities-during-covid-19" TargetMode="External"/><Relationship Id="rId2" Type="http://schemas.openxmlformats.org/officeDocument/2006/relationships/notesSlide" Target="../notesSlides/notesSlide4.xml"/><Relationship Id="rId1" Type="http://schemas.openxmlformats.org/officeDocument/2006/relationships/slideLayout" Target="../slideLayouts/slideLayout184.xml"/></Relationships>
</file>

<file path=ppt/slides/_rels/slide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137.xml"/></Relationships>
</file>

<file path=ppt/slides/_rels/slide6.xml.rels><?xml version="1.0" encoding="UTF-8" standalone="yes"?>
<Relationships xmlns="http://schemas.openxmlformats.org/package/2006/relationships"><Relationship Id="rId3" Type="http://schemas.openxmlformats.org/officeDocument/2006/relationships/hyperlink" Target="https://www.helpguide.org/articles/mental-health/emotional-intelligence-at-work.htm" TargetMode="External"/><Relationship Id="rId2" Type="http://schemas.openxmlformats.org/officeDocument/2006/relationships/notesSlide" Target="../notesSlides/notesSlide6.xml"/><Relationship Id="rId1" Type="http://schemas.openxmlformats.org/officeDocument/2006/relationships/slideLayout" Target="../slideLayouts/slideLayout18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4.xml"/></Relationships>
</file>

<file path=ppt/slides/_rels/slide8.xml.rels><?xml version="1.0" encoding="UTF-8" standalone="yes"?>
<Relationships xmlns="http://schemas.openxmlformats.org/package/2006/relationships"><Relationship Id="rId3" Type="http://schemas.openxmlformats.org/officeDocument/2006/relationships/hyperlink" Target="https://www.shrm.org/hr-today/news/hr-magazine/1116/pages/communicating-with-employees-during-a-crisis.aspx" TargetMode="External"/><Relationship Id="rId2" Type="http://schemas.openxmlformats.org/officeDocument/2006/relationships/notesSlide" Target="../notesSlides/notesSlide8.xml"/><Relationship Id="rId1" Type="http://schemas.openxmlformats.org/officeDocument/2006/relationships/slideLayout" Target="../slideLayouts/slideLayout83.xml"/></Relationships>
</file>

<file path=ppt/slides/_rels/slide9.xml.rels><?xml version="1.0" encoding="UTF-8" standalone="yes"?>
<Relationships xmlns="http://schemas.openxmlformats.org/package/2006/relationships"><Relationship Id="rId3" Type="http://schemas.openxmlformats.org/officeDocument/2006/relationships/hyperlink" Target="https://www.shrm.org/hr-today/news/hr-magazine/1116/pages/communicating-with-employees-during-a-crisis.aspx" TargetMode="External"/><Relationship Id="rId2" Type="http://schemas.openxmlformats.org/officeDocument/2006/relationships/notesSlide" Target="../notesSlides/notesSlide9.xml"/><Relationship Id="rId1" Type="http://schemas.openxmlformats.org/officeDocument/2006/relationships/slideLayout" Target="../slideLayouts/slideLayout8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609600" y="5352206"/>
            <a:ext cx="11430000" cy="1247408"/>
          </a:xfrm>
        </p:spPr>
        <p:txBody>
          <a:bodyPr>
            <a:normAutofit fontScale="85000" lnSpcReduction="20000"/>
          </a:bodyPr>
          <a:lstStyle/>
          <a:p>
            <a:r>
              <a:rPr lang="en-US" sz="4000" b="1" dirty="0">
                <a:solidFill>
                  <a:schemeClr val="bg1">
                    <a:lumMod val="50000"/>
                  </a:schemeClr>
                </a:solidFill>
              </a:rPr>
              <a:t>Heading back to the workplace:</a:t>
            </a:r>
            <a:br>
              <a:rPr lang="en-US" sz="4000" b="1" dirty="0">
                <a:solidFill>
                  <a:schemeClr val="bg1">
                    <a:lumMod val="50000"/>
                  </a:schemeClr>
                </a:solidFill>
              </a:rPr>
            </a:br>
            <a:r>
              <a:rPr lang="en-US" sz="4000" dirty="0">
                <a:solidFill>
                  <a:schemeClr val="bg1">
                    <a:lumMod val="50000"/>
                  </a:schemeClr>
                </a:solidFill>
              </a:rPr>
              <a:t>Strategies for a successful transition</a:t>
            </a:r>
          </a:p>
          <a:p>
            <a:r>
              <a:rPr lang="en-US" sz="4000" dirty="0">
                <a:solidFill>
                  <a:schemeClr val="bg1">
                    <a:lumMod val="50000"/>
                  </a:schemeClr>
                </a:solidFill>
              </a:rPr>
              <a:t>Manager edition</a:t>
            </a:r>
            <a:endParaRPr lang="en-US" sz="4000" dirty="0">
              <a:solidFill>
                <a:srgbClr val="FF0000"/>
              </a:solidFill>
            </a:endParaRPr>
          </a:p>
          <a:p>
            <a:endParaRPr lang="en-US" sz="4000" dirty="0"/>
          </a:p>
        </p:txBody>
      </p:sp>
      <p:pic>
        <p:nvPicPr>
          <p:cNvPr id="2" name="Picture Placeholder 1"/>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625" t="-9375" r="625" b="37715"/>
          <a:stretch/>
        </p:blipFill>
        <p:spPr>
          <a:xfrm>
            <a:off x="0" y="-1219200"/>
            <a:ext cx="12192000" cy="5824538"/>
          </a:xfrm>
        </p:spPr>
      </p:pic>
      <p:sp>
        <p:nvSpPr>
          <p:cNvPr id="7" name="TextBox 6"/>
          <p:cNvSpPr txBox="1"/>
          <p:nvPr/>
        </p:nvSpPr>
        <p:spPr>
          <a:xfrm>
            <a:off x="25400" y="6414948"/>
            <a:ext cx="1661032" cy="276999"/>
          </a:xfrm>
          <a:prstGeom prst="rect">
            <a:avLst/>
          </a:prstGeom>
          <a:noFill/>
        </p:spPr>
        <p:txBody>
          <a:bodyPr wrap="none" rtlCol="0">
            <a:spAutoFit/>
          </a:bodyPr>
          <a:lstStyle/>
          <a:p>
            <a:r>
              <a:rPr lang="en-US" sz="1200" dirty="0"/>
              <a:t>GCHKTSUEN 06_20 </a:t>
            </a:r>
            <a:endParaRPr lang="en-US" sz="1200" dirty="0">
              <a:solidFill>
                <a:srgbClr val="FF0000"/>
              </a:solidFill>
            </a:endParaRPr>
          </a:p>
        </p:txBody>
      </p:sp>
    </p:spTree>
    <p:extLst>
      <p:ext uri="{BB962C8B-B14F-4D97-AF65-F5344CB8AC3E}">
        <p14:creationId xmlns:p14="http://schemas.microsoft.com/office/powerpoint/2010/main" val="1406125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How to effectively communicate during periods of change</a:t>
            </a:r>
          </a:p>
        </p:txBody>
      </p:sp>
      <p:sp>
        <p:nvSpPr>
          <p:cNvPr id="9" name="Text Placeholder 8"/>
          <p:cNvSpPr>
            <a:spLocks noGrp="1"/>
          </p:cNvSpPr>
          <p:nvPr>
            <p:ph type="body" sz="quarter" idx="20"/>
          </p:nvPr>
        </p:nvSpPr>
        <p:spPr>
          <a:xfrm>
            <a:off x="2159514" y="2395050"/>
            <a:ext cx="2229756" cy="1599243"/>
          </a:xfrm>
        </p:spPr>
        <p:txBody>
          <a:bodyPr/>
          <a:lstStyle/>
          <a:p>
            <a:r>
              <a:rPr lang="en-US" sz="1900" b="1" dirty="0">
                <a:solidFill>
                  <a:schemeClr val="accent6"/>
                </a:solidFill>
              </a:rPr>
              <a:t>Adjust your expectations</a:t>
            </a:r>
            <a:r>
              <a:rPr lang="en-US" sz="1900" dirty="0"/>
              <a:t>:</a:t>
            </a:r>
            <a:br>
              <a:rPr lang="en-US" sz="1900" dirty="0"/>
            </a:br>
            <a:r>
              <a:rPr lang="en-US" sz="1900" dirty="0"/>
              <a:t>Under stress, many people are less able to work efficiently.</a:t>
            </a:r>
          </a:p>
          <a:p>
            <a:endParaRPr lang="en-US" sz="1900" dirty="0"/>
          </a:p>
        </p:txBody>
      </p:sp>
      <p:sp>
        <p:nvSpPr>
          <p:cNvPr id="4" name="Content Placeholder 3"/>
          <p:cNvSpPr>
            <a:spLocks noGrp="1"/>
          </p:cNvSpPr>
          <p:nvPr>
            <p:ph type="body" sz="quarter" idx="15"/>
          </p:nvPr>
        </p:nvSpPr>
        <p:spPr>
          <a:xfrm>
            <a:off x="5140844" y="2395050"/>
            <a:ext cx="2229763" cy="1831574"/>
          </a:xfrm>
        </p:spPr>
        <p:txBody>
          <a:bodyPr>
            <a:normAutofit/>
          </a:bodyPr>
          <a:lstStyle/>
          <a:p>
            <a:pPr lvl="1" fontAlgn="base">
              <a:buSzPct val="80000"/>
            </a:pPr>
            <a:r>
              <a:rPr lang="en-US" sz="1900" b="1" dirty="0">
                <a:solidFill>
                  <a:schemeClr val="accent6"/>
                </a:solidFill>
              </a:rPr>
              <a:t>Make sure timing is right</a:t>
            </a:r>
            <a:r>
              <a:rPr lang="en-US" sz="1900" b="1" dirty="0"/>
              <a:t>:</a:t>
            </a:r>
            <a:br>
              <a:rPr lang="en-US" sz="1900" b="1" dirty="0"/>
            </a:br>
            <a:r>
              <a:rPr lang="en-US" sz="1900" dirty="0"/>
              <a:t>Avoid discussions when tensions are high.</a:t>
            </a:r>
          </a:p>
          <a:p>
            <a:pPr lvl="1" fontAlgn="base">
              <a:buSzPct val="80000"/>
            </a:pPr>
            <a:endParaRPr lang="en-US" sz="1900" dirty="0"/>
          </a:p>
          <a:p>
            <a:pPr lvl="1" fontAlgn="base">
              <a:buSzPct val="80000"/>
            </a:pPr>
            <a:endParaRPr lang="en-US" sz="1900" dirty="0"/>
          </a:p>
        </p:txBody>
      </p:sp>
      <p:sp>
        <p:nvSpPr>
          <p:cNvPr id="7" name="Text Placeholder 6"/>
          <p:cNvSpPr>
            <a:spLocks noGrp="1"/>
          </p:cNvSpPr>
          <p:nvPr>
            <p:ph type="body" sz="quarter" idx="16"/>
          </p:nvPr>
        </p:nvSpPr>
        <p:spPr>
          <a:xfrm>
            <a:off x="8107991" y="2395050"/>
            <a:ext cx="2231136" cy="1831574"/>
          </a:xfrm>
        </p:spPr>
        <p:txBody>
          <a:bodyPr/>
          <a:lstStyle/>
          <a:p>
            <a:r>
              <a:rPr lang="en-US" sz="1900" b="1" dirty="0">
                <a:solidFill>
                  <a:schemeClr val="accent6"/>
                </a:solidFill>
              </a:rPr>
              <a:t>Demonstrate respect</a:t>
            </a:r>
            <a:r>
              <a:rPr lang="en-US" sz="1900" dirty="0"/>
              <a:t>: Honor the other person’s thoughts and feelings. </a:t>
            </a:r>
          </a:p>
        </p:txBody>
      </p:sp>
      <p:sp>
        <p:nvSpPr>
          <p:cNvPr id="6" name="Slide Number Placeholder 3"/>
          <p:cNvSpPr>
            <a:spLocks noGrp="1"/>
          </p:cNvSpPr>
          <p:nvPr>
            <p:ph type="sldNum" sz="quarter" idx="18"/>
          </p:nvPr>
        </p:nvSpPr>
        <p:spPr/>
        <p:txBody>
          <a:bodyPr/>
          <a:lstStyle/>
          <a:p>
            <a:fld id="{7D1925D7-C5CF-4574-9446-2AA0327C58B7}" type="slidenum">
              <a:rPr lang="en-US" smtClean="0"/>
              <a:pPr/>
              <a:t>10</a:t>
            </a:fld>
            <a:endParaRPr lang="en-US" dirty="0"/>
          </a:p>
        </p:txBody>
      </p:sp>
      <p:sp>
        <p:nvSpPr>
          <p:cNvPr id="10" name="TextBox 9"/>
          <p:cNvSpPr txBox="1"/>
          <p:nvPr/>
        </p:nvSpPr>
        <p:spPr>
          <a:xfrm>
            <a:off x="2565758" y="5486400"/>
            <a:ext cx="7645042" cy="677108"/>
          </a:xfrm>
          <a:prstGeom prst="rect">
            <a:avLst/>
          </a:prstGeom>
          <a:noFill/>
        </p:spPr>
        <p:txBody>
          <a:bodyPr wrap="none" rtlCol="0">
            <a:spAutoFit/>
          </a:bodyPr>
          <a:lstStyle/>
          <a:p>
            <a:r>
              <a:rPr lang="en-US" sz="1900" dirty="0"/>
              <a:t>Use ‘I’ statements:  “I feel ____________ when/because ________.”</a:t>
            </a:r>
          </a:p>
          <a:p>
            <a:endParaRPr lang="en-US" sz="1900" dirty="0">
              <a:solidFill>
                <a:schemeClr val="tx2"/>
              </a:solidFill>
            </a:endParaRPr>
          </a:p>
        </p:txBody>
      </p:sp>
      <p:cxnSp>
        <p:nvCxnSpPr>
          <p:cNvPr id="12" name="Straight Connector 11"/>
          <p:cNvCxnSpPr/>
          <p:nvPr/>
        </p:nvCxnSpPr>
        <p:spPr>
          <a:xfrm>
            <a:off x="3048000" y="4876800"/>
            <a:ext cx="6553200" cy="0"/>
          </a:xfrm>
          <a:prstGeom prst="line">
            <a:avLst/>
          </a:prstGeom>
          <a:ln>
            <a:headEnd type="none"/>
            <a:tailEnd type="none"/>
          </a:ln>
        </p:spPr>
        <p:style>
          <a:lnRef idx="1">
            <a:schemeClr val="accent6"/>
          </a:lnRef>
          <a:fillRef idx="0">
            <a:schemeClr val="accent6"/>
          </a:fillRef>
          <a:effectRef idx="0">
            <a:schemeClr val="accent6"/>
          </a:effectRef>
          <a:fontRef idx="minor">
            <a:schemeClr val="tx1"/>
          </a:fontRef>
        </p:style>
      </p:cxnSp>
      <p:grpSp>
        <p:nvGrpSpPr>
          <p:cNvPr id="16" name="Group 263" title="Process icon"/>
          <p:cNvGrpSpPr>
            <a:grpSpLocks noChangeAspect="1"/>
          </p:cNvGrpSpPr>
          <p:nvPr/>
        </p:nvGrpSpPr>
        <p:grpSpPr bwMode="auto">
          <a:xfrm>
            <a:off x="8763000" y="1675340"/>
            <a:ext cx="667809" cy="522817"/>
            <a:chOff x="7392" y="3514"/>
            <a:chExt cx="631" cy="494"/>
          </a:xfrm>
          <a:solidFill>
            <a:schemeClr val="tx1"/>
          </a:solidFill>
        </p:grpSpPr>
        <p:sp>
          <p:nvSpPr>
            <p:cNvPr id="17" name="Freeform 264"/>
            <p:cNvSpPr>
              <a:spLocks/>
            </p:cNvSpPr>
            <p:nvPr/>
          </p:nvSpPr>
          <p:spPr bwMode="auto">
            <a:xfrm>
              <a:off x="7392" y="3682"/>
              <a:ext cx="159" cy="91"/>
            </a:xfrm>
            <a:custGeom>
              <a:avLst/>
              <a:gdLst>
                <a:gd name="T0" fmla="*/ 26 w 52"/>
                <a:gd name="T1" fmla="*/ 30 h 30"/>
                <a:gd name="T2" fmla="*/ 24 w 52"/>
                <a:gd name="T3" fmla="*/ 29 h 30"/>
                <a:gd name="T4" fmla="*/ 2 w 52"/>
                <a:gd name="T5" fmla="*/ 7 h 30"/>
                <a:gd name="T6" fmla="*/ 2 w 52"/>
                <a:gd name="T7" fmla="*/ 2 h 30"/>
                <a:gd name="T8" fmla="*/ 7 w 52"/>
                <a:gd name="T9" fmla="*/ 2 h 30"/>
                <a:gd name="T10" fmla="*/ 26 w 52"/>
                <a:gd name="T11" fmla="*/ 21 h 30"/>
                <a:gd name="T12" fmla="*/ 46 w 52"/>
                <a:gd name="T13" fmla="*/ 2 h 30"/>
                <a:gd name="T14" fmla="*/ 51 w 52"/>
                <a:gd name="T15" fmla="*/ 2 h 30"/>
                <a:gd name="T16" fmla="*/ 51 w 52"/>
                <a:gd name="T17" fmla="*/ 7 h 30"/>
                <a:gd name="T18" fmla="*/ 29 w 52"/>
                <a:gd name="T19" fmla="*/ 29 h 30"/>
                <a:gd name="T20" fmla="*/ 26 w 52"/>
                <a:gd name="T2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30">
                  <a:moveTo>
                    <a:pt x="26" y="30"/>
                  </a:moveTo>
                  <a:cubicBezTo>
                    <a:pt x="25" y="30"/>
                    <a:pt x="24" y="30"/>
                    <a:pt x="24" y="29"/>
                  </a:cubicBezTo>
                  <a:cubicBezTo>
                    <a:pt x="2" y="7"/>
                    <a:pt x="2" y="7"/>
                    <a:pt x="2" y="7"/>
                  </a:cubicBezTo>
                  <a:cubicBezTo>
                    <a:pt x="0" y="5"/>
                    <a:pt x="0" y="3"/>
                    <a:pt x="2" y="2"/>
                  </a:cubicBezTo>
                  <a:cubicBezTo>
                    <a:pt x="3" y="0"/>
                    <a:pt x="5" y="0"/>
                    <a:pt x="7" y="2"/>
                  </a:cubicBezTo>
                  <a:cubicBezTo>
                    <a:pt x="26" y="21"/>
                    <a:pt x="26" y="21"/>
                    <a:pt x="26" y="21"/>
                  </a:cubicBezTo>
                  <a:cubicBezTo>
                    <a:pt x="46" y="2"/>
                    <a:pt x="46" y="2"/>
                    <a:pt x="46" y="2"/>
                  </a:cubicBezTo>
                  <a:cubicBezTo>
                    <a:pt x="47" y="0"/>
                    <a:pt x="49" y="0"/>
                    <a:pt x="51" y="2"/>
                  </a:cubicBezTo>
                  <a:cubicBezTo>
                    <a:pt x="52" y="3"/>
                    <a:pt x="52" y="5"/>
                    <a:pt x="51" y="7"/>
                  </a:cubicBezTo>
                  <a:cubicBezTo>
                    <a:pt x="29" y="29"/>
                    <a:pt x="29" y="29"/>
                    <a:pt x="29" y="29"/>
                  </a:cubicBezTo>
                  <a:cubicBezTo>
                    <a:pt x="28" y="30"/>
                    <a:pt x="27" y="30"/>
                    <a:pt x="26"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18" name="Freeform 265"/>
            <p:cNvSpPr>
              <a:spLocks/>
            </p:cNvSpPr>
            <p:nvPr/>
          </p:nvSpPr>
          <p:spPr bwMode="auto">
            <a:xfrm>
              <a:off x="7864" y="3749"/>
              <a:ext cx="159" cy="91"/>
            </a:xfrm>
            <a:custGeom>
              <a:avLst/>
              <a:gdLst>
                <a:gd name="T0" fmla="*/ 48 w 52"/>
                <a:gd name="T1" fmla="*/ 30 h 30"/>
                <a:gd name="T2" fmla="*/ 45 w 52"/>
                <a:gd name="T3" fmla="*/ 29 h 30"/>
                <a:gd name="T4" fmla="*/ 26 w 52"/>
                <a:gd name="T5" fmla="*/ 9 h 30"/>
                <a:gd name="T6" fmla="*/ 6 w 52"/>
                <a:gd name="T7" fmla="*/ 29 h 30"/>
                <a:gd name="T8" fmla="*/ 1 w 52"/>
                <a:gd name="T9" fmla="*/ 29 h 30"/>
                <a:gd name="T10" fmla="*/ 1 w 52"/>
                <a:gd name="T11" fmla="*/ 24 h 30"/>
                <a:gd name="T12" fmla="*/ 23 w 52"/>
                <a:gd name="T13" fmla="*/ 2 h 30"/>
                <a:gd name="T14" fmla="*/ 28 w 52"/>
                <a:gd name="T15" fmla="*/ 2 h 30"/>
                <a:gd name="T16" fmla="*/ 50 w 52"/>
                <a:gd name="T17" fmla="*/ 24 h 30"/>
                <a:gd name="T18" fmla="*/ 50 w 52"/>
                <a:gd name="T19" fmla="*/ 29 h 30"/>
                <a:gd name="T20" fmla="*/ 48 w 52"/>
                <a:gd name="T2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30">
                  <a:moveTo>
                    <a:pt x="48" y="30"/>
                  </a:moveTo>
                  <a:cubicBezTo>
                    <a:pt x="47" y="30"/>
                    <a:pt x="46" y="30"/>
                    <a:pt x="45" y="29"/>
                  </a:cubicBezTo>
                  <a:cubicBezTo>
                    <a:pt x="26" y="9"/>
                    <a:pt x="26" y="9"/>
                    <a:pt x="26" y="9"/>
                  </a:cubicBezTo>
                  <a:cubicBezTo>
                    <a:pt x="6" y="29"/>
                    <a:pt x="6" y="29"/>
                    <a:pt x="6" y="29"/>
                  </a:cubicBezTo>
                  <a:cubicBezTo>
                    <a:pt x="5" y="30"/>
                    <a:pt x="2" y="30"/>
                    <a:pt x="1" y="29"/>
                  </a:cubicBezTo>
                  <a:cubicBezTo>
                    <a:pt x="0" y="27"/>
                    <a:pt x="0" y="25"/>
                    <a:pt x="1" y="24"/>
                  </a:cubicBezTo>
                  <a:cubicBezTo>
                    <a:pt x="23" y="2"/>
                    <a:pt x="23" y="2"/>
                    <a:pt x="23" y="2"/>
                  </a:cubicBezTo>
                  <a:cubicBezTo>
                    <a:pt x="25" y="0"/>
                    <a:pt x="27" y="0"/>
                    <a:pt x="28" y="2"/>
                  </a:cubicBezTo>
                  <a:cubicBezTo>
                    <a:pt x="50" y="24"/>
                    <a:pt x="50" y="24"/>
                    <a:pt x="50" y="24"/>
                  </a:cubicBezTo>
                  <a:cubicBezTo>
                    <a:pt x="52" y="25"/>
                    <a:pt x="52" y="27"/>
                    <a:pt x="50" y="29"/>
                  </a:cubicBezTo>
                  <a:cubicBezTo>
                    <a:pt x="50" y="30"/>
                    <a:pt x="49" y="30"/>
                    <a:pt x="48"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19" name="Freeform 266"/>
            <p:cNvSpPr>
              <a:spLocks/>
            </p:cNvSpPr>
            <p:nvPr/>
          </p:nvSpPr>
          <p:spPr bwMode="auto">
            <a:xfrm>
              <a:off x="7468" y="3752"/>
              <a:ext cx="485" cy="256"/>
            </a:xfrm>
            <a:custGeom>
              <a:avLst/>
              <a:gdLst>
                <a:gd name="T0" fmla="*/ 78 w 159"/>
                <a:gd name="T1" fmla="*/ 84 h 84"/>
                <a:gd name="T2" fmla="*/ 1 w 159"/>
                <a:gd name="T3" fmla="*/ 27 h 84"/>
                <a:gd name="T4" fmla="*/ 3 w 159"/>
                <a:gd name="T5" fmla="*/ 22 h 84"/>
                <a:gd name="T6" fmla="*/ 8 w 159"/>
                <a:gd name="T7" fmla="*/ 24 h 84"/>
                <a:gd name="T8" fmla="*/ 78 w 159"/>
                <a:gd name="T9" fmla="*/ 77 h 84"/>
                <a:gd name="T10" fmla="*/ 152 w 159"/>
                <a:gd name="T11" fmla="*/ 3 h 84"/>
                <a:gd name="T12" fmla="*/ 156 w 159"/>
                <a:gd name="T13" fmla="*/ 0 h 84"/>
                <a:gd name="T14" fmla="*/ 159 w 159"/>
                <a:gd name="T15" fmla="*/ 3 h 84"/>
                <a:gd name="T16" fmla="*/ 78 w 159"/>
                <a:gd name="T1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84">
                  <a:moveTo>
                    <a:pt x="78" y="84"/>
                  </a:moveTo>
                  <a:cubicBezTo>
                    <a:pt x="43" y="84"/>
                    <a:pt x="11" y="60"/>
                    <a:pt x="1" y="27"/>
                  </a:cubicBezTo>
                  <a:cubicBezTo>
                    <a:pt x="0" y="25"/>
                    <a:pt x="1" y="23"/>
                    <a:pt x="3" y="22"/>
                  </a:cubicBezTo>
                  <a:cubicBezTo>
                    <a:pt x="5" y="21"/>
                    <a:pt x="7" y="22"/>
                    <a:pt x="8" y="24"/>
                  </a:cubicBezTo>
                  <a:cubicBezTo>
                    <a:pt x="17" y="55"/>
                    <a:pt x="46" y="77"/>
                    <a:pt x="78" y="77"/>
                  </a:cubicBezTo>
                  <a:cubicBezTo>
                    <a:pt x="119" y="77"/>
                    <a:pt x="152" y="44"/>
                    <a:pt x="152" y="3"/>
                  </a:cubicBezTo>
                  <a:cubicBezTo>
                    <a:pt x="152" y="1"/>
                    <a:pt x="154" y="0"/>
                    <a:pt x="156" y="0"/>
                  </a:cubicBezTo>
                  <a:cubicBezTo>
                    <a:pt x="158" y="0"/>
                    <a:pt x="159" y="1"/>
                    <a:pt x="159" y="3"/>
                  </a:cubicBezTo>
                  <a:cubicBezTo>
                    <a:pt x="159" y="48"/>
                    <a:pt x="123" y="84"/>
                    <a:pt x="7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20" name="Freeform 267"/>
            <p:cNvSpPr>
              <a:spLocks/>
            </p:cNvSpPr>
            <p:nvPr/>
          </p:nvSpPr>
          <p:spPr bwMode="auto">
            <a:xfrm>
              <a:off x="7462" y="3514"/>
              <a:ext cx="485" cy="259"/>
            </a:xfrm>
            <a:custGeom>
              <a:avLst/>
              <a:gdLst>
                <a:gd name="T0" fmla="*/ 3 w 159"/>
                <a:gd name="T1" fmla="*/ 85 h 85"/>
                <a:gd name="T2" fmla="*/ 0 w 159"/>
                <a:gd name="T3" fmla="*/ 81 h 85"/>
                <a:gd name="T4" fmla="*/ 80 w 159"/>
                <a:gd name="T5" fmla="*/ 0 h 85"/>
                <a:gd name="T6" fmla="*/ 158 w 159"/>
                <a:gd name="T7" fmla="*/ 58 h 85"/>
                <a:gd name="T8" fmla="*/ 156 w 159"/>
                <a:gd name="T9" fmla="*/ 63 h 85"/>
                <a:gd name="T10" fmla="*/ 151 w 159"/>
                <a:gd name="T11" fmla="*/ 60 h 85"/>
                <a:gd name="T12" fmla="*/ 80 w 159"/>
                <a:gd name="T13" fmla="*/ 8 h 85"/>
                <a:gd name="T14" fmla="*/ 7 w 159"/>
                <a:gd name="T15" fmla="*/ 81 h 85"/>
                <a:gd name="T16" fmla="*/ 3 w 159"/>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85">
                  <a:moveTo>
                    <a:pt x="3" y="85"/>
                  </a:moveTo>
                  <a:cubicBezTo>
                    <a:pt x="1" y="85"/>
                    <a:pt x="0" y="83"/>
                    <a:pt x="0" y="81"/>
                  </a:cubicBezTo>
                  <a:cubicBezTo>
                    <a:pt x="0" y="37"/>
                    <a:pt x="36" y="0"/>
                    <a:pt x="80" y="0"/>
                  </a:cubicBezTo>
                  <a:cubicBezTo>
                    <a:pt x="116" y="0"/>
                    <a:pt x="148" y="24"/>
                    <a:pt x="158" y="58"/>
                  </a:cubicBezTo>
                  <a:cubicBezTo>
                    <a:pt x="159" y="60"/>
                    <a:pt x="157" y="62"/>
                    <a:pt x="156" y="63"/>
                  </a:cubicBezTo>
                  <a:cubicBezTo>
                    <a:pt x="154" y="63"/>
                    <a:pt x="152" y="62"/>
                    <a:pt x="151" y="60"/>
                  </a:cubicBezTo>
                  <a:cubicBezTo>
                    <a:pt x="142" y="29"/>
                    <a:pt x="113" y="8"/>
                    <a:pt x="80" y="8"/>
                  </a:cubicBezTo>
                  <a:cubicBezTo>
                    <a:pt x="40" y="8"/>
                    <a:pt x="7" y="41"/>
                    <a:pt x="7" y="81"/>
                  </a:cubicBezTo>
                  <a:cubicBezTo>
                    <a:pt x="7" y="83"/>
                    <a:pt x="5" y="85"/>
                    <a:pt x="3"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grpSp>
      <p:grpSp>
        <p:nvGrpSpPr>
          <p:cNvPr id="31" name="Group 146" title="Stoplight icon"/>
          <p:cNvGrpSpPr>
            <a:grpSpLocks noChangeAspect="1"/>
          </p:cNvGrpSpPr>
          <p:nvPr/>
        </p:nvGrpSpPr>
        <p:grpSpPr bwMode="auto">
          <a:xfrm>
            <a:off x="5946200" y="1629255"/>
            <a:ext cx="475192" cy="601133"/>
            <a:chOff x="4626" y="2433"/>
            <a:chExt cx="449" cy="568"/>
          </a:xfrm>
          <a:solidFill>
            <a:schemeClr val="tx1"/>
          </a:solidFill>
        </p:grpSpPr>
        <p:sp>
          <p:nvSpPr>
            <p:cNvPr id="32" name="Freeform 147"/>
            <p:cNvSpPr>
              <a:spLocks noEditPoints="1"/>
            </p:cNvSpPr>
            <p:nvPr/>
          </p:nvSpPr>
          <p:spPr bwMode="auto">
            <a:xfrm>
              <a:off x="4727" y="2433"/>
              <a:ext cx="244" cy="568"/>
            </a:xfrm>
            <a:custGeom>
              <a:avLst/>
              <a:gdLst>
                <a:gd name="T0" fmla="*/ 79 w 82"/>
                <a:gd name="T1" fmla="*/ 191 h 191"/>
                <a:gd name="T2" fmla="*/ 25 w 82"/>
                <a:gd name="T3" fmla="*/ 191 h 191"/>
                <a:gd name="T4" fmla="*/ 0 w 82"/>
                <a:gd name="T5" fmla="*/ 167 h 191"/>
                <a:gd name="T6" fmla="*/ 0 w 82"/>
                <a:gd name="T7" fmla="*/ 156 h 191"/>
                <a:gd name="T8" fmla="*/ 0 w 82"/>
                <a:gd name="T9" fmla="*/ 3 h 191"/>
                <a:gd name="T10" fmla="*/ 4 w 82"/>
                <a:gd name="T11" fmla="*/ 0 h 191"/>
                <a:gd name="T12" fmla="*/ 58 w 82"/>
                <a:gd name="T13" fmla="*/ 0 h 191"/>
                <a:gd name="T14" fmla="*/ 82 w 82"/>
                <a:gd name="T15" fmla="*/ 23 h 191"/>
                <a:gd name="T16" fmla="*/ 82 w 82"/>
                <a:gd name="T17" fmla="*/ 27 h 191"/>
                <a:gd name="T18" fmla="*/ 82 w 82"/>
                <a:gd name="T19" fmla="*/ 32 h 191"/>
                <a:gd name="T20" fmla="*/ 82 w 82"/>
                <a:gd name="T21" fmla="*/ 188 h 191"/>
                <a:gd name="T22" fmla="*/ 79 w 82"/>
                <a:gd name="T23" fmla="*/ 191 h 191"/>
                <a:gd name="T24" fmla="*/ 7 w 82"/>
                <a:gd name="T25" fmla="*/ 6 h 191"/>
                <a:gd name="T26" fmla="*/ 7 w 82"/>
                <a:gd name="T27" fmla="*/ 167 h 191"/>
                <a:gd name="T28" fmla="*/ 25 w 82"/>
                <a:gd name="T29" fmla="*/ 184 h 191"/>
                <a:gd name="T30" fmla="*/ 75 w 82"/>
                <a:gd name="T31" fmla="*/ 184 h 191"/>
                <a:gd name="T32" fmla="*/ 75 w 82"/>
                <a:gd name="T33" fmla="*/ 23 h 191"/>
                <a:gd name="T34" fmla="*/ 58 w 82"/>
                <a:gd name="T35" fmla="*/ 6 h 191"/>
                <a:gd name="T36" fmla="*/ 7 w 82"/>
                <a:gd name="T37" fmla="*/ 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91">
                  <a:moveTo>
                    <a:pt x="79" y="191"/>
                  </a:moveTo>
                  <a:cubicBezTo>
                    <a:pt x="25" y="191"/>
                    <a:pt x="25" y="191"/>
                    <a:pt x="25" y="191"/>
                  </a:cubicBezTo>
                  <a:cubicBezTo>
                    <a:pt x="11" y="191"/>
                    <a:pt x="0" y="180"/>
                    <a:pt x="0" y="167"/>
                  </a:cubicBezTo>
                  <a:cubicBezTo>
                    <a:pt x="0" y="156"/>
                    <a:pt x="0" y="156"/>
                    <a:pt x="0" y="156"/>
                  </a:cubicBezTo>
                  <a:cubicBezTo>
                    <a:pt x="0" y="3"/>
                    <a:pt x="0" y="3"/>
                    <a:pt x="0" y="3"/>
                  </a:cubicBezTo>
                  <a:cubicBezTo>
                    <a:pt x="0" y="1"/>
                    <a:pt x="2" y="0"/>
                    <a:pt x="4" y="0"/>
                  </a:cubicBezTo>
                  <a:cubicBezTo>
                    <a:pt x="58" y="0"/>
                    <a:pt x="58" y="0"/>
                    <a:pt x="58" y="0"/>
                  </a:cubicBezTo>
                  <a:cubicBezTo>
                    <a:pt x="71" y="0"/>
                    <a:pt x="82" y="10"/>
                    <a:pt x="82" y="23"/>
                  </a:cubicBezTo>
                  <a:cubicBezTo>
                    <a:pt x="82" y="27"/>
                    <a:pt x="82" y="27"/>
                    <a:pt x="82" y="27"/>
                  </a:cubicBezTo>
                  <a:cubicBezTo>
                    <a:pt x="82" y="32"/>
                    <a:pt x="82" y="32"/>
                    <a:pt x="82" y="32"/>
                  </a:cubicBezTo>
                  <a:cubicBezTo>
                    <a:pt x="82" y="188"/>
                    <a:pt x="82" y="188"/>
                    <a:pt x="82" y="188"/>
                  </a:cubicBezTo>
                  <a:cubicBezTo>
                    <a:pt x="82" y="189"/>
                    <a:pt x="81" y="191"/>
                    <a:pt x="79" y="191"/>
                  </a:cubicBezTo>
                  <a:close/>
                  <a:moveTo>
                    <a:pt x="7" y="6"/>
                  </a:moveTo>
                  <a:cubicBezTo>
                    <a:pt x="7" y="167"/>
                    <a:pt x="7" y="167"/>
                    <a:pt x="7" y="167"/>
                  </a:cubicBezTo>
                  <a:cubicBezTo>
                    <a:pt x="7" y="176"/>
                    <a:pt x="15" y="184"/>
                    <a:pt x="25" y="184"/>
                  </a:cubicBezTo>
                  <a:cubicBezTo>
                    <a:pt x="75" y="184"/>
                    <a:pt x="75" y="184"/>
                    <a:pt x="75" y="184"/>
                  </a:cubicBezTo>
                  <a:cubicBezTo>
                    <a:pt x="75" y="23"/>
                    <a:pt x="75" y="23"/>
                    <a:pt x="75" y="23"/>
                  </a:cubicBezTo>
                  <a:cubicBezTo>
                    <a:pt x="75" y="14"/>
                    <a:pt x="67" y="6"/>
                    <a:pt x="58" y="6"/>
                  </a:cubicBezTo>
                  <a:lnTo>
                    <a:pt x="7"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33" name="Freeform 148"/>
            <p:cNvSpPr>
              <a:spLocks noEditPoints="1"/>
            </p:cNvSpPr>
            <p:nvPr/>
          </p:nvSpPr>
          <p:spPr bwMode="auto">
            <a:xfrm>
              <a:off x="4789" y="2817"/>
              <a:ext cx="122" cy="122"/>
            </a:xfrm>
            <a:custGeom>
              <a:avLst/>
              <a:gdLst>
                <a:gd name="T0" fmla="*/ 20 w 41"/>
                <a:gd name="T1" fmla="*/ 41 h 41"/>
                <a:gd name="T2" fmla="*/ 0 w 41"/>
                <a:gd name="T3" fmla="*/ 21 h 41"/>
                <a:gd name="T4" fmla="*/ 20 w 41"/>
                <a:gd name="T5" fmla="*/ 0 h 41"/>
                <a:gd name="T6" fmla="*/ 41 w 41"/>
                <a:gd name="T7" fmla="*/ 21 h 41"/>
                <a:gd name="T8" fmla="*/ 20 w 41"/>
                <a:gd name="T9" fmla="*/ 41 h 41"/>
                <a:gd name="T10" fmla="*/ 20 w 41"/>
                <a:gd name="T11" fmla="*/ 7 h 41"/>
                <a:gd name="T12" fmla="*/ 7 w 41"/>
                <a:gd name="T13" fmla="*/ 21 h 41"/>
                <a:gd name="T14" fmla="*/ 20 w 41"/>
                <a:gd name="T15" fmla="*/ 35 h 41"/>
                <a:gd name="T16" fmla="*/ 34 w 41"/>
                <a:gd name="T17" fmla="*/ 21 h 41"/>
                <a:gd name="T18" fmla="*/ 20 w 41"/>
                <a:gd name="T19"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1">
                  <a:moveTo>
                    <a:pt x="20" y="41"/>
                  </a:moveTo>
                  <a:cubicBezTo>
                    <a:pt x="9" y="41"/>
                    <a:pt x="0" y="32"/>
                    <a:pt x="0" y="21"/>
                  </a:cubicBezTo>
                  <a:cubicBezTo>
                    <a:pt x="0" y="10"/>
                    <a:pt x="9" y="0"/>
                    <a:pt x="20" y="0"/>
                  </a:cubicBezTo>
                  <a:cubicBezTo>
                    <a:pt x="32" y="0"/>
                    <a:pt x="41" y="10"/>
                    <a:pt x="41" y="21"/>
                  </a:cubicBezTo>
                  <a:cubicBezTo>
                    <a:pt x="41" y="32"/>
                    <a:pt x="32" y="41"/>
                    <a:pt x="20" y="41"/>
                  </a:cubicBezTo>
                  <a:close/>
                  <a:moveTo>
                    <a:pt x="20" y="7"/>
                  </a:moveTo>
                  <a:cubicBezTo>
                    <a:pt x="13" y="7"/>
                    <a:pt x="7" y="13"/>
                    <a:pt x="7" y="21"/>
                  </a:cubicBezTo>
                  <a:cubicBezTo>
                    <a:pt x="7" y="29"/>
                    <a:pt x="13" y="35"/>
                    <a:pt x="20" y="35"/>
                  </a:cubicBezTo>
                  <a:cubicBezTo>
                    <a:pt x="28" y="35"/>
                    <a:pt x="34" y="29"/>
                    <a:pt x="34" y="21"/>
                  </a:cubicBezTo>
                  <a:cubicBezTo>
                    <a:pt x="34" y="13"/>
                    <a:pt x="28" y="7"/>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34" name="Freeform 149"/>
            <p:cNvSpPr>
              <a:spLocks noEditPoints="1"/>
            </p:cNvSpPr>
            <p:nvPr/>
          </p:nvSpPr>
          <p:spPr bwMode="auto">
            <a:xfrm>
              <a:off x="4789" y="2656"/>
              <a:ext cx="122" cy="122"/>
            </a:xfrm>
            <a:custGeom>
              <a:avLst/>
              <a:gdLst>
                <a:gd name="T0" fmla="*/ 20 w 41"/>
                <a:gd name="T1" fmla="*/ 41 h 41"/>
                <a:gd name="T2" fmla="*/ 0 w 41"/>
                <a:gd name="T3" fmla="*/ 20 h 41"/>
                <a:gd name="T4" fmla="*/ 20 w 41"/>
                <a:gd name="T5" fmla="*/ 0 h 41"/>
                <a:gd name="T6" fmla="*/ 41 w 41"/>
                <a:gd name="T7" fmla="*/ 20 h 41"/>
                <a:gd name="T8" fmla="*/ 20 w 41"/>
                <a:gd name="T9" fmla="*/ 41 h 41"/>
                <a:gd name="T10" fmla="*/ 20 w 41"/>
                <a:gd name="T11" fmla="*/ 7 h 41"/>
                <a:gd name="T12" fmla="*/ 7 w 41"/>
                <a:gd name="T13" fmla="*/ 20 h 41"/>
                <a:gd name="T14" fmla="*/ 20 w 41"/>
                <a:gd name="T15" fmla="*/ 34 h 41"/>
                <a:gd name="T16" fmla="*/ 34 w 41"/>
                <a:gd name="T17" fmla="*/ 20 h 41"/>
                <a:gd name="T18" fmla="*/ 20 w 41"/>
                <a:gd name="T19"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1">
                  <a:moveTo>
                    <a:pt x="20" y="41"/>
                  </a:moveTo>
                  <a:cubicBezTo>
                    <a:pt x="9" y="41"/>
                    <a:pt x="0" y="32"/>
                    <a:pt x="0" y="20"/>
                  </a:cubicBezTo>
                  <a:cubicBezTo>
                    <a:pt x="0" y="9"/>
                    <a:pt x="9" y="0"/>
                    <a:pt x="20" y="0"/>
                  </a:cubicBezTo>
                  <a:cubicBezTo>
                    <a:pt x="32" y="0"/>
                    <a:pt x="41" y="9"/>
                    <a:pt x="41" y="20"/>
                  </a:cubicBezTo>
                  <a:cubicBezTo>
                    <a:pt x="41" y="32"/>
                    <a:pt x="32" y="41"/>
                    <a:pt x="20" y="41"/>
                  </a:cubicBezTo>
                  <a:close/>
                  <a:moveTo>
                    <a:pt x="20" y="7"/>
                  </a:moveTo>
                  <a:cubicBezTo>
                    <a:pt x="13" y="7"/>
                    <a:pt x="7" y="13"/>
                    <a:pt x="7" y="20"/>
                  </a:cubicBezTo>
                  <a:cubicBezTo>
                    <a:pt x="7" y="28"/>
                    <a:pt x="13" y="34"/>
                    <a:pt x="20" y="34"/>
                  </a:cubicBezTo>
                  <a:cubicBezTo>
                    <a:pt x="28" y="34"/>
                    <a:pt x="34" y="28"/>
                    <a:pt x="34" y="20"/>
                  </a:cubicBezTo>
                  <a:cubicBezTo>
                    <a:pt x="34" y="13"/>
                    <a:pt x="28" y="7"/>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35" name="Freeform 150"/>
            <p:cNvSpPr>
              <a:spLocks noEditPoints="1"/>
            </p:cNvSpPr>
            <p:nvPr/>
          </p:nvSpPr>
          <p:spPr bwMode="auto">
            <a:xfrm>
              <a:off x="4789" y="2492"/>
              <a:ext cx="122" cy="122"/>
            </a:xfrm>
            <a:custGeom>
              <a:avLst/>
              <a:gdLst>
                <a:gd name="T0" fmla="*/ 20 w 41"/>
                <a:gd name="T1" fmla="*/ 41 h 41"/>
                <a:gd name="T2" fmla="*/ 0 w 41"/>
                <a:gd name="T3" fmla="*/ 21 h 41"/>
                <a:gd name="T4" fmla="*/ 20 w 41"/>
                <a:gd name="T5" fmla="*/ 0 h 41"/>
                <a:gd name="T6" fmla="*/ 41 w 41"/>
                <a:gd name="T7" fmla="*/ 21 h 41"/>
                <a:gd name="T8" fmla="*/ 20 w 41"/>
                <a:gd name="T9" fmla="*/ 41 h 41"/>
                <a:gd name="T10" fmla="*/ 20 w 41"/>
                <a:gd name="T11" fmla="*/ 7 h 41"/>
                <a:gd name="T12" fmla="*/ 7 w 41"/>
                <a:gd name="T13" fmla="*/ 21 h 41"/>
                <a:gd name="T14" fmla="*/ 20 w 41"/>
                <a:gd name="T15" fmla="*/ 34 h 41"/>
                <a:gd name="T16" fmla="*/ 34 w 41"/>
                <a:gd name="T17" fmla="*/ 21 h 41"/>
                <a:gd name="T18" fmla="*/ 20 w 41"/>
                <a:gd name="T19"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1">
                  <a:moveTo>
                    <a:pt x="20" y="41"/>
                  </a:moveTo>
                  <a:cubicBezTo>
                    <a:pt x="9" y="41"/>
                    <a:pt x="0" y="32"/>
                    <a:pt x="0" y="21"/>
                  </a:cubicBezTo>
                  <a:cubicBezTo>
                    <a:pt x="0" y="9"/>
                    <a:pt x="9" y="0"/>
                    <a:pt x="20" y="0"/>
                  </a:cubicBezTo>
                  <a:cubicBezTo>
                    <a:pt x="32" y="0"/>
                    <a:pt x="41" y="9"/>
                    <a:pt x="41" y="21"/>
                  </a:cubicBezTo>
                  <a:cubicBezTo>
                    <a:pt x="41" y="32"/>
                    <a:pt x="32" y="41"/>
                    <a:pt x="20" y="41"/>
                  </a:cubicBezTo>
                  <a:close/>
                  <a:moveTo>
                    <a:pt x="20" y="7"/>
                  </a:moveTo>
                  <a:cubicBezTo>
                    <a:pt x="13" y="7"/>
                    <a:pt x="7" y="13"/>
                    <a:pt x="7" y="21"/>
                  </a:cubicBezTo>
                  <a:cubicBezTo>
                    <a:pt x="7" y="28"/>
                    <a:pt x="13" y="34"/>
                    <a:pt x="20" y="34"/>
                  </a:cubicBezTo>
                  <a:cubicBezTo>
                    <a:pt x="28" y="34"/>
                    <a:pt x="34" y="28"/>
                    <a:pt x="34" y="21"/>
                  </a:cubicBezTo>
                  <a:cubicBezTo>
                    <a:pt x="34" y="13"/>
                    <a:pt x="28" y="7"/>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36" name="Freeform 151"/>
            <p:cNvSpPr>
              <a:spLocks/>
            </p:cNvSpPr>
            <p:nvPr/>
          </p:nvSpPr>
          <p:spPr bwMode="auto">
            <a:xfrm>
              <a:off x="4626" y="2472"/>
              <a:ext cx="122" cy="142"/>
            </a:xfrm>
            <a:custGeom>
              <a:avLst/>
              <a:gdLst>
                <a:gd name="T0" fmla="*/ 38 w 41"/>
                <a:gd name="T1" fmla="*/ 48 h 48"/>
                <a:gd name="T2" fmla="*/ 24 w 41"/>
                <a:gd name="T3" fmla="*/ 48 h 48"/>
                <a:gd name="T4" fmla="*/ 21 w 41"/>
                <a:gd name="T5" fmla="*/ 45 h 48"/>
                <a:gd name="T6" fmla="*/ 1 w 41"/>
                <a:gd name="T7" fmla="*/ 6 h 48"/>
                <a:gd name="T8" fmla="*/ 0 w 41"/>
                <a:gd name="T9" fmla="*/ 3 h 48"/>
                <a:gd name="T10" fmla="*/ 4 w 41"/>
                <a:gd name="T11" fmla="*/ 0 h 48"/>
                <a:gd name="T12" fmla="*/ 38 w 41"/>
                <a:gd name="T13" fmla="*/ 0 h 48"/>
                <a:gd name="T14" fmla="*/ 41 w 41"/>
                <a:gd name="T15" fmla="*/ 4 h 48"/>
                <a:gd name="T16" fmla="*/ 38 w 41"/>
                <a:gd name="T17" fmla="*/ 7 h 48"/>
                <a:gd name="T18" fmla="*/ 12 w 41"/>
                <a:gd name="T19" fmla="*/ 7 h 48"/>
                <a:gd name="T20" fmla="*/ 27 w 41"/>
                <a:gd name="T21" fmla="*/ 41 h 48"/>
                <a:gd name="T22" fmla="*/ 38 w 41"/>
                <a:gd name="T23" fmla="*/ 41 h 48"/>
                <a:gd name="T24" fmla="*/ 41 w 41"/>
                <a:gd name="T25" fmla="*/ 45 h 48"/>
                <a:gd name="T26" fmla="*/ 38 w 41"/>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48">
                  <a:moveTo>
                    <a:pt x="38" y="48"/>
                  </a:moveTo>
                  <a:cubicBezTo>
                    <a:pt x="24" y="48"/>
                    <a:pt x="24" y="48"/>
                    <a:pt x="24" y="48"/>
                  </a:cubicBezTo>
                  <a:cubicBezTo>
                    <a:pt x="22" y="48"/>
                    <a:pt x="21" y="47"/>
                    <a:pt x="21" y="45"/>
                  </a:cubicBezTo>
                  <a:cubicBezTo>
                    <a:pt x="21" y="23"/>
                    <a:pt x="2" y="6"/>
                    <a:pt x="1" y="6"/>
                  </a:cubicBezTo>
                  <a:cubicBezTo>
                    <a:pt x="0" y="5"/>
                    <a:pt x="0" y="4"/>
                    <a:pt x="0" y="3"/>
                  </a:cubicBezTo>
                  <a:cubicBezTo>
                    <a:pt x="1" y="1"/>
                    <a:pt x="2" y="0"/>
                    <a:pt x="4" y="0"/>
                  </a:cubicBezTo>
                  <a:cubicBezTo>
                    <a:pt x="38" y="0"/>
                    <a:pt x="38" y="0"/>
                    <a:pt x="38" y="0"/>
                  </a:cubicBezTo>
                  <a:cubicBezTo>
                    <a:pt x="40" y="0"/>
                    <a:pt x="41" y="2"/>
                    <a:pt x="41" y="4"/>
                  </a:cubicBezTo>
                  <a:cubicBezTo>
                    <a:pt x="41" y="6"/>
                    <a:pt x="40" y="7"/>
                    <a:pt x="38" y="7"/>
                  </a:cubicBezTo>
                  <a:cubicBezTo>
                    <a:pt x="12" y="7"/>
                    <a:pt x="12" y="7"/>
                    <a:pt x="12" y="7"/>
                  </a:cubicBezTo>
                  <a:cubicBezTo>
                    <a:pt x="18" y="14"/>
                    <a:pt x="26" y="26"/>
                    <a:pt x="27" y="41"/>
                  </a:cubicBezTo>
                  <a:cubicBezTo>
                    <a:pt x="38" y="41"/>
                    <a:pt x="38" y="41"/>
                    <a:pt x="38" y="41"/>
                  </a:cubicBezTo>
                  <a:cubicBezTo>
                    <a:pt x="40" y="41"/>
                    <a:pt x="41" y="43"/>
                    <a:pt x="41" y="45"/>
                  </a:cubicBezTo>
                  <a:cubicBezTo>
                    <a:pt x="41" y="47"/>
                    <a:pt x="40" y="48"/>
                    <a:pt x="38"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37" name="Freeform 152"/>
            <p:cNvSpPr>
              <a:spLocks/>
            </p:cNvSpPr>
            <p:nvPr/>
          </p:nvSpPr>
          <p:spPr bwMode="auto">
            <a:xfrm>
              <a:off x="4626" y="2635"/>
              <a:ext cx="122" cy="143"/>
            </a:xfrm>
            <a:custGeom>
              <a:avLst/>
              <a:gdLst>
                <a:gd name="T0" fmla="*/ 38 w 41"/>
                <a:gd name="T1" fmla="*/ 48 h 48"/>
                <a:gd name="T2" fmla="*/ 24 w 41"/>
                <a:gd name="T3" fmla="*/ 48 h 48"/>
                <a:gd name="T4" fmla="*/ 21 w 41"/>
                <a:gd name="T5" fmla="*/ 44 h 48"/>
                <a:gd name="T6" fmla="*/ 1 w 41"/>
                <a:gd name="T7" fmla="*/ 6 h 48"/>
                <a:gd name="T8" fmla="*/ 0 w 41"/>
                <a:gd name="T9" fmla="*/ 2 h 48"/>
                <a:gd name="T10" fmla="*/ 4 w 41"/>
                <a:gd name="T11" fmla="*/ 0 h 48"/>
                <a:gd name="T12" fmla="*/ 38 w 41"/>
                <a:gd name="T13" fmla="*/ 0 h 48"/>
                <a:gd name="T14" fmla="*/ 41 w 41"/>
                <a:gd name="T15" fmla="*/ 3 h 48"/>
                <a:gd name="T16" fmla="*/ 38 w 41"/>
                <a:gd name="T17" fmla="*/ 7 h 48"/>
                <a:gd name="T18" fmla="*/ 12 w 41"/>
                <a:gd name="T19" fmla="*/ 7 h 48"/>
                <a:gd name="T20" fmla="*/ 27 w 41"/>
                <a:gd name="T21" fmla="*/ 41 h 48"/>
                <a:gd name="T22" fmla="*/ 38 w 41"/>
                <a:gd name="T23" fmla="*/ 41 h 48"/>
                <a:gd name="T24" fmla="*/ 41 w 41"/>
                <a:gd name="T25" fmla="*/ 44 h 48"/>
                <a:gd name="T26" fmla="*/ 38 w 41"/>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48">
                  <a:moveTo>
                    <a:pt x="38" y="48"/>
                  </a:moveTo>
                  <a:cubicBezTo>
                    <a:pt x="24" y="48"/>
                    <a:pt x="24" y="48"/>
                    <a:pt x="24" y="48"/>
                  </a:cubicBezTo>
                  <a:cubicBezTo>
                    <a:pt x="22" y="48"/>
                    <a:pt x="21" y="46"/>
                    <a:pt x="21" y="44"/>
                  </a:cubicBezTo>
                  <a:cubicBezTo>
                    <a:pt x="21" y="23"/>
                    <a:pt x="2" y="6"/>
                    <a:pt x="1" y="6"/>
                  </a:cubicBezTo>
                  <a:cubicBezTo>
                    <a:pt x="0" y="5"/>
                    <a:pt x="0" y="4"/>
                    <a:pt x="0" y="2"/>
                  </a:cubicBezTo>
                  <a:cubicBezTo>
                    <a:pt x="1" y="1"/>
                    <a:pt x="2" y="0"/>
                    <a:pt x="4" y="0"/>
                  </a:cubicBezTo>
                  <a:cubicBezTo>
                    <a:pt x="38" y="0"/>
                    <a:pt x="38" y="0"/>
                    <a:pt x="38" y="0"/>
                  </a:cubicBezTo>
                  <a:cubicBezTo>
                    <a:pt x="40" y="0"/>
                    <a:pt x="41" y="2"/>
                    <a:pt x="41" y="3"/>
                  </a:cubicBezTo>
                  <a:cubicBezTo>
                    <a:pt x="41" y="5"/>
                    <a:pt x="40" y="7"/>
                    <a:pt x="38" y="7"/>
                  </a:cubicBezTo>
                  <a:cubicBezTo>
                    <a:pt x="12" y="7"/>
                    <a:pt x="12" y="7"/>
                    <a:pt x="12" y="7"/>
                  </a:cubicBezTo>
                  <a:cubicBezTo>
                    <a:pt x="18" y="14"/>
                    <a:pt x="26" y="26"/>
                    <a:pt x="27" y="41"/>
                  </a:cubicBezTo>
                  <a:cubicBezTo>
                    <a:pt x="38" y="41"/>
                    <a:pt x="38" y="41"/>
                    <a:pt x="38" y="41"/>
                  </a:cubicBezTo>
                  <a:cubicBezTo>
                    <a:pt x="40" y="41"/>
                    <a:pt x="41" y="43"/>
                    <a:pt x="41" y="44"/>
                  </a:cubicBezTo>
                  <a:cubicBezTo>
                    <a:pt x="41" y="46"/>
                    <a:pt x="40" y="48"/>
                    <a:pt x="38"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38" name="Freeform 153"/>
            <p:cNvSpPr>
              <a:spLocks/>
            </p:cNvSpPr>
            <p:nvPr/>
          </p:nvSpPr>
          <p:spPr bwMode="auto">
            <a:xfrm>
              <a:off x="4626" y="2799"/>
              <a:ext cx="122" cy="140"/>
            </a:xfrm>
            <a:custGeom>
              <a:avLst/>
              <a:gdLst>
                <a:gd name="T0" fmla="*/ 38 w 41"/>
                <a:gd name="T1" fmla="*/ 47 h 47"/>
                <a:gd name="T2" fmla="*/ 24 w 41"/>
                <a:gd name="T3" fmla="*/ 47 h 47"/>
                <a:gd name="T4" fmla="*/ 21 w 41"/>
                <a:gd name="T5" fmla="*/ 44 h 47"/>
                <a:gd name="T6" fmla="*/ 1 w 41"/>
                <a:gd name="T7" fmla="*/ 6 h 47"/>
                <a:gd name="T8" fmla="*/ 0 w 41"/>
                <a:gd name="T9" fmla="*/ 2 h 47"/>
                <a:gd name="T10" fmla="*/ 4 w 41"/>
                <a:gd name="T11" fmla="*/ 0 h 47"/>
                <a:gd name="T12" fmla="*/ 38 w 41"/>
                <a:gd name="T13" fmla="*/ 0 h 47"/>
                <a:gd name="T14" fmla="*/ 41 w 41"/>
                <a:gd name="T15" fmla="*/ 3 h 47"/>
                <a:gd name="T16" fmla="*/ 38 w 41"/>
                <a:gd name="T17" fmla="*/ 6 h 47"/>
                <a:gd name="T18" fmla="*/ 12 w 41"/>
                <a:gd name="T19" fmla="*/ 6 h 47"/>
                <a:gd name="T20" fmla="*/ 27 w 41"/>
                <a:gd name="T21" fmla="*/ 41 h 47"/>
                <a:gd name="T22" fmla="*/ 38 w 41"/>
                <a:gd name="T23" fmla="*/ 41 h 47"/>
                <a:gd name="T24" fmla="*/ 41 w 41"/>
                <a:gd name="T25" fmla="*/ 44 h 47"/>
                <a:gd name="T26" fmla="*/ 38 w 41"/>
                <a:gd name="T2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47">
                  <a:moveTo>
                    <a:pt x="38" y="47"/>
                  </a:moveTo>
                  <a:cubicBezTo>
                    <a:pt x="24" y="47"/>
                    <a:pt x="24" y="47"/>
                    <a:pt x="24" y="47"/>
                  </a:cubicBezTo>
                  <a:cubicBezTo>
                    <a:pt x="22" y="47"/>
                    <a:pt x="21" y="46"/>
                    <a:pt x="21" y="44"/>
                  </a:cubicBezTo>
                  <a:cubicBezTo>
                    <a:pt x="21" y="22"/>
                    <a:pt x="2" y="6"/>
                    <a:pt x="1" y="6"/>
                  </a:cubicBezTo>
                  <a:cubicBezTo>
                    <a:pt x="0" y="5"/>
                    <a:pt x="0" y="3"/>
                    <a:pt x="0" y="2"/>
                  </a:cubicBezTo>
                  <a:cubicBezTo>
                    <a:pt x="1" y="1"/>
                    <a:pt x="2" y="0"/>
                    <a:pt x="4" y="0"/>
                  </a:cubicBezTo>
                  <a:cubicBezTo>
                    <a:pt x="38" y="0"/>
                    <a:pt x="38" y="0"/>
                    <a:pt x="38" y="0"/>
                  </a:cubicBezTo>
                  <a:cubicBezTo>
                    <a:pt x="40" y="0"/>
                    <a:pt x="41" y="1"/>
                    <a:pt x="41" y="3"/>
                  </a:cubicBezTo>
                  <a:cubicBezTo>
                    <a:pt x="41" y="5"/>
                    <a:pt x="40" y="6"/>
                    <a:pt x="38" y="6"/>
                  </a:cubicBezTo>
                  <a:cubicBezTo>
                    <a:pt x="12" y="6"/>
                    <a:pt x="12" y="6"/>
                    <a:pt x="12" y="6"/>
                  </a:cubicBezTo>
                  <a:cubicBezTo>
                    <a:pt x="18" y="13"/>
                    <a:pt x="26" y="26"/>
                    <a:pt x="27" y="41"/>
                  </a:cubicBezTo>
                  <a:cubicBezTo>
                    <a:pt x="38" y="41"/>
                    <a:pt x="38" y="41"/>
                    <a:pt x="38" y="41"/>
                  </a:cubicBezTo>
                  <a:cubicBezTo>
                    <a:pt x="40" y="41"/>
                    <a:pt x="41" y="42"/>
                    <a:pt x="41" y="44"/>
                  </a:cubicBezTo>
                  <a:cubicBezTo>
                    <a:pt x="41" y="46"/>
                    <a:pt x="40" y="47"/>
                    <a:pt x="38"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39" name="Freeform 154"/>
            <p:cNvSpPr>
              <a:spLocks/>
            </p:cNvSpPr>
            <p:nvPr/>
          </p:nvSpPr>
          <p:spPr bwMode="auto">
            <a:xfrm>
              <a:off x="4950" y="2472"/>
              <a:ext cx="125" cy="142"/>
            </a:xfrm>
            <a:custGeom>
              <a:avLst/>
              <a:gdLst>
                <a:gd name="T0" fmla="*/ 18 w 42"/>
                <a:gd name="T1" fmla="*/ 48 h 48"/>
                <a:gd name="T2" fmla="*/ 4 w 42"/>
                <a:gd name="T3" fmla="*/ 48 h 48"/>
                <a:gd name="T4" fmla="*/ 0 w 42"/>
                <a:gd name="T5" fmla="*/ 45 h 48"/>
                <a:gd name="T6" fmla="*/ 4 w 42"/>
                <a:gd name="T7" fmla="*/ 41 h 48"/>
                <a:gd name="T8" fmla="*/ 14 w 42"/>
                <a:gd name="T9" fmla="*/ 41 h 48"/>
                <a:gd name="T10" fmla="*/ 30 w 42"/>
                <a:gd name="T11" fmla="*/ 7 h 48"/>
                <a:gd name="T12" fmla="*/ 4 w 42"/>
                <a:gd name="T13" fmla="*/ 7 h 48"/>
                <a:gd name="T14" fmla="*/ 0 w 42"/>
                <a:gd name="T15" fmla="*/ 4 h 48"/>
                <a:gd name="T16" fmla="*/ 4 w 42"/>
                <a:gd name="T17" fmla="*/ 0 h 48"/>
                <a:gd name="T18" fmla="*/ 38 w 42"/>
                <a:gd name="T19" fmla="*/ 0 h 48"/>
                <a:gd name="T20" fmla="*/ 41 w 42"/>
                <a:gd name="T21" fmla="*/ 3 h 48"/>
                <a:gd name="T22" fmla="*/ 40 w 42"/>
                <a:gd name="T23" fmla="*/ 6 h 48"/>
                <a:gd name="T24" fmla="*/ 21 w 42"/>
                <a:gd name="T25" fmla="*/ 45 h 48"/>
                <a:gd name="T26" fmla="*/ 18 w 42"/>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8">
                  <a:moveTo>
                    <a:pt x="18" y="48"/>
                  </a:moveTo>
                  <a:cubicBezTo>
                    <a:pt x="4" y="48"/>
                    <a:pt x="4" y="48"/>
                    <a:pt x="4" y="48"/>
                  </a:cubicBezTo>
                  <a:cubicBezTo>
                    <a:pt x="2" y="48"/>
                    <a:pt x="0" y="47"/>
                    <a:pt x="0" y="45"/>
                  </a:cubicBezTo>
                  <a:cubicBezTo>
                    <a:pt x="0" y="43"/>
                    <a:pt x="2" y="41"/>
                    <a:pt x="4" y="41"/>
                  </a:cubicBezTo>
                  <a:cubicBezTo>
                    <a:pt x="14" y="41"/>
                    <a:pt x="14" y="41"/>
                    <a:pt x="14" y="41"/>
                  </a:cubicBezTo>
                  <a:cubicBezTo>
                    <a:pt x="15" y="26"/>
                    <a:pt x="24" y="14"/>
                    <a:pt x="30" y="7"/>
                  </a:cubicBezTo>
                  <a:cubicBezTo>
                    <a:pt x="4" y="7"/>
                    <a:pt x="4" y="7"/>
                    <a:pt x="4" y="7"/>
                  </a:cubicBezTo>
                  <a:cubicBezTo>
                    <a:pt x="2" y="7"/>
                    <a:pt x="0" y="6"/>
                    <a:pt x="0" y="4"/>
                  </a:cubicBezTo>
                  <a:cubicBezTo>
                    <a:pt x="0" y="2"/>
                    <a:pt x="2" y="0"/>
                    <a:pt x="4" y="0"/>
                  </a:cubicBezTo>
                  <a:cubicBezTo>
                    <a:pt x="38" y="0"/>
                    <a:pt x="38" y="0"/>
                    <a:pt x="38" y="0"/>
                  </a:cubicBezTo>
                  <a:cubicBezTo>
                    <a:pt x="39" y="0"/>
                    <a:pt x="41" y="1"/>
                    <a:pt x="41" y="3"/>
                  </a:cubicBezTo>
                  <a:cubicBezTo>
                    <a:pt x="42" y="4"/>
                    <a:pt x="41" y="5"/>
                    <a:pt x="40" y="6"/>
                  </a:cubicBezTo>
                  <a:cubicBezTo>
                    <a:pt x="40" y="6"/>
                    <a:pt x="21" y="23"/>
                    <a:pt x="21" y="45"/>
                  </a:cubicBezTo>
                  <a:cubicBezTo>
                    <a:pt x="21" y="47"/>
                    <a:pt x="19" y="48"/>
                    <a:pt x="18"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40" name="Freeform 155"/>
            <p:cNvSpPr>
              <a:spLocks/>
            </p:cNvSpPr>
            <p:nvPr/>
          </p:nvSpPr>
          <p:spPr bwMode="auto">
            <a:xfrm>
              <a:off x="4950" y="2635"/>
              <a:ext cx="125" cy="143"/>
            </a:xfrm>
            <a:custGeom>
              <a:avLst/>
              <a:gdLst>
                <a:gd name="T0" fmla="*/ 18 w 42"/>
                <a:gd name="T1" fmla="*/ 48 h 48"/>
                <a:gd name="T2" fmla="*/ 4 w 42"/>
                <a:gd name="T3" fmla="*/ 48 h 48"/>
                <a:gd name="T4" fmla="*/ 0 w 42"/>
                <a:gd name="T5" fmla="*/ 44 h 48"/>
                <a:gd name="T6" fmla="*/ 4 w 42"/>
                <a:gd name="T7" fmla="*/ 41 h 48"/>
                <a:gd name="T8" fmla="*/ 14 w 42"/>
                <a:gd name="T9" fmla="*/ 41 h 48"/>
                <a:gd name="T10" fmla="*/ 30 w 42"/>
                <a:gd name="T11" fmla="*/ 7 h 48"/>
                <a:gd name="T12" fmla="*/ 4 w 42"/>
                <a:gd name="T13" fmla="*/ 7 h 48"/>
                <a:gd name="T14" fmla="*/ 0 w 42"/>
                <a:gd name="T15" fmla="*/ 3 h 48"/>
                <a:gd name="T16" fmla="*/ 4 w 42"/>
                <a:gd name="T17" fmla="*/ 0 h 48"/>
                <a:gd name="T18" fmla="*/ 38 w 42"/>
                <a:gd name="T19" fmla="*/ 0 h 48"/>
                <a:gd name="T20" fmla="*/ 41 w 42"/>
                <a:gd name="T21" fmla="*/ 2 h 48"/>
                <a:gd name="T22" fmla="*/ 40 w 42"/>
                <a:gd name="T23" fmla="*/ 6 h 48"/>
                <a:gd name="T24" fmla="*/ 21 w 42"/>
                <a:gd name="T25" fmla="*/ 44 h 48"/>
                <a:gd name="T26" fmla="*/ 18 w 42"/>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8">
                  <a:moveTo>
                    <a:pt x="18" y="48"/>
                  </a:moveTo>
                  <a:cubicBezTo>
                    <a:pt x="4" y="48"/>
                    <a:pt x="4" y="48"/>
                    <a:pt x="4" y="48"/>
                  </a:cubicBezTo>
                  <a:cubicBezTo>
                    <a:pt x="2" y="48"/>
                    <a:pt x="0" y="46"/>
                    <a:pt x="0" y="44"/>
                  </a:cubicBezTo>
                  <a:cubicBezTo>
                    <a:pt x="0" y="43"/>
                    <a:pt x="2" y="41"/>
                    <a:pt x="4" y="41"/>
                  </a:cubicBezTo>
                  <a:cubicBezTo>
                    <a:pt x="14" y="41"/>
                    <a:pt x="14" y="41"/>
                    <a:pt x="14" y="41"/>
                  </a:cubicBezTo>
                  <a:cubicBezTo>
                    <a:pt x="15" y="26"/>
                    <a:pt x="24" y="14"/>
                    <a:pt x="30" y="7"/>
                  </a:cubicBezTo>
                  <a:cubicBezTo>
                    <a:pt x="4" y="7"/>
                    <a:pt x="4" y="7"/>
                    <a:pt x="4" y="7"/>
                  </a:cubicBezTo>
                  <a:cubicBezTo>
                    <a:pt x="2" y="7"/>
                    <a:pt x="0" y="5"/>
                    <a:pt x="0" y="3"/>
                  </a:cubicBezTo>
                  <a:cubicBezTo>
                    <a:pt x="0" y="2"/>
                    <a:pt x="2" y="0"/>
                    <a:pt x="4" y="0"/>
                  </a:cubicBezTo>
                  <a:cubicBezTo>
                    <a:pt x="38" y="0"/>
                    <a:pt x="38" y="0"/>
                    <a:pt x="38" y="0"/>
                  </a:cubicBezTo>
                  <a:cubicBezTo>
                    <a:pt x="39" y="0"/>
                    <a:pt x="41" y="1"/>
                    <a:pt x="41" y="2"/>
                  </a:cubicBezTo>
                  <a:cubicBezTo>
                    <a:pt x="42" y="4"/>
                    <a:pt x="41" y="5"/>
                    <a:pt x="40" y="6"/>
                  </a:cubicBezTo>
                  <a:cubicBezTo>
                    <a:pt x="40" y="6"/>
                    <a:pt x="21" y="23"/>
                    <a:pt x="21" y="44"/>
                  </a:cubicBezTo>
                  <a:cubicBezTo>
                    <a:pt x="21" y="46"/>
                    <a:pt x="19" y="48"/>
                    <a:pt x="18"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41" name="Freeform 156"/>
            <p:cNvSpPr>
              <a:spLocks/>
            </p:cNvSpPr>
            <p:nvPr/>
          </p:nvSpPr>
          <p:spPr bwMode="auto">
            <a:xfrm>
              <a:off x="4950" y="2799"/>
              <a:ext cx="125" cy="140"/>
            </a:xfrm>
            <a:custGeom>
              <a:avLst/>
              <a:gdLst>
                <a:gd name="T0" fmla="*/ 18 w 42"/>
                <a:gd name="T1" fmla="*/ 47 h 47"/>
                <a:gd name="T2" fmla="*/ 4 w 42"/>
                <a:gd name="T3" fmla="*/ 47 h 47"/>
                <a:gd name="T4" fmla="*/ 0 w 42"/>
                <a:gd name="T5" fmla="*/ 44 h 47"/>
                <a:gd name="T6" fmla="*/ 4 w 42"/>
                <a:gd name="T7" fmla="*/ 41 h 47"/>
                <a:gd name="T8" fmla="*/ 14 w 42"/>
                <a:gd name="T9" fmla="*/ 41 h 47"/>
                <a:gd name="T10" fmla="*/ 30 w 42"/>
                <a:gd name="T11" fmla="*/ 6 h 47"/>
                <a:gd name="T12" fmla="*/ 4 w 42"/>
                <a:gd name="T13" fmla="*/ 6 h 47"/>
                <a:gd name="T14" fmla="*/ 0 w 42"/>
                <a:gd name="T15" fmla="*/ 3 h 47"/>
                <a:gd name="T16" fmla="*/ 4 w 42"/>
                <a:gd name="T17" fmla="*/ 0 h 47"/>
                <a:gd name="T18" fmla="*/ 38 w 42"/>
                <a:gd name="T19" fmla="*/ 0 h 47"/>
                <a:gd name="T20" fmla="*/ 41 w 42"/>
                <a:gd name="T21" fmla="*/ 2 h 47"/>
                <a:gd name="T22" fmla="*/ 40 w 42"/>
                <a:gd name="T23" fmla="*/ 6 h 47"/>
                <a:gd name="T24" fmla="*/ 21 w 42"/>
                <a:gd name="T25" fmla="*/ 44 h 47"/>
                <a:gd name="T26" fmla="*/ 18 w 42"/>
                <a:gd name="T2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7">
                  <a:moveTo>
                    <a:pt x="18" y="47"/>
                  </a:moveTo>
                  <a:cubicBezTo>
                    <a:pt x="4" y="47"/>
                    <a:pt x="4" y="47"/>
                    <a:pt x="4" y="47"/>
                  </a:cubicBezTo>
                  <a:cubicBezTo>
                    <a:pt x="2" y="47"/>
                    <a:pt x="0" y="46"/>
                    <a:pt x="0" y="44"/>
                  </a:cubicBezTo>
                  <a:cubicBezTo>
                    <a:pt x="0" y="42"/>
                    <a:pt x="2" y="41"/>
                    <a:pt x="4" y="41"/>
                  </a:cubicBezTo>
                  <a:cubicBezTo>
                    <a:pt x="14" y="41"/>
                    <a:pt x="14" y="41"/>
                    <a:pt x="14" y="41"/>
                  </a:cubicBezTo>
                  <a:cubicBezTo>
                    <a:pt x="15" y="26"/>
                    <a:pt x="24" y="13"/>
                    <a:pt x="30" y="6"/>
                  </a:cubicBezTo>
                  <a:cubicBezTo>
                    <a:pt x="4" y="6"/>
                    <a:pt x="4" y="6"/>
                    <a:pt x="4" y="6"/>
                  </a:cubicBezTo>
                  <a:cubicBezTo>
                    <a:pt x="2" y="6"/>
                    <a:pt x="0" y="5"/>
                    <a:pt x="0" y="3"/>
                  </a:cubicBezTo>
                  <a:cubicBezTo>
                    <a:pt x="0" y="1"/>
                    <a:pt x="2" y="0"/>
                    <a:pt x="4" y="0"/>
                  </a:cubicBezTo>
                  <a:cubicBezTo>
                    <a:pt x="38" y="0"/>
                    <a:pt x="38" y="0"/>
                    <a:pt x="38" y="0"/>
                  </a:cubicBezTo>
                  <a:cubicBezTo>
                    <a:pt x="39" y="0"/>
                    <a:pt x="41" y="1"/>
                    <a:pt x="41" y="2"/>
                  </a:cubicBezTo>
                  <a:cubicBezTo>
                    <a:pt x="42" y="3"/>
                    <a:pt x="41" y="5"/>
                    <a:pt x="40" y="6"/>
                  </a:cubicBezTo>
                  <a:cubicBezTo>
                    <a:pt x="40" y="6"/>
                    <a:pt x="21" y="22"/>
                    <a:pt x="21" y="44"/>
                  </a:cubicBezTo>
                  <a:cubicBezTo>
                    <a:pt x="21" y="46"/>
                    <a:pt x="19" y="47"/>
                    <a:pt x="18"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grpSp>
      <p:grpSp>
        <p:nvGrpSpPr>
          <p:cNvPr id="42" name="Group 84" title="Tools icon"/>
          <p:cNvGrpSpPr>
            <a:grpSpLocks noChangeAspect="1"/>
          </p:cNvGrpSpPr>
          <p:nvPr/>
        </p:nvGrpSpPr>
        <p:grpSpPr bwMode="auto">
          <a:xfrm>
            <a:off x="2919852" y="1640871"/>
            <a:ext cx="601133" cy="604309"/>
            <a:chOff x="755" y="2420"/>
            <a:chExt cx="568" cy="571"/>
          </a:xfrm>
          <a:solidFill>
            <a:schemeClr val="tx1"/>
          </a:solidFill>
        </p:grpSpPr>
        <p:sp>
          <p:nvSpPr>
            <p:cNvPr id="43" name="Freeform 85"/>
            <p:cNvSpPr>
              <a:spLocks/>
            </p:cNvSpPr>
            <p:nvPr/>
          </p:nvSpPr>
          <p:spPr bwMode="auto">
            <a:xfrm>
              <a:off x="1051" y="2612"/>
              <a:ext cx="71" cy="74"/>
            </a:xfrm>
            <a:custGeom>
              <a:avLst/>
              <a:gdLst>
                <a:gd name="T0" fmla="*/ 21 w 24"/>
                <a:gd name="T1" fmla="*/ 25 h 25"/>
                <a:gd name="T2" fmla="*/ 19 w 24"/>
                <a:gd name="T3" fmla="*/ 24 h 25"/>
                <a:gd name="T4" fmla="*/ 1 w 24"/>
                <a:gd name="T5" fmla="*/ 6 h 25"/>
                <a:gd name="T6" fmla="*/ 1 w 24"/>
                <a:gd name="T7" fmla="*/ 2 h 25"/>
                <a:gd name="T8" fmla="*/ 5 w 24"/>
                <a:gd name="T9" fmla="*/ 2 h 25"/>
                <a:gd name="T10" fmla="*/ 23 w 24"/>
                <a:gd name="T11" fmla="*/ 20 h 25"/>
                <a:gd name="T12" fmla="*/ 23 w 24"/>
                <a:gd name="T13" fmla="*/ 24 h 25"/>
                <a:gd name="T14" fmla="*/ 21 w 24"/>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5">
                  <a:moveTo>
                    <a:pt x="21" y="25"/>
                  </a:moveTo>
                  <a:cubicBezTo>
                    <a:pt x="20" y="25"/>
                    <a:pt x="19" y="25"/>
                    <a:pt x="19" y="24"/>
                  </a:cubicBezTo>
                  <a:cubicBezTo>
                    <a:pt x="1" y="6"/>
                    <a:pt x="1" y="6"/>
                    <a:pt x="1" y="6"/>
                  </a:cubicBezTo>
                  <a:cubicBezTo>
                    <a:pt x="0" y="5"/>
                    <a:pt x="0" y="3"/>
                    <a:pt x="1" y="2"/>
                  </a:cubicBezTo>
                  <a:cubicBezTo>
                    <a:pt x="2" y="0"/>
                    <a:pt x="4" y="0"/>
                    <a:pt x="5" y="2"/>
                  </a:cubicBezTo>
                  <a:cubicBezTo>
                    <a:pt x="23" y="20"/>
                    <a:pt x="23" y="20"/>
                    <a:pt x="23" y="20"/>
                  </a:cubicBezTo>
                  <a:cubicBezTo>
                    <a:pt x="24" y="21"/>
                    <a:pt x="24" y="23"/>
                    <a:pt x="23" y="24"/>
                  </a:cubicBezTo>
                  <a:cubicBezTo>
                    <a:pt x="23" y="25"/>
                    <a:pt x="22" y="25"/>
                    <a:pt x="21"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44" name="Freeform 86"/>
            <p:cNvSpPr>
              <a:spLocks noEditPoints="1"/>
            </p:cNvSpPr>
            <p:nvPr/>
          </p:nvSpPr>
          <p:spPr bwMode="auto">
            <a:xfrm>
              <a:off x="968" y="2689"/>
              <a:ext cx="316" cy="302"/>
            </a:xfrm>
            <a:custGeom>
              <a:avLst/>
              <a:gdLst>
                <a:gd name="T0" fmla="*/ 30 w 107"/>
                <a:gd name="T1" fmla="*/ 0 h 102"/>
                <a:gd name="T2" fmla="*/ 30 w 107"/>
                <a:gd name="T3" fmla="*/ 0 h 102"/>
                <a:gd name="T4" fmla="*/ 32 w 107"/>
                <a:gd name="T5" fmla="*/ 1 h 102"/>
                <a:gd name="T6" fmla="*/ 37 w 107"/>
                <a:gd name="T7" fmla="*/ 6 h 102"/>
                <a:gd name="T8" fmla="*/ 38 w 107"/>
                <a:gd name="T9" fmla="*/ 9 h 102"/>
                <a:gd name="T10" fmla="*/ 41 w 107"/>
                <a:gd name="T11" fmla="*/ 19 h 102"/>
                <a:gd name="T12" fmla="*/ 52 w 107"/>
                <a:gd name="T13" fmla="*/ 23 h 102"/>
                <a:gd name="T14" fmla="*/ 52 w 107"/>
                <a:gd name="T15" fmla="*/ 23 h 102"/>
                <a:gd name="T16" fmla="*/ 55 w 107"/>
                <a:gd name="T17" fmla="*/ 24 h 102"/>
                <a:gd name="T18" fmla="*/ 96 w 107"/>
                <a:gd name="T19" fmla="*/ 64 h 102"/>
                <a:gd name="T20" fmla="*/ 91 w 107"/>
                <a:gd name="T21" fmla="*/ 91 h 102"/>
                <a:gd name="T22" fmla="*/ 78 w 107"/>
                <a:gd name="T23" fmla="*/ 100 h 102"/>
                <a:gd name="T24" fmla="*/ 64 w 107"/>
                <a:gd name="T25" fmla="*/ 96 h 102"/>
                <a:gd name="T26" fmla="*/ 23 w 107"/>
                <a:gd name="T27" fmla="*/ 55 h 102"/>
                <a:gd name="T28" fmla="*/ 22 w 107"/>
                <a:gd name="T29" fmla="*/ 52 h 102"/>
                <a:gd name="T30" fmla="*/ 19 w 107"/>
                <a:gd name="T31" fmla="*/ 42 h 102"/>
                <a:gd name="T32" fmla="*/ 8 w 107"/>
                <a:gd name="T33" fmla="*/ 38 h 102"/>
                <a:gd name="T34" fmla="*/ 5 w 107"/>
                <a:gd name="T35" fmla="*/ 37 h 102"/>
                <a:gd name="T36" fmla="*/ 1 w 107"/>
                <a:gd name="T37" fmla="*/ 33 h 102"/>
                <a:gd name="T38" fmla="*/ 0 w 107"/>
                <a:gd name="T39" fmla="*/ 30 h 102"/>
                <a:gd name="T40" fmla="*/ 1 w 107"/>
                <a:gd name="T41" fmla="*/ 28 h 102"/>
                <a:gd name="T42" fmla="*/ 28 w 107"/>
                <a:gd name="T43" fmla="*/ 1 h 102"/>
                <a:gd name="T44" fmla="*/ 30 w 107"/>
                <a:gd name="T45" fmla="*/ 0 h 102"/>
                <a:gd name="T46" fmla="*/ 31 w 107"/>
                <a:gd name="T47" fmla="*/ 9 h 102"/>
                <a:gd name="T48" fmla="*/ 30 w 107"/>
                <a:gd name="T49" fmla="*/ 8 h 102"/>
                <a:gd name="T50" fmla="*/ 8 w 107"/>
                <a:gd name="T51" fmla="*/ 30 h 102"/>
                <a:gd name="T52" fmla="*/ 9 w 107"/>
                <a:gd name="T53" fmla="*/ 32 h 102"/>
                <a:gd name="T54" fmla="*/ 23 w 107"/>
                <a:gd name="T55" fmla="*/ 37 h 102"/>
                <a:gd name="T56" fmla="*/ 29 w 107"/>
                <a:gd name="T57" fmla="*/ 52 h 102"/>
                <a:gd name="T58" fmla="*/ 68 w 107"/>
                <a:gd name="T59" fmla="*/ 91 h 102"/>
                <a:gd name="T60" fmla="*/ 77 w 107"/>
                <a:gd name="T61" fmla="*/ 94 h 102"/>
                <a:gd name="T62" fmla="*/ 86 w 107"/>
                <a:gd name="T63" fmla="*/ 87 h 102"/>
                <a:gd name="T64" fmla="*/ 91 w 107"/>
                <a:gd name="T65" fmla="*/ 69 h 102"/>
                <a:gd name="T66" fmla="*/ 52 w 107"/>
                <a:gd name="T67" fmla="*/ 29 h 102"/>
                <a:gd name="T68" fmla="*/ 37 w 107"/>
                <a:gd name="T69" fmla="*/ 24 h 102"/>
                <a:gd name="T70" fmla="*/ 31 w 107"/>
                <a:gd name="T71" fmla="*/ 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7" h="102">
                  <a:moveTo>
                    <a:pt x="30" y="0"/>
                  </a:moveTo>
                  <a:cubicBezTo>
                    <a:pt x="30" y="0"/>
                    <a:pt x="30" y="0"/>
                    <a:pt x="30" y="0"/>
                  </a:cubicBezTo>
                  <a:cubicBezTo>
                    <a:pt x="31" y="0"/>
                    <a:pt x="32" y="1"/>
                    <a:pt x="32" y="1"/>
                  </a:cubicBezTo>
                  <a:cubicBezTo>
                    <a:pt x="37" y="6"/>
                    <a:pt x="37" y="6"/>
                    <a:pt x="37" y="6"/>
                  </a:cubicBezTo>
                  <a:cubicBezTo>
                    <a:pt x="38" y="6"/>
                    <a:pt x="38" y="7"/>
                    <a:pt x="38" y="9"/>
                  </a:cubicBezTo>
                  <a:cubicBezTo>
                    <a:pt x="37" y="12"/>
                    <a:pt x="38" y="16"/>
                    <a:pt x="41" y="19"/>
                  </a:cubicBezTo>
                  <a:cubicBezTo>
                    <a:pt x="44" y="22"/>
                    <a:pt x="48" y="24"/>
                    <a:pt x="52" y="23"/>
                  </a:cubicBezTo>
                  <a:cubicBezTo>
                    <a:pt x="52" y="23"/>
                    <a:pt x="52" y="23"/>
                    <a:pt x="52" y="23"/>
                  </a:cubicBezTo>
                  <a:cubicBezTo>
                    <a:pt x="53" y="23"/>
                    <a:pt x="54" y="23"/>
                    <a:pt x="55" y="24"/>
                  </a:cubicBezTo>
                  <a:cubicBezTo>
                    <a:pt x="96" y="64"/>
                    <a:pt x="96" y="64"/>
                    <a:pt x="96" y="64"/>
                  </a:cubicBezTo>
                  <a:cubicBezTo>
                    <a:pt x="107" y="76"/>
                    <a:pt x="95" y="87"/>
                    <a:pt x="91" y="91"/>
                  </a:cubicBezTo>
                  <a:cubicBezTo>
                    <a:pt x="86" y="96"/>
                    <a:pt x="82" y="99"/>
                    <a:pt x="78" y="100"/>
                  </a:cubicBezTo>
                  <a:cubicBezTo>
                    <a:pt x="73" y="102"/>
                    <a:pt x="68" y="100"/>
                    <a:pt x="64" y="96"/>
                  </a:cubicBezTo>
                  <a:cubicBezTo>
                    <a:pt x="23" y="55"/>
                    <a:pt x="23" y="55"/>
                    <a:pt x="23" y="55"/>
                  </a:cubicBezTo>
                  <a:cubicBezTo>
                    <a:pt x="23" y="55"/>
                    <a:pt x="22" y="53"/>
                    <a:pt x="22" y="52"/>
                  </a:cubicBezTo>
                  <a:cubicBezTo>
                    <a:pt x="23" y="49"/>
                    <a:pt x="22" y="45"/>
                    <a:pt x="19" y="42"/>
                  </a:cubicBezTo>
                  <a:cubicBezTo>
                    <a:pt x="16" y="39"/>
                    <a:pt x="12" y="37"/>
                    <a:pt x="8" y="38"/>
                  </a:cubicBezTo>
                  <a:cubicBezTo>
                    <a:pt x="7" y="38"/>
                    <a:pt x="6" y="38"/>
                    <a:pt x="5" y="37"/>
                  </a:cubicBezTo>
                  <a:cubicBezTo>
                    <a:pt x="1" y="33"/>
                    <a:pt x="1" y="33"/>
                    <a:pt x="1" y="33"/>
                  </a:cubicBezTo>
                  <a:cubicBezTo>
                    <a:pt x="0" y="32"/>
                    <a:pt x="0" y="31"/>
                    <a:pt x="0" y="30"/>
                  </a:cubicBezTo>
                  <a:cubicBezTo>
                    <a:pt x="0" y="30"/>
                    <a:pt x="0" y="29"/>
                    <a:pt x="1" y="28"/>
                  </a:cubicBezTo>
                  <a:cubicBezTo>
                    <a:pt x="28" y="1"/>
                    <a:pt x="28" y="1"/>
                    <a:pt x="28" y="1"/>
                  </a:cubicBezTo>
                  <a:cubicBezTo>
                    <a:pt x="28" y="1"/>
                    <a:pt x="29" y="0"/>
                    <a:pt x="30" y="0"/>
                  </a:cubicBezTo>
                  <a:close/>
                  <a:moveTo>
                    <a:pt x="31" y="9"/>
                  </a:moveTo>
                  <a:cubicBezTo>
                    <a:pt x="30" y="8"/>
                    <a:pt x="30" y="8"/>
                    <a:pt x="30" y="8"/>
                  </a:cubicBezTo>
                  <a:cubicBezTo>
                    <a:pt x="8" y="30"/>
                    <a:pt x="8" y="30"/>
                    <a:pt x="8" y="30"/>
                  </a:cubicBezTo>
                  <a:cubicBezTo>
                    <a:pt x="9" y="32"/>
                    <a:pt x="9" y="32"/>
                    <a:pt x="9" y="32"/>
                  </a:cubicBezTo>
                  <a:cubicBezTo>
                    <a:pt x="14" y="31"/>
                    <a:pt x="19" y="33"/>
                    <a:pt x="23" y="37"/>
                  </a:cubicBezTo>
                  <a:cubicBezTo>
                    <a:pt x="27" y="41"/>
                    <a:pt x="29" y="47"/>
                    <a:pt x="29" y="52"/>
                  </a:cubicBezTo>
                  <a:cubicBezTo>
                    <a:pt x="68" y="91"/>
                    <a:pt x="68" y="91"/>
                    <a:pt x="68" y="91"/>
                  </a:cubicBezTo>
                  <a:cubicBezTo>
                    <a:pt x="72" y="95"/>
                    <a:pt x="75" y="95"/>
                    <a:pt x="77" y="94"/>
                  </a:cubicBezTo>
                  <a:cubicBezTo>
                    <a:pt x="79" y="93"/>
                    <a:pt x="83" y="91"/>
                    <a:pt x="86" y="87"/>
                  </a:cubicBezTo>
                  <a:cubicBezTo>
                    <a:pt x="96" y="78"/>
                    <a:pt x="95" y="73"/>
                    <a:pt x="91" y="69"/>
                  </a:cubicBezTo>
                  <a:cubicBezTo>
                    <a:pt x="52" y="29"/>
                    <a:pt x="52" y="29"/>
                    <a:pt x="52" y="29"/>
                  </a:cubicBezTo>
                  <a:cubicBezTo>
                    <a:pt x="46" y="30"/>
                    <a:pt x="41" y="28"/>
                    <a:pt x="37" y="24"/>
                  </a:cubicBezTo>
                  <a:cubicBezTo>
                    <a:pt x="33" y="20"/>
                    <a:pt x="31" y="14"/>
                    <a:pt x="3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45" name="Freeform 87"/>
            <p:cNvSpPr>
              <a:spLocks/>
            </p:cNvSpPr>
            <p:nvPr/>
          </p:nvSpPr>
          <p:spPr bwMode="auto">
            <a:xfrm>
              <a:off x="755" y="2476"/>
              <a:ext cx="284" cy="284"/>
            </a:xfrm>
            <a:custGeom>
              <a:avLst/>
              <a:gdLst>
                <a:gd name="T0" fmla="*/ 13 w 96"/>
                <a:gd name="T1" fmla="*/ 0 h 96"/>
                <a:gd name="T2" fmla="*/ 15 w 96"/>
                <a:gd name="T3" fmla="*/ 1 h 96"/>
                <a:gd name="T4" fmla="*/ 96 w 96"/>
                <a:gd name="T5" fmla="*/ 82 h 96"/>
                <a:gd name="T6" fmla="*/ 91 w 96"/>
                <a:gd name="T7" fmla="*/ 86 h 96"/>
                <a:gd name="T8" fmla="*/ 13 w 96"/>
                <a:gd name="T9" fmla="*/ 8 h 96"/>
                <a:gd name="T10" fmla="*/ 8 w 96"/>
                <a:gd name="T11" fmla="*/ 13 h 96"/>
                <a:gd name="T12" fmla="*/ 86 w 96"/>
                <a:gd name="T13" fmla="*/ 91 h 96"/>
                <a:gd name="T14" fmla="*/ 82 w 96"/>
                <a:gd name="T15" fmla="*/ 96 h 96"/>
                <a:gd name="T16" fmla="*/ 1 w 96"/>
                <a:gd name="T17" fmla="*/ 15 h 96"/>
                <a:gd name="T18" fmla="*/ 1 w 96"/>
                <a:gd name="T19" fmla="*/ 11 h 96"/>
                <a:gd name="T20" fmla="*/ 11 w 96"/>
                <a:gd name="T21" fmla="*/ 1 h 96"/>
                <a:gd name="T22" fmla="*/ 13 w 96"/>
                <a:gd name="T2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96">
                  <a:moveTo>
                    <a:pt x="13" y="0"/>
                  </a:moveTo>
                  <a:cubicBezTo>
                    <a:pt x="14" y="0"/>
                    <a:pt x="14" y="1"/>
                    <a:pt x="15" y="1"/>
                  </a:cubicBezTo>
                  <a:cubicBezTo>
                    <a:pt x="96" y="82"/>
                    <a:pt x="96" y="82"/>
                    <a:pt x="96" y="82"/>
                  </a:cubicBezTo>
                  <a:cubicBezTo>
                    <a:pt x="91" y="86"/>
                    <a:pt x="91" y="86"/>
                    <a:pt x="91" y="86"/>
                  </a:cubicBezTo>
                  <a:cubicBezTo>
                    <a:pt x="13" y="8"/>
                    <a:pt x="13" y="8"/>
                    <a:pt x="13" y="8"/>
                  </a:cubicBezTo>
                  <a:cubicBezTo>
                    <a:pt x="8" y="13"/>
                    <a:pt x="8" y="13"/>
                    <a:pt x="8" y="13"/>
                  </a:cubicBezTo>
                  <a:cubicBezTo>
                    <a:pt x="86" y="91"/>
                    <a:pt x="86" y="91"/>
                    <a:pt x="86" y="91"/>
                  </a:cubicBezTo>
                  <a:cubicBezTo>
                    <a:pt x="82" y="96"/>
                    <a:pt x="82" y="96"/>
                    <a:pt x="82" y="96"/>
                  </a:cubicBezTo>
                  <a:cubicBezTo>
                    <a:pt x="1" y="15"/>
                    <a:pt x="1" y="15"/>
                    <a:pt x="1" y="15"/>
                  </a:cubicBezTo>
                  <a:cubicBezTo>
                    <a:pt x="0" y="14"/>
                    <a:pt x="0" y="12"/>
                    <a:pt x="1" y="11"/>
                  </a:cubicBezTo>
                  <a:cubicBezTo>
                    <a:pt x="11" y="1"/>
                    <a:pt x="11" y="1"/>
                    <a:pt x="11" y="1"/>
                  </a:cubicBezTo>
                  <a:cubicBezTo>
                    <a:pt x="11" y="1"/>
                    <a:pt x="12"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46" name="Freeform 88"/>
            <p:cNvSpPr>
              <a:spLocks/>
            </p:cNvSpPr>
            <p:nvPr/>
          </p:nvSpPr>
          <p:spPr bwMode="auto">
            <a:xfrm>
              <a:off x="799" y="2520"/>
              <a:ext cx="42" cy="39"/>
            </a:xfrm>
            <a:custGeom>
              <a:avLst/>
              <a:gdLst>
                <a:gd name="T0" fmla="*/ 27 w 42"/>
                <a:gd name="T1" fmla="*/ 0 h 39"/>
                <a:gd name="T2" fmla="*/ 42 w 42"/>
                <a:gd name="T3" fmla="*/ 12 h 39"/>
                <a:gd name="T4" fmla="*/ 15 w 42"/>
                <a:gd name="T5" fmla="*/ 39 h 39"/>
                <a:gd name="T6" fmla="*/ 0 w 42"/>
                <a:gd name="T7" fmla="*/ 27 h 39"/>
                <a:gd name="T8" fmla="*/ 27 w 42"/>
                <a:gd name="T9" fmla="*/ 0 h 39"/>
              </a:gdLst>
              <a:ahLst/>
              <a:cxnLst>
                <a:cxn ang="0">
                  <a:pos x="T0" y="T1"/>
                </a:cxn>
                <a:cxn ang="0">
                  <a:pos x="T2" y="T3"/>
                </a:cxn>
                <a:cxn ang="0">
                  <a:pos x="T4" y="T5"/>
                </a:cxn>
                <a:cxn ang="0">
                  <a:pos x="T6" y="T7"/>
                </a:cxn>
                <a:cxn ang="0">
                  <a:pos x="T8" y="T9"/>
                </a:cxn>
              </a:cxnLst>
              <a:rect l="0" t="0" r="r" b="b"/>
              <a:pathLst>
                <a:path w="42" h="39">
                  <a:moveTo>
                    <a:pt x="27" y="0"/>
                  </a:moveTo>
                  <a:lnTo>
                    <a:pt x="42" y="12"/>
                  </a:lnTo>
                  <a:lnTo>
                    <a:pt x="15" y="39"/>
                  </a:lnTo>
                  <a:lnTo>
                    <a:pt x="0" y="27"/>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47" name="Freeform 89"/>
            <p:cNvSpPr>
              <a:spLocks/>
            </p:cNvSpPr>
            <p:nvPr/>
          </p:nvSpPr>
          <p:spPr bwMode="auto">
            <a:xfrm>
              <a:off x="944" y="2420"/>
              <a:ext cx="379" cy="340"/>
            </a:xfrm>
            <a:custGeom>
              <a:avLst/>
              <a:gdLst>
                <a:gd name="T0" fmla="*/ 94 w 128"/>
                <a:gd name="T1" fmla="*/ 115 h 115"/>
                <a:gd name="T2" fmla="*/ 90 w 128"/>
                <a:gd name="T3" fmla="*/ 113 h 115"/>
                <a:gd name="T4" fmla="*/ 83 w 128"/>
                <a:gd name="T5" fmla="*/ 106 h 115"/>
                <a:gd name="T6" fmla="*/ 81 w 128"/>
                <a:gd name="T7" fmla="*/ 93 h 115"/>
                <a:gd name="T8" fmla="*/ 78 w 128"/>
                <a:gd name="T9" fmla="*/ 83 h 115"/>
                <a:gd name="T10" fmla="*/ 65 w 128"/>
                <a:gd name="T11" fmla="*/ 83 h 115"/>
                <a:gd name="T12" fmla="*/ 56 w 128"/>
                <a:gd name="T13" fmla="*/ 93 h 115"/>
                <a:gd name="T14" fmla="*/ 51 w 128"/>
                <a:gd name="T15" fmla="*/ 93 h 115"/>
                <a:gd name="T16" fmla="*/ 51 w 128"/>
                <a:gd name="T17" fmla="*/ 89 h 115"/>
                <a:gd name="T18" fmla="*/ 60 w 128"/>
                <a:gd name="T19" fmla="*/ 79 h 115"/>
                <a:gd name="T20" fmla="*/ 72 w 128"/>
                <a:gd name="T21" fmla="*/ 74 h 115"/>
                <a:gd name="T22" fmla="*/ 83 w 128"/>
                <a:gd name="T23" fmla="*/ 79 h 115"/>
                <a:gd name="T24" fmla="*/ 87 w 128"/>
                <a:gd name="T25" fmla="*/ 94 h 115"/>
                <a:gd name="T26" fmla="*/ 88 w 128"/>
                <a:gd name="T27" fmla="*/ 102 h 115"/>
                <a:gd name="T28" fmla="*/ 94 w 128"/>
                <a:gd name="T29" fmla="*/ 109 h 115"/>
                <a:gd name="T30" fmla="*/ 121 w 128"/>
                <a:gd name="T31" fmla="*/ 81 h 115"/>
                <a:gd name="T32" fmla="*/ 114 w 128"/>
                <a:gd name="T33" fmla="*/ 74 h 115"/>
                <a:gd name="T34" fmla="*/ 110 w 128"/>
                <a:gd name="T35" fmla="*/ 74 h 115"/>
                <a:gd name="T36" fmla="*/ 107 w 128"/>
                <a:gd name="T37" fmla="*/ 74 h 115"/>
                <a:gd name="T38" fmla="*/ 92 w 128"/>
                <a:gd name="T39" fmla="*/ 70 h 115"/>
                <a:gd name="T40" fmla="*/ 90 w 128"/>
                <a:gd name="T41" fmla="*/ 50 h 115"/>
                <a:gd name="T42" fmla="*/ 74 w 128"/>
                <a:gd name="T43" fmla="*/ 33 h 115"/>
                <a:gd name="T44" fmla="*/ 15 w 128"/>
                <a:gd name="T45" fmla="*/ 22 h 115"/>
                <a:gd name="T46" fmla="*/ 47 w 128"/>
                <a:gd name="T47" fmla="*/ 43 h 115"/>
                <a:gd name="T48" fmla="*/ 47 w 128"/>
                <a:gd name="T49" fmla="*/ 47 h 115"/>
                <a:gd name="T50" fmla="*/ 42 w 128"/>
                <a:gd name="T51" fmla="*/ 47 h 115"/>
                <a:gd name="T52" fmla="*/ 3 w 128"/>
                <a:gd name="T53" fmla="*/ 26 h 115"/>
                <a:gd name="T54" fmla="*/ 0 w 128"/>
                <a:gd name="T55" fmla="*/ 23 h 115"/>
                <a:gd name="T56" fmla="*/ 2 w 128"/>
                <a:gd name="T57" fmla="*/ 20 h 115"/>
                <a:gd name="T58" fmla="*/ 78 w 128"/>
                <a:gd name="T59" fmla="*/ 29 h 115"/>
                <a:gd name="T60" fmla="*/ 96 w 128"/>
                <a:gd name="T61" fmla="*/ 47 h 115"/>
                <a:gd name="T62" fmla="*/ 96 w 128"/>
                <a:gd name="T63" fmla="*/ 52 h 115"/>
                <a:gd name="T64" fmla="*/ 96 w 128"/>
                <a:gd name="T65" fmla="*/ 65 h 115"/>
                <a:gd name="T66" fmla="*/ 106 w 128"/>
                <a:gd name="T67" fmla="*/ 68 h 115"/>
                <a:gd name="T68" fmla="*/ 119 w 128"/>
                <a:gd name="T69" fmla="*/ 70 h 115"/>
                <a:gd name="T70" fmla="*/ 126 w 128"/>
                <a:gd name="T71" fmla="*/ 77 h 115"/>
                <a:gd name="T72" fmla="*/ 126 w 128"/>
                <a:gd name="T73" fmla="*/ 86 h 115"/>
                <a:gd name="T74" fmla="*/ 99 w 128"/>
                <a:gd name="T75" fmla="*/ 113 h 115"/>
                <a:gd name="T76" fmla="*/ 94 w 128"/>
                <a:gd name="T77"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115">
                  <a:moveTo>
                    <a:pt x="94" y="115"/>
                  </a:moveTo>
                  <a:cubicBezTo>
                    <a:pt x="92" y="115"/>
                    <a:pt x="91" y="114"/>
                    <a:pt x="90" y="113"/>
                  </a:cubicBezTo>
                  <a:cubicBezTo>
                    <a:pt x="83" y="106"/>
                    <a:pt x="83" y="106"/>
                    <a:pt x="83" y="106"/>
                  </a:cubicBezTo>
                  <a:cubicBezTo>
                    <a:pt x="82" y="105"/>
                    <a:pt x="80" y="102"/>
                    <a:pt x="81" y="93"/>
                  </a:cubicBezTo>
                  <a:cubicBezTo>
                    <a:pt x="81" y="90"/>
                    <a:pt x="81" y="86"/>
                    <a:pt x="78" y="83"/>
                  </a:cubicBezTo>
                  <a:cubicBezTo>
                    <a:pt x="75" y="80"/>
                    <a:pt x="69" y="80"/>
                    <a:pt x="65" y="83"/>
                  </a:cubicBezTo>
                  <a:cubicBezTo>
                    <a:pt x="56" y="93"/>
                    <a:pt x="56" y="93"/>
                    <a:pt x="56" y="93"/>
                  </a:cubicBezTo>
                  <a:cubicBezTo>
                    <a:pt x="55" y="94"/>
                    <a:pt x="52" y="94"/>
                    <a:pt x="51" y="93"/>
                  </a:cubicBezTo>
                  <a:cubicBezTo>
                    <a:pt x="50" y="92"/>
                    <a:pt x="50" y="90"/>
                    <a:pt x="51" y="89"/>
                  </a:cubicBezTo>
                  <a:cubicBezTo>
                    <a:pt x="60" y="79"/>
                    <a:pt x="60" y="79"/>
                    <a:pt x="60" y="79"/>
                  </a:cubicBezTo>
                  <a:cubicBezTo>
                    <a:pt x="63" y="76"/>
                    <a:pt x="67" y="74"/>
                    <a:pt x="72" y="74"/>
                  </a:cubicBezTo>
                  <a:cubicBezTo>
                    <a:pt x="76" y="74"/>
                    <a:pt x="80" y="76"/>
                    <a:pt x="83" y="79"/>
                  </a:cubicBezTo>
                  <a:cubicBezTo>
                    <a:pt x="87" y="83"/>
                    <a:pt x="88" y="88"/>
                    <a:pt x="87" y="94"/>
                  </a:cubicBezTo>
                  <a:cubicBezTo>
                    <a:pt x="86" y="100"/>
                    <a:pt x="88" y="102"/>
                    <a:pt x="88" y="102"/>
                  </a:cubicBezTo>
                  <a:cubicBezTo>
                    <a:pt x="94" y="109"/>
                    <a:pt x="94" y="109"/>
                    <a:pt x="94" y="109"/>
                  </a:cubicBezTo>
                  <a:cubicBezTo>
                    <a:pt x="121" y="81"/>
                    <a:pt x="121" y="81"/>
                    <a:pt x="121" y="81"/>
                  </a:cubicBezTo>
                  <a:cubicBezTo>
                    <a:pt x="114" y="74"/>
                    <a:pt x="114" y="74"/>
                    <a:pt x="114" y="74"/>
                  </a:cubicBezTo>
                  <a:cubicBezTo>
                    <a:pt x="114" y="74"/>
                    <a:pt x="113" y="74"/>
                    <a:pt x="110" y="74"/>
                  </a:cubicBezTo>
                  <a:cubicBezTo>
                    <a:pt x="109" y="74"/>
                    <a:pt x="108" y="74"/>
                    <a:pt x="107" y="74"/>
                  </a:cubicBezTo>
                  <a:cubicBezTo>
                    <a:pt x="101" y="75"/>
                    <a:pt x="95" y="73"/>
                    <a:pt x="92" y="70"/>
                  </a:cubicBezTo>
                  <a:cubicBezTo>
                    <a:pt x="86" y="64"/>
                    <a:pt x="86" y="56"/>
                    <a:pt x="90" y="50"/>
                  </a:cubicBezTo>
                  <a:cubicBezTo>
                    <a:pt x="74" y="33"/>
                    <a:pt x="74" y="33"/>
                    <a:pt x="74" y="33"/>
                  </a:cubicBezTo>
                  <a:cubicBezTo>
                    <a:pt x="57" y="16"/>
                    <a:pt x="30" y="19"/>
                    <a:pt x="15" y="22"/>
                  </a:cubicBezTo>
                  <a:cubicBezTo>
                    <a:pt x="24" y="25"/>
                    <a:pt x="37" y="31"/>
                    <a:pt x="47" y="43"/>
                  </a:cubicBezTo>
                  <a:cubicBezTo>
                    <a:pt x="48" y="44"/>
                    <a:pt x="48" y="46"/>
                    <a:pt x="47" y="47"/>
                  </a:cubicBezTo>
                  <a:cubicBezTo>
                    <a:pt x="46" y="48"/>
                    <a:pt x="44" y="48"/>
                    <a:pt x="42" y="47"/>
                  </a:cubicBezTo>
                  <a:cubicBezTo>
                    <a:pt x="27" y="29"/>
                    <a:pt x="3" y="26"/>
                    <a:pt x="3" y="26"/>
                  </a:cubicBezTo>
                  <a:cubicBezTo>
                    <a:pt x="1" y="26"/>
                    <a:pt x="0" y="24"/>
                    <a:pt x="0" y="23"/>
                  </a:cubicBezTo>
                  <a:cubicBezTo>
                    <a:pt x="0" y="22"/>
                    <a:pt x="0" y="20"/>
                    <a:pt x="2" y="20"/>
                  </a:cubicBezTo>
                  <a:cubicBezTo>
                    <a:pt x="4" y="19"/>
                    <a:pt x="50" y="0"/>
                    <a:pt x="78" y="29"/>
                  </a:cubicBezTo>
                  <a:cubicBezTo>
                    <a:pt x="96" y="47"/>
                    <a:pt x="96" y="47"/>
                    <a:pt x="96" y="47"/>
                  </a:cubicBezTo>
                  <a:cubicBezTo>
                    <a:pt x="98" y="48"/>
                    <a:pt x="98" y="50"/>
                    <a:pt x="96" y="52"/>
                  </a:cubicBezTo>
                  <a:cubicBezTo>
                    <a:pt x="93" y="55"/>
                    <a:pt x="93" y="61"/>
                    <a:pt x="96" y="65"/>
                  </a:cubicBezTo>
                  <a:cubicBezTo>
                    <a:pt x="99" y="67"/>
                    <a:pt x="102" y="68"/>
                    <a:pt x="106" y="68"/>
                  </a:cubicBezTo>
                  <a:cubicBezTo>
                    <a:pt x="115" y="67"/>
                    <a:pt x="118" y="69"/>
                    <a:pt x="119" y="70"/>
                  </a:cubicBezTo>
                  <a:cubicBezTo>
                    <a:pt x="126" y="77"/>
                    <a:pt x="126" y="77"/>
                    <a:pt x="126" y="77"/>
                  </a:cubicBezTo>
                  <a:cubicBezTo>
                    <a:pt x="128" y="79"/>
                    <a:pt x="128" y="83"/>
                    <a:pt x="126" y="86"/>
                  </a:cubicBezTo>
                  <a:cubicBezTo>
                    <a:pt x="99" y="113"/>
                    <a:pt x="99" y="113"/>
                    <a:pt x="99" y="113"/>
                  </a:cubicBezTo>
                  <a:cubicBezTo>
                    <a:pt x="97" y="114"/>
                    <a:pt x="96" y="115"/>
                    <a:pt x="94"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48" name="Freeform 90"/>
            <p:cNvSpPr>
              <a:spLocks/>
            </p:cNvSpPr>
            <p:nvPr/>
          </p:nvSpPr>
          <p:spPr bwMode="auto">
            <a:xfrm>
              <a:off x="767" y="2739"/>
              <a:ext cx="216" cy="249"/>
            </a:xfrm>
            <a:custGeom>
              <a:avLst/>
              <a:gdLst>
                <a:gd name="T0" fmla="*/ 0 w 73"/>
                <a:gd name="T1" fmla="*/ 64 h 84"/>
                <a:gd name="T2" fmla="*/ 2 w 73"/>
                <a:gd name="T3" fmla="*/ 70 h 84"/>
                <a:gd name="T4" fmla="*/ 14 w 73"/>
                <a:gd name="T5" fmla="*/ 81 h 84"/>
                <a:gd name="T6" fmla="*/ 25 w 73"/>
                <a:gd name="T7" fmla="*/ 81 h 84"/>
                <a:gd name="T8" fmla="*/ 71 w 73"/>
                <a:gd name="T9" fmla="*/ 33 h 84"/>
                <a:gd name="T10" fmla="*/ 71 w 73"/>
                <a:gd name="T11" fmla="*/ 28 h 84"/>
                <a:gd name="T12" fmla="*/ 67 w 73"/>
                <a:gd name="T13" fmla="*/ 28 h 84"/>
                <a:gd name="T14" fmla="*/ 21 w 73"/>
                <a:gd name="T15" fmla="*/ 77 h 84"/>
                <a:gd name="T16" fmla="*/ 18 w 73"/>
                <a:gd name="T17" fmla="*/ 77 h 84"/>
                <a:gd name="T18" fmla="*/ 7 w 73"/>
                <a:gd name="T19" fmla="*/ 65 h 84"/>
                <a:gd name="T20" fmla="*/ 6 w 73"/>
                <a:gd name="T21" fmla="*/ 64 h 84"/>
                <a:gd name="T22" fmla="*/ 7 w 73"/>
                <a:gd name="T23" fmla="*/ 63 h 84"/>
                <a:gd name="T24" fmla="*/ 62 w 73"/>
                <a:gd name="T25" fmla="*/ 6 h 84"/>
                <a:gd name="T26" fmla="*/ 62 w 73"/>
                <a:gd name="T27" fmla="*/ 1 h 84"/>
                <a:gd name="T28" fmla="*/ 58 w 73"/>
                <a:gd name="T29" fmla="*/ 1 h 84"/>
                <a:gd name="T30" fmla="*/ 2 w 73"/>
                <a:gd name="T31" fmla="*/ 59 h 84"/>
                <a:gd name="T32" fmla="*/ 0 w 73"/>
                <a:gd name="T33" fmla="*/ 6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84">
                  <a:moveTo>
                    <a:pt x="0" y="64"/>
                  </a:moveTo>
                  <a:cubicBezTo>
                    <a:pt x="0" y="66"/>
                    <a:pt x="1" y="68"/>
                    <a:pt x="2" y="70"/>
                  </a:cubicBezTo>
                  <a:cubicBezTo>
                    <a:pt x="14" y="81"/>
                    <a:pt x="14" y="81"/>
                    <a:pt x="14" y="81"/>
                  </a:cubicBezTo>
                  <a:cubicBezTo>
                    <a:pt x="17" y="84"/>
                    <a:pt x="22" y="84"/>
                    <a:pt x="25" y="81"/>
                  </a:cubicBezTo>
                  <a:cubicBezTo>
                    <a:pt x="71" y="33"/>
                    <a:pt x="71" y="33"/>
                    <a:pt x="71" y="33"/>
                  </a:cubicBezTo>
                  <a:cubicBezTo>
                    <a:pt x="73" y="31"/>
                    <a:pt x="73" y="29"/>
                    <a:pt x="71" y="28"/>
                  </a:cubicBezTo>
                  <a:cubicBezTo>
                    <a:pt x="70" y="27"/>
                    <a:pt x="68" y="27"/>
                    <a:pt x="67" y="28"/>
                  </a:cubicBezTo>
                  <a:cubicBezTo>
                    <a:pt x="21" y="77"/>
                    <a:pt x="21" y="77"/>
                    <a:pt x="21" y="77"/>
                  </a:cubicBezTo>
                  <a:cubicBezTo>
                    <a:pt x="20" y="77"/>
                    <a:pt x="19" y="77"/>
                    <a:pt x="18" y="77"/>
                  </a:cubicBezTo>
                  <a:cubicBezTo>
                    <a:pt x="7" y="65"/>
                    <a:pt x="7" y="65"/>
                    <a:pt x="7" y="65"/>
                  </a:cubicBezTo>
                  <a:cubicBezTo>
                    <a:pt x="6" y="65"/>
                    <a:pt x="6" y="65"/>
                    <a:pt x="6" y="64"/>
                  </a:cubicBezTo>
                  <a:cubicBezTo>
                    <a:pt x="6" y="64"/>
                    <a:pt x="6" y="64"/>
                    <a:pt x="7" y="63"/>
                  </a:cubicBezTo>
                  <a:cubicBezTo>
                    <a:pt x="62" y="6"/>
                    <a:pt x="62" y="6"/>
                    <a:pt x="62" y="6"/>
                  </a:cubicBezTo>
                  <a:cubicBezTo>
                    <a:pt x="64" y="4"/>
                    <a:pt x="64" y="2"/>
                    <a:pt x="62" y="1"/>
                  </a:cubicBezTo>
                  <a:cubicBezTo>
                    <a:pt x="61" y="0"/>
                    <a:pt x="59" y="0"/>
                    <a:pt x="58" y="1"/>
                  </a:cubicBezTo>
                  <a:cubicBezTo>
                    <a:pt x="2" y="59"/>
                    <a:pt x="2" y="59"/>
                    <a:pt x="2" y="59"/>
                  </a:cubicBezTo>
                  <a:cubicBezTo>
                    <a:pt x="1" y="60"/>
                    <a:pt x="0" y="62"/>
                    <a:pt x="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49" name="Freeform 91"/>
            <p:cNvSpPr>
              <a:spLocks/>
            </p:cNvSpPr>
            <p:nvPr/>
          </p:nvSpPr>
          <p:spPr bwMode="auto">
            <a:xfrm>
              <a:off x="1006" y="2541"/>
              <a:ext cx="95" cy="133"/>
            </a:xfrm>
            <a:custGeom>
              <a:avLst/>
              <a:gdLst>
                <a:gd name="T0" fmla="*/ 4 w 32"/>
                <a:gd name="T1" fmla="*/ 45 h 45"/>
                <a:gd name="T2" fmla="*/ 2 w 32"/>
                <a:gd name="T3" fmla="*/ 44 h 45"/>
                <a:gd name="T4" fmla="*/ 2 w 32"/>
                <a:gd name="T5" fmla="*/ 40 h 45"/>
                <a:gd name="T6" fmla="*/ 22 w 32"/>
                <a:gd name="T7" fmla="*/ 20 h 45"/>
                <a:gd name="T8" fmla="*/ 22 w 32"/>
                <a:gd name="T9" fmla="*/ 6 h 45"/>
                <a:gd name="T10" fmla="*/ 22 w 32"/>
                <a:gd name="T11" fmla="*/ 1 h 45"/>
                <a:gd name="T12" fmla="*/ 26 w 32"/>
                <a:gd name="T13" fmla="*/ 1 h 45"/>
                <a:gd name="T14" fmla="*/ 26 w 32"/>
                <a:gd name="T15" fmla="*/ 24 h 45"/>
                <a:gd name="T16" fmla="*/ 6 w 32"/>
                <a:gd name="T17" fmla="*/ 44 h 45"/>
                <a:gd name="T18" fmla="*/ 4 w 32"/>
                <a:gd name="T19"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5">
                  <a:moveTo>
                    <a:pt x="4" y="45"/>
                  </a:moveTo>
                  <a:cubicBezTo>
                    <a:pt x="3" y="45"/>
                    <a:pt x="2" y="45"/>
                    <a:pt x="2" y="44"/>
                  </a:cubicBezTo>
                  <a:cubicBezTo>
                    <a:pt x="0" y="43"/>
                    <a:pt x="0" y="41"/>
                    <a:pt x="2" y="40"/>
                  </a:cubicBezTo>
                  <a:cubicBezTo>
                    <a:pt x="22" y="20"/>
                    <a:pt x="22" y="20"/>
                    <a:pt x="22" y="20"/>
                  </a:cubicBezTo>
                  <a:cubicBezTo>
                    <a:pt x="25" y="16"/>
                    <a:pt x="25" y="10"/>
                    <a:pt x="22" y="6"/>
                  </a:cubicBezTo>
                  <a:cubicBezTo>
                    <a:pt x="20" y="5"/>
                    <a:pt x="20" y="3"/>
                    <a:pt x="22" y="1"/>
                  </a:cubicBezTo>
                  <a:cubicBezTo>
                    <a:pt x="23" y="0"/>
                    <a:pt x="25" y="0"/>
                    <a:pt x="26" y="1"/>
                  </a:cubicBezTo>
                  <a:cubicBezTo>
                    <a:pt x="32" y="8"/>
                    <a:pt x="32" y="18"/>
                    <a:pt x="26" y="24"/>
                  </a:cubicBezTo>
                  <a:cubicBezTo>
                    <a:pt x="6" y="44"/>
                    <a:pt x="6" y="44"/>
                    <a:pt x="6" y="44"/>
                  </a:cubicBezTo>
                  <a:cubicBezTo>
                    <a:pt x="6" y="45"/>
                    <a:pt x="5" y="45"/>
                    <a:pt x="4"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grpSp>
    </p:spTree>
    <p:extLst>
      <p:ext uri="{BB962C8B-B14F-4D97-AF65-F5344CB8AC3E}">
        <p14:creationId xmlns:p14="http://schemas.microsoft.com/office/powerpoint/2010/main" val="4096250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“I” statements really do work</a:t>
            </a:r>
            <a:br>
              <a:rPr lang="en-US" sz="3200" dirty="0"/>
            </a:br>
            <a:endParaRPr lang="en-US" sz="3200" dirty="0"/>
          </a:p>
        </p:txBody>
      </p:sp>
      <p:sp>
        <p:nvSpPr>
          <p:cNvPr id="4" name="Content Placeholder 3"/>
          <p:cNvSpPr>
            <a:spLocks noGrp="1"/>
          </p:cNvSpPr>
          <p:nvPr>
            <p:ph type="body" sz="quarter" idx="16"/>
          </p:nvPr>
        </p:nvSpPr>
        <p:spPr>
          <a:xfrm>
            <a:off x="685800" y="1752600"/>
            <a:ext cx="4572000" cy="4572000"/>
          </a:xfrm>
        </p:spPr>
        <p:txBody>
          <a:bodyPr>
            <a:noAutofit/>
          </a:bodyPr>
          <a:lstStyle/>
          <a:p>
            <a:pPr marL="0" lvl="1" indent="0" fontAlgn="base">
              <a:buSzPct val="80000"/>
              <a:buNone/>
            </a:pPr>
            <a:r>
              <a:rPr lang="en-US" sz="1800" dirty="0">
                <a:latin typeface="+mj-lt"/>
              </a:rPr>
              <a:t>“You have to wear the mask when you are in the office.”</a:t>
            </a:r>
          </a:p>
          <a:p>
            <a:pPr marL="0" lvl="1" indent="0" fontAlgn="base">
              <a:buSzPct val="80000"/>
              <a:buNone/>
            </a:pPr>
            <a:endParaRPr lang="en-US" sz="1800" dirty="0">
              <a:latin typeface="+mj-lt"/>
            </a:endParaRPr>
          </a:p>
          <a:p>
            <a:pPr marL="0" lvl="1" indent="0" fontAlgn="base">
              <a:buSzPct val="80000"/>
              <a:buNone/>
            </a:pPr>
            <a:endParaRPr lang="en-US" sz="1800" dirty="0">
              <a:latin typeface="+mj-lt"/>
            </a:endParaRPr>
          </a:p>
          <a:p>
            <a:pPr marL="0" lvl="1" indent="0" fontAlgn="base">
              <a:buSzPct val="80000"/>
              <a:buNone/>
            </a:pPr>
            <a:r>
              <a:rPr lang="en-US" sz="1800" dirty="0">
                <a:latin typeface="+mj-lt"/>
              </a:rPr>
              <a:t>“We have no idea how long we will have to do this.” </a:t>
            </a:r>
          </a:p>
          <a:p>
            <a:pPr marL="0" lvl="1" indent="0" fontAlgn="base">
              <a:buSzPct val="80000"/>
              <a:buNone/>
            </a:pPr>
            <a:endParaRPr lang="en-US" sz="1800" dirty="0">
              <a:latin typeface="+mj-lt"/>
            </a:endParaRPr>
          </a:p>
          <a:p>
            <a:pPr marL="0" lvl="1" indent="0" fontAlgn="base">
              <a:buSzPct val="80000"/>
              <a:buNone/>
            </a:pPr>
            <a:endParaRPr lang="en-US" sz="1800" dirty="0">
              <a:latin typeface="+mj-lt"/>
            </a:endParaRPr>
          </a:p>
          <a:p>
            <a:pPr marL="0" lvl="1" indent="0" fontAlgn="base">
              <a:buSzPct val="80000"/>
              <a:buNone/>
            </a:pPr>
            <a:endParaRPr lang="en-US" sz="1800" dirty="0">
              <a:latin typeface="+mj-lt"/>
            </a:endParaRPr>
          </a:p>
          <a:p>
            <a:pPr marL="0" lvl="1" indent="0" fontAlgn="base">
              <a:buSzPct val="80000"/>
              <a:buNone/>
            </a:pPr>
            <a:r>
              <a:rPr lang="en-US" sz="1800" dirty="0">
                <a:latin typeface="+mj-lt"/>
              </a:rPr>
              <a:t>“What’s happening? That report was due by Friday.”</a:t>
            </a:r>
          </a:p>
        </p:txBody>
      </p:sp>
      <p:sp>
        <p:nvSpPr>
          <p:cNvPr id="3" name="Text Placeholder 2"/>
          <p:cNvSpPr>
            <a:spLocks noGrp="1"/>
          </p:cNvSpPr>
          <p:nvPr>
            <p:ph type="body" sz="quarter" idx="17"/>
          </p:nvPr>
        </p:nvSpPr>
        <p:spPr>
          <a:xfrm>
            <a:off x="6437377" y="1752600"/>
            <a:ext cx="5386559" cy="4572000"/>
          </a:xfrm>
        </p:spPr>
        <p:txBody>
          <a:bodyPr/>
          <a:lstStyle/>
          <a:p>
            <a:r>
              <a:rPr lang="en-US" dirty="0"/>
              <a:t>“I know wearing a mask is uncomfortable. It’s important for us to follow the new protocols to keep everyone safe, so I would like to ask you to keep the mask on.”</a:t>
            </a:r>
          </a:p>
          <a:p>
            <a:endParaRPr lang="en-US" dirty="0"/>
          </a:p>
          <a:p>
            <a:r>
              <a:rPr lang="en-US" dirty="0"/>
              <a:t>“The situation is likely to change again.  As soon as I receive new information, I will pass it along to all of you.  The company’s goal is to maintain safety while continuing to meet our goals.  My role is to make sure you have the information and support you need.”</a:t>
            </a:r>
          </a:p>
          <a:p>
            <a:endParaRPr lang="en-US" dirty="0"/>
          </a:p>
          <a:p>
            <a:endParaRPr lang="en-US" dirty="0"/>
          </a:p>
          <a:p>
            <a:r>
              <a:rPr lang="en-US" dirty="0"/>
              <a:t>“I’m concerned. I’ve noticed that you aren’t meeting deadlines. That’s not like you. Has something changed for you? Let me know if I can help.”</a:t>
            </a:r>
          </a:p>
          <a:p>
            <a:endParaRPr lang="en-US" dirty="0"/>
          </a:p>
        </p:txBody>
      </p:sp>
      <p:sp>
        <p:nvSpPr>
          <p:cNvPr id="6" name="Slide Number Placeholder 3"/>
          <p:cNvSpPr>
            <a:spLocks noGrp="1"/>
          </p:cNvSpPr>
          <p:nvPr>
            <p:ph type="sldNum" sz="quarter" idx="14"/>
          </p:nvPr>
        </p:nvSpPr>
        <p:spPr/>
        <p:txBody>
          <a:bodyPr/>
          <a:lstStyle/>
          <a:p>
            <a:fld id="{7D1925D7-C5CF-4574-9446-2AA0327C58B7}" type="slidenum">
              <a:rPr lang="en-US" smtClean="0"/>
              <a:pPr/>
              <a:t>11</a:t>
            </a:fld>
            <a:endParaRPr lang="en-US" dirty="0"/>
          </a:p>
        </p:txBody>
      </p:sp>
      <p:sp>
        <p:nvSpPr>
          <p:cNvPr id="5" name="TextBox 4"/>
          <p:cNvSpPr txBox="1"/>
          <p:nvPr/>
        </p:nvSpPr>
        <p:spPr>
          <a:xfrm>
            <a:off x="685800" y="1256955"/>
            <a:ext cx="2917786" cy="400110"/>
          </a:xfrm>
          <a:prstGeom prst="rect">
            <a:avLst/>
          </a:prstGeom>
          <a:noFill/>
        </p:spPr>
        <p:txBody>
          <a:bodyPr wrap="none" rtlCol="0">
            <a:spAutoFit/>
          </a:bodyPr>
          <a:lstStyle/>
          <a:p>
            <a:r>
              <a:rPr lang="en-US" sz="2000" i="1" dirty="0">
                <a:solidFill>
                  <a:schemeClr val="accent6"/>
                </a:solidFill>
              </a:rPr>
              <a:t>Instead of saying this …</a:t>
            </a:r>
          </a:p>
        </p:txBody>
      </p:sp>
      <p:sp>
        <p:nvSpPr>
          <p:cNvPr id="7" name="TextBox 6"/>
          <p:cNvSpPr txBox="1"/>
          <p:nvPr/>
        </p:nvSpPr>
        <p:spPr>
          <a:xfrm>
            <a:off x="6254496" y="1256955"/>
            <a:ext cx="2908297" cy="400110"/>
          </a:xfrm>
          <a:prstGeom prst="rect">
            <a:avLst/>
          </a:prstGeom>
          <a:noFill/>
        </p:spPr>
        <p:txBody>
          <a:bodyPr wrap="none" rtlCol="0">
            <a:spAutoFit/>
          </a:bodyPr>
          <a:lstStyle/>
          <a:p>
            <a:r>
              <a:rPr lang="en-US" sz="2000" i="1" dirty="0">
                <a:solidFill>
                  <a:schemeClr val="accent6"/>
                </a:solidFill>
              </a:rPr>
              <a:t>Try rephrasing to this …</a:t>
            </a:r>
          </a:p>
        </p:txBody>
      </p:sp>
      <p:cxnSp>
        <p:nvCxnSpPr>
          <p:cNvPr id="9" name="Straight Connector 8"/>
          <p:cNvCxnSpPr/>
          <p:nvPr/>
        </p:nvCxnSpPr>
        <p:spPr>
          <a:xfrm>
            <a:off x="5638800" y="1905000"/>
            <a:ext cx="0" cy="3429000"/>
          </a:xfrm>
          <a:prstGeom prst="line">
            <a:avLst/>
          </a:prstGeom>
          <a:ln>
            <a:prstDash val="lgDashDotDot"/>
            <a:headEnd type="none"/>
            <a:tailEnd type="non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282580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“I” statements really do work</a:t>
            </a:r>
            <a:br>
              <a:rPr lang="en-US" sz="3200" dirty="0"/>
            </a:br>
            <a:endParaRPr lang="en-US" sz="3200" dirty="0"/>
          </a:p>
        </p:txBody>
      </p:sp>
      <p:sp>
        <p:nvSpPr>
          <p:cNvPr id="4" name="Content Placeholder 3"/>
          <p:cNvSpPr>
            <a:spLocks noGrp="1"/>
          </p:cNvSpPr>
          <p:nvPr>
            <p:ph type="body" sz="quarter" idx="16"/>
          </p:nvPr>
        </p:nvSpPr>
        <p:spPr>
          <a:xfrm>
            <a:off x="685800" y="1752600"/>
            <a:ext cx="4572000" cy="4572000"/>
          </a:xfrm>
        </p:spPr>
        <p:txBody>
          <a:bodyPr>
            <a:noAutofit/>
          </a:bodyPr>
          <a:lstStyle/>
          <a:p>
            <a:pPr marL="0" lvl="1" indent="0" fontAlgn="base">
              <a:buSzPct val="80000"/>
              <a:buNone/>
            </a:pPr>
            <a:r>
              <a:rPr lang="en-US" sz="1800" dirty="0">
                <a:latin typeface="+mj-lt"/>
              </a:rPr>
              <a:t>(In reaction to an employee who is sharing misinformation with others) “You are wrong.  That is not what our company is doing.” </a:t>
            </a:r>
          </a:p>
          <a:p>
            <a:pPr marL="0" lvl="1" indent="0" fontAlgn="base">
              <a:buSzPct val="80000"/>
              <a:buNone/>
            </a:pPr>
            <a:endParaRPr lang="en-US" sz="1800" dirty="0">
              <a:latin typeface="+mj-lt"/>
            </a:endParaRPr>
          </a:p>
          <a:p>
            <a:pPr marL="0" lvl="1" indent="0" fontAlgn="base">
              <a:buSzPct val="80000"/>
              <a:buNone/>
            </a:pPr>
            <a:endParaRPr lang="en-US" sz="1800" dirty="0">
              <a:latin typeface="+mj-lt"/>
            </a:endParaRPr>
          </a:p>
          <a:p>
            <a:pPr marL="0" lvl="1" indent="0" fontAlgn="base">
              <a:buSzPct val="80000"/>
              <a:buNone/>
            </a:pPr>
            <a:r>
              <a:rPr lang="en-US" sz="1800" dirty="0">
                <a:latin typeface="+mj-lt"/>
              </a:rPr>
              <a:t>(In response to an employee who complains to you about co-workers who appear not to be  social distancing.) “We are all adults. I can’t force employees to social distance.”</a:t>
            </a:r>
          </a:p>
          <a:p>
            <a:pPr marL="0" lvl="1" indent="0" fontAlgn="base">
              <a:buSzPct val="80000"/>
              <a:buNone/>
            </a:pPr>
            <a:endParaRPr lang="en-US" sz="1800" dirty="0">
              <a:latin typeface="+mj-lt"/>
            </a:endParaRPr>
          </a:p>
          <a:p>
            <a:pPr marL="0" lvl="1" indent="0" fontAlgn="base">
              <a:buSzPct val="80000"/>
              <a:buNone/>
            </a:pPr>
            <a:endParaRPr lang="en-US" sz="1800" dirty="0">
              <a:latin typeface="+mj-lt"/>
            </a:endParaRPr>
          </a:p>
          <a:p>
            <a:pPr marL="0" lvl="1" indent="0" fontAlgn="base">
              <a:buSzPct val="80000"/>
              <a:buNone/>
            </a:pPr>
            <a:r>
              <a:rPr lang="en-US" sz="1800" dirty="0">
                <a:latin typeface="+mj-lt"/>
              </a:rPr>
              <a:t>“Get used to this ‘new normal.’ Things aren’t going to go back to the way they were for a long time.”</a:t>
            </a:r>
          </a:p>
        </p:txBody>
      </p:sp>
      <p:sp>
        <p:nvSpPr>
          <p:cNvPr id="3" name="Text Placeholder 2"/>
          <p:cNvSpPr>
            <a:spLocks noGrp="1"/>
          </p:cNvSpPr>
          <p:nvPr>
            <p:ph type="body" sz="quarter" idx="17"/>
          </p:nvPr>
        </p:nvSpPr>
        <p:spPr>
          <a:xfrm>
            <a:off x="6437377" y="1752600"/>
            <a:ext cx="5386559" cy="4572000"/>
          </a:xfrm>
        </p:spPr>
        <p:txBody>
          <a:bodyPr/>
          <a:lstStyle/>
          <a:p>
            <a:r>
              <a:rPr lang="en-US" dirty="0"/>
              <a:t>“I heard you say that the company is doing XXX.  That’s not accurate.  There is a lot of inaccurate information being circulated and it’s important to get correct, up-to-date information.  Let me share with you what the company is doing….”</a:t>
            </a:r>
          </a:p>
          <a:p>
            <a:endParaRPr lang="en-US" dirty="0"/>
          </a:p>
          <a:p>
            <a:r>
              <a:rPr lang="en-US" dirty="0"/>
              <a:t>“Thank you for telling me about that situation.  The next time you see co-workers standing close together without masks, would you be comfortable reminding them of the new protocols?”</a:t>
            </a:r>
          </a:p>
          <a:p>
            <a:endParaRPr lang="en-US" dirty="0"/>
          </a:p>
          <a:p>
            <a:endParaRPr lang="en-US" dirty="0"/>
          </a:p>
          <a:p>
            <a:r>
              <a:rPr lang="en-US" dirty="0"/>
              <a:t>“These challenges and changes are tough for everyone.  We have to remember that our goal is to remain safe and to be able to get our jobs done.  We’ve been through difficult times before; we will get through this time, too.”</a:t>
            </a:r>
          </a:p>
          <a:p>
            <a:endParaRPr lang="en-US" dirty="0"/>
          </a:p>
        </p:txBody>
      </p:sp>
      <p:sp>
        <p:nvSpPr>
          <p:cNvPr id="6" name="Slide Number Placeholder 3"/>
          <p:cNvSpPr>
            <a:spLocks noGrp="1"/>
          </p:cNvSpPr>
          <p:nvPr>
            <p:ph type="sldNum" sz="quarter" idx="14"/>
          </p:nvPr>
        </p:nvSpPr>
        <p:spPr/>
        <p:txBody>
          <a:bodyPr/>
          <a:lstStyle/>
          <a:p>
            <a:fld id="{7D1925D7-C5CF-4574-9446-2AA0327C58B7}" type="slidenum">
              <a:rPr lang="en-US" smtClean="0"/>
              <a:pPr/>
              <a:t>12</a:t>
            </a:fld>
            <a:endParaRPr lang="en-US" dirty="0"/>
          </a:p>
        </p:txBody>
      </p:sp>
      <p:sp>
        <p:nvSpPr>
          <p:cNvPr id="5" name="TextBox 4"/>
          <p:cNvSpPr txBox="1"/>
          <p:nvPr/>
        </p:nvSpPr>
        <p:spPr>
          <a:xfrm>
            <a:off x="685800" y="1217928"/>
            <a:ext cx="2917786" cy="400110"/>
          </a:xfrm>
          <a:prstGeom prst="rect">
            <a:avLst/>
          </a:prstGeom>
          <a:noFill/>
        </p:spPr>
        <p:txBody>
          <a:bodyPr wrap="none" rtlCol="0">
            <a:spAutoFit/>
          </a:bodyPr>
          <a:lstStyle/>
          <a:p>
            <a:r>
              <a:rPr lang="en-US" sz="2000" i="1" dirty="0">
                <a:solidFill>
                  <a:schemeClr val="accent6"/>
                </a:solidFill>
              </a:rPr>
              <a:t>Instead of saying this …</a:t>
            </a:r>
          </a:p>
        </p:txBody>
      </p:sp>
      <p:sp>
        <p:nvSpPr>
          <p:cNvPr id="7" name="TextBox 6"/>
          <p:cNvSpPr txBox="1"/>
          <p:nvPr/>
        </p:nvSpPr>
        <p:spPr>
          <a:xfrm>
            <a:off x="6254496" y="1217928"/>
            <a:ext cx="2908297" cy="400110"/>
          </a:xfrm>
          <a:prstGeom prst="rect">
            <a:avLst/>
          </a:prstGeom>
          <a:noFill/>
        </p:spPr>
        <p:txBody>
          <a:bodyPr wrap="none" rtlCol="0">
            <a:spAutoFit/>
          </a:bodyPr>
          <a:lstStyle/>
          <a:p>
            <a:r>
              <a:rPr lang="en-US" sz="2000" i="1" dirty="0">
                <a:solidFill>
                  <a:schemeClr val="accent6"/>
                </a:solidFill>
              </a:rPr>
              <a:t>Try rephrasing to this …</a:t>
            </a:r>
          </a:p>
        </p:txBody>
      </p:sp>
      <p:cxnSp>
        <p:nvCxnSpPr>
          <p:cNvPr id="9" name="Straight Connector 8"/>
          <p:cNvCxnSpPr/>
          <p:nvPr/>
        </p:nvCxnSpPr>
        <p:spPr>
          <a:xfrm>
            <a:off x="5867400" y="2133600"/>
            <a:ext cx="0" cy="3429000"/>
          </a:xfrm>
          <a:prstGeom prst="line">
            <a:avLst/>
          </a:prstGeom>
          <a:ln>
            <a:prstDash val="lgDashDotDot"/>
            <a:headEnd type="none"/>
            <a:tailEnd type="non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988234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AE32CEA-5468-604E-B9B1-D81139DFBCFD}"/>
              </a:ext>
            </a:extLst>
          </p:cNvPr>
          <p:cNvSpPr>
            <a:spLocks noGrp="1"/>
          </p:cNvSpPr>
          <p:nvPr>
            <p:ph type="body" sz="quarter" idx="10"/>
          </p:nvPr>
        </p:nvSpPr>
        <p:spPr/>
        <p:txBody>
          <a:bodyPr/>
          <a:lstStyle/>
          <a:p>
            <a:pPr>
              <a:buClr>
                <a:schemeClr val="accent1"/>
              </a:buClr>
            </a:pPr>
            <a:r>
              <a:rPr lang="en-US" dirty="0"/>
              <a:t>What will a typical day back at work look like?</a:t>
            </a:r>
          </a:p>
        </p:txBody>
      </p:sp>
    </p:spTree>
    <p:extLst>
      <p:ext uri="{BB962C8B-B14F-4D97-AF65-F5344CB8AC3E}">
        <p14:creationId xmlns:p14="http://schemas.microsoft.com/office/powerpoint/2010/main" val="2010321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BAEA0A6-72FB-A74C-8F88-CB461A8A9562}"/>
              </a:ext>
            </a:extLst>
          </p:cNvPr>
          <p:cNvSpPr>
            <a:spLocks noGrp="1"/>
          </p:cNvSpPr>
          <p:nvPr>
            <p:ph type="body" sz="quarter" idx="15"/>
          </p:nvPr>
        </p:nvSpPr>
        <p:spPr>
          <a:xfrm>
            <a:off x="2728608" y="2770265"/>
            <a:ext cx="8320392" cy="1423132"/>
          </a:xfrm>
        </p:spPr>
        <p:txBody>
          <a:bodyPr anchor="ctr"/>
          <a:lstStyle/>
          <a:p>
            <a:pPr>
              <a:buClr>
                <a:schemeClr val="accent1"/>
              </a:buClr>
            </a:pPr>
            <a:r>
              <a:rPr lang="en-US" dirty="0">
                <a:latin typeface="+mn-lt"/>
              </a:rPr>
              <a:t>Despite thorough planning, some return-to-work issues may surface, and some strategies may need to evolve.</a:t>
            </a:r>
          </a:p>
          <a:p>
            <a:pPr>
              <a:buClr>
                <a:schemeClr val="accent1"/>
              </a:buClr>
            </a:pPr>
            <a:endParaRPr lang="en-US" dirty="0">
              <a:latin typeface="+mn-lt"/>
            </a:endParaRPr>
          </a:p>
          <a:p>
            <a:pPr lvl="1"/>
            <a:r>
              <a:rPr lang="en-US" sz="1800" dirty="0"/>
              <a:t>Work through “what if” scenarios and plan accordingly. Ask yourself what you and your team might be most concerned about and who you can contact if you have questions. </a:t>
            </a:r>
          </a:p>
        </p:txBody>
      </p:sp>
      <p:sp>
        <p:nvSpPr>
          <p:cNvPr id="7" name="Slide Number Placeholder 6">
            <a:extLst>
              <a:ext uri="{FF2B5EF4-FFF2-40B4-BE49-F238E27FC236}">
                <a16:creationId xmlns:a16="http://schemas.microsoft.com/office/drawing/2014/main" id="{869FC857-403C-5341-BEB2-3C05D2848D61}"/>
              </a:ext>
            </a:extLst>
          </p:cNvPr>
          <p:cNvSpPr>
            <a:spLocks noGrp="1"/>
          </p:cNvSpPr>
          <p:nvPr>
            <p:ph type="sldNum" sz="quarter" idx="17"/>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14</a:t>
            </a:fld>
            <a:endParaRPr lang="en-US" dirty="0">
              <a:solidFill>
                <a:schemeClr val="tx1"/>
              </a:solidFill>
            </a:endParaRPr>
          </a:p>
        </p:txBody>
      </p:sp>
      <p:sp>
        <p:nvSpPr>
          <p:cNvPr id="5" name="Title 4"/>
          <p:cNvSpPr>
            <a:spLocks noGrp="1"/>
          </p:cNvSpPr>
          <p:nvPr>
            <p:ph type="title"/>
          </p:nvPr>
        </p:nvSpPr>
        <p:spPr>
          <a:prstGeom prst="rect">
            <a:avLst/>
          </a:prstGeom>
        </p:spPr>
        <p:txBody>
          <a:bodyPr/>
          <a:lstStyle/>
          <a:p>
            <a:r>
              <a:rPr lang="en-US" sz="3200" dirty="0"/>
              <a:t>Anticipate challenges</a:t>
            </a:r>
            <a:endParaRPr lang="uk-UA" sz="3200" dirty="0"/>
          </a:p>
        </p:txBody>
      </p:sp>
      <p:grpSp>
        <p:nvGrpSpPr>
          <p:cNvPr id="18" name="Group 295" title="Checklist icon"/>
          <p:cNvGrpSpPr>
            <a:grpSpLocks noChangeAspect="1"/>
          </p:cNvGrpSpPr>
          <p:nvPr/>
        </p:nvGrpSpPr>
        <p:grpSpPr bwMode="auto">
          <a:xfrm>
            <a:off x="1371600" y="2895600"/>
            <a:ext cx="914400" cy="1042453"/>
            <a:chOff x="5536" y="3511"/>
            <a:chExt cx="507" cy="578"/>
          </a:xfrm>
          <a:solidFill>
            <a:schemeClr val="accent6"/>
          </a:solidFill>
        </p:grpSpPr>
        <p:sp>
          <p:nvSpPr>
            <p:cNvPr id="20" name="Freeform 296"/>
            <p:cNvSpPr>
              <a:spLocks/>
            </p:cNvSpPr>
            <p:nvPr/>
          </p:nvSpPr>
          <p:spPr bwMode="auto">
            <a:xfrm>
              <a:off x="5536" y="3511"/>
              <a:ext cx="387" cy="509"/>
            </a:xfrm>
            <a:custGeom>
              <a:avLst/>
              <a:gdLst>
                <a:gd name="T0" fmla="*/ 55 w 129"/>
                <a:gd name="T1" fmla="*/ 170 h 170"/>
                <a:gd name="T2" fmla="*/ 24 w 129"/>
                <a:gd name="T3" fmla="*/ 170 h 170"/>
                <a:gd name="T4" fmla="*/ 0 w 129"/>
                <a:gd name="T5" fmla="*/ 147 h 170"/>
                <a:gd name="T6" fmla="*/ 0 w 129"/>
                <a:gd name="T7" fmla="*/ 142 h 170"/>
                <a:gd name="T8" fmla="*/ 0 w 129"/>
                <a:gd name="T9" fmla="*/ 3 h 170"/>
                <a:gd name="T10" fmla="*/ 3 w 129"/>
                <a:gd name="T11" fmla="*/ 0 h 170"/>
                <a:gd name="T12" fmla="*/ 88 w 129"/>
                <a:gd name="T13" fmla="*/ 0 h 170"/>
                <a:gd name="T14" fmla="*/ 91 w 129"/>
                <a:gd name="T15" fmla="*/ 1 h 170"/>
                <a:gd name="T16" fmla="*/ 128 w 129"/>
                <a:gd name="T17" fmla="*/ 39 h 170"/>
                <a:gd name="T18" fmla="*/ 129 w 129"/>
                <a:gd name="T19" fmla="*/ 41 h 170"/>
                <a:gd name="T20" fmla="*/ 129 w 129"/>
                <a:gd name="T21" fmla="*/ 140 h 170"/>
                <a:gd name="T22" fmla="*/ 126 w 129"/>
                <a:gd name="T23" fmla="*/ 144 h 170"/>
                <a:gd name="T24" fmla="*/ 122 w 129"/>
                <a:gd name="T25" fmla="*/ 140 h 170"/>
                <a:gd name="T26" fmla="*/ 122 w 129"/>
                <a:gd name="T27" fmla="*/ 42 h 170"/>
                <a:gd name="T28" fmla="*/ 87 w 129"/>
                <a:gd name="T29" fmla="*/ 7 h 170"/>
                <a:gd name="T30" fmla="*/ 6 w 129"/>
                <a:gd name="T31" fmla="*/ 7 h 170"/>
                <a:gd name="T32" fmla="*/ 7 w 129"/>
                <a:gd name="T33" fmla="*/ 147 h 170"/>
                <a:gd name="T34" fmla="*/ 24 w 129"/>
                <a:gd name="T35" fmla="*/ 164 h 170"/>
                <a:gd name="T36" fmla="*/ 28 w 129"/>
                <a:gd name="T37" fmla="*/ 164 h 170"/>
                <a:gd name="T38" fmla="*/ 55 w 129"/>
                <a:gd name="T39" fmla="*/ 164 h 170"/>
                <a:gd name="T40" fmla="*/ 59 w 129"/>
                <a:gd name="T41" fmla="*/ 167 h 170"/>
                <a:gd name="T42" fmla="*/ 55 w 129"/>
                <a:gd name="T43"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9" h="170">
                  <a:moveTo>
                    <a:pt x="55" y="170"/>
                  </a:moveTo>
                  <a:cubicBezTo>
                    <a:pt x="24" y="170"/>
                    <a:pt x="24" y="170"/>
                    <a:pt x="24" y="170"/>
                  </a:cubicBezTo>
                  <a:cubicBezTo>
                    <a:pt x="11" y="170"/>
                    <a:pt x="0" y="160"/>
                    <a:pt x="0" y="147"/>
                  </a:cubicBezTo>
                  <a:cubicBezTo>
                    <a:pt x="0" y="142"/>
                    <a:pt x="0" y="142"/>
                    <a:pt x="0" y="142"/>
                  </a:cubicBezTo>
                  <a:cubicBezTo>
                    <a:pt x="0" y="3"/>
                    <a:pt x="0" y="3"/>
                    <a:pt x="0" y="3"/>
                  </a:cubicBezTo>
                  <a:cubicBezTo>
                    <a:pt x="0" y="2"/>
                    <a:pt x="1" y="0"/>
                    <a:pt x="3" y="0"/>
                  </a:cubicBezTo>
                  <a:cubicBezTo>
                    <a:pt x="88" y="0"/>
                    <a:pt x="88" y="0"/>
                    <a:pt x="88" y="0"/>
                  </a:cubicBezTo>
                  <a:cubicBezTo>
                    <a:pt x="89" y="0"/>
                    <a:pt x="90" y="0"/>
                    <a:pt x="91" y="1"/>
                  </a:cubicBezTo>
                  <a:cubicBezTo>
                    <a:pt x="128" y="39"/>
                    <a:pt x="128" y="39"/>
                    <a:pt x="128" y="39"/>
                  </a:cubicBezTo>
                  <a:cubicBezTo>
                    <a:pt x="129" y="39"/>
                    <a:pt x="129" y="40"/>
                    <a:pt x="129" y="41"/>
                  </a:cubicBezTo>
                  <a:cubicBezTo>
                    <a:pt x="129" y="140"/>
                    <a:pt x="129" y="140"/>
                    <a:pt x="129" y="140"/>
                  </a:cubicBezTo>
                  <a:cubicBezTo>
                    <a:pt x="129" y="142"/>
                    <a:pt x="128" y="144"/>
                    <a:pt x="126" y="144"/>
                  </a:cubicBezTo>
                  <a:cubicBezTo>
                    <a:pt x="124" y="144"/>
                    <a:pt x="122" y="142"/>
                    <a:pt x="122" y="140"/>
                  </a:cubicBezTo>
                  <a:cubicBezTo>
                    <a:pt x="122" y="42"/>
                    <a:pt x="122" y="42"/>
                    <a:pt x="122" y="42"/>
                  </a:cubicBezTo>
                  <a:cubicBezTo>
                    <a:pt x="87" y="7"/>
                    <a:pt x="87" y="7"/>
                    <a:pt x="87" y="7"/>
                  </a:cubicBezTo>
                  <a:cubicBezTo>
                    <a:pt x="6" y="7"/>
                    <a:pt x="6" y="7"/>
                    <a:pt x="6" y="7"/>
                  </a:cubicBezTo>
                  <a:cubicBezTo>
                    <a:pt x="7" y="147"/>
                    <a:pt x="7" y="147"/>
                    <a:pt x="7" y="147"/>
                  </a:cubicBezTo>
                  <a:cubicBezTo>
                    <a:pt x="7" y="156"/>
                    <a:pt x="14" y="164"/>
                    <a:pt x="24" y="164"/>
                  </a:cubicBezTo>
                  <a:cubicBezTo>
                    <a:pt x="28" y="164"/>
                    <a:pt x="28" y="164"/>
                    <a:pt x="28" y="164"/>
                  </a:cubicBezTo>
                  <a:cubicBezTo>
                    <a:pt x="55" y="164"/>
                    <a:pt x="55" y="164"/>
                    <a:pt x="55" y="164"/>
                  </a:cubicBezTo>
                  <a:cubicBezTo>
                    <a:pt x="57" y="164"/>
                    <a:pt x="59" y="165"/>
                    <a:pt x="59" y="167"/>
                  </a:cubicBezTo>
                  <a:cubicBezTo>
                    <a:pt x="59" y="169"/>
                    <a:pt x="57" y="170"/>
                    <a:pt x="55" y="1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solidFill>
                  <a:schemeClr val="accent6"/>
                </a:solidFill>
              </a:endParaRPr>
            </a:p>
          </p:txBody>
        </p:sp>
        <p:sp>
          <p:nvSpPr>
            <p:cNvPr id="25" name="Freeform 297"/>
            <p:cNvSpPr>
              <a:spLocks/>
            </p:cNvSpPr>
            <p:nvPr/>
          </p:nvSpPr>
          <p:spPr bwMode="auto">
            <a:xfrm>
              <a:off x="5779" y="3511"/>
              <a:ext cx="144" cy="144"/>
            </a:xfrm>
            <a:custGeom>
              <a:avLst/>
              <a:gdLst>
                <a:gd name="T0" fmla="*/ 45 w 48"/>
                <a:gd name="T1" fmla="*/ 48 h 48"/>
                <a:gd name="T2" fmla="*/ 25 w 48"/>
                <a:gd name="T3" fmla="*/ 48 h 48"/>
                <a:gd name="T4" fmla="*/ 1 w 48"/>
                <a:gd name="T5" fmla="*/ 24 h 48"/>
                <a:gd name="T6" fmla="*/ 0 w 48"/>
                <a:gd name="T7" fmla="*/ 15 h 48"/>
                <a:gd name="T8" fmla="*/ 0 w 48"/>
                <a:gd name="T9" fmla="*/ 3 h 48"/>
                <a:gd name="T10" fmla="*/ 4 w 48"/>
                <a:gd name="T11" fmla="*/ 0 h 48"/>
                <a:gd name="T12" fmla="*/ 7 w 48"/>
                <a:gd name="T13" fmla="*/ 3 h 48"/>
                <a:gd name="T14" fmla="*/ 7 w 48"/>
                <a:gd name="T15" fmla="*/ 24 h 48"/>
                <a:gd name="T16" fmla="*/ 25 w 48"/>
                <a:gd name="T17" fmla="*/ 41 h 48"/>
                <a:gd name="T18" fmla="*/ 45 w 48"/>
                <a:gd name="T19" fmla="*/ 41 h 48"/>
                <a:gd name="T20" fmla="*/ 48 w 48"/>
                <a:gd name="T21" fmla="*/ 44 h 48"/>
                <a:gd name="T22" fmla="*/ 45 w 48"/>
                <a:gd name="T2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48">
                  <a:moveTo>
                    <a:pt x="45" y="48"/>
                  </a:moveTo>
                  <a:cubicBezTo>
                    <a:pt x="25" y="48"/>
                    <a:pt x="25" y="48"/>
                    <a:pt x="25" y="48"/>
                  </a:cubicBezTo>
                  <a:cubicBezTo>
                    <a:pt x="12" y="48"/>
                    <a:pt x="1" y="37"/>
                    <a:pt x="1" y="24"/>
                  </a:cubicBezTo>
                  <a:cubicBezTo>
                    <a:pt x="0" y="15"/>
                    <a:pt x="0" y="15"/>
                    <a:pt x="0" y="15"/>
                  </a:cubicBezTo>
                  <a:cubicBezTo>
                    <a:pt x="0" y="3"/>
                    <a:pt x="0" y="3"/>
                    <a:pt x="0" y="3"/>
                  </a:cubicBezTo>
                  <a:cubicBezTo>
                    <a:pt x="0" y="2"/>
                    <a:pt x="2" y="0"/>
                    <a:pt x="4" y="0"/>
                  </a:cubicBezTo>
                  <a:cubicBezTo>
                    <a:pt x="6" y="0"/>
                    <a:pt x="7" y="2"/>
                    <a:pt x="7" y="3"/>
                  </a:cubicBezTo>
                  <a:cubicBezTo>
                    <a:pt x="7" y="24"/>
                    <a:pt x="7" y="24"/>
                    <a:pt x="7" y="24"/>
                  </a:cubicBezTo>
                  <a:cubicBezTo>
                    <a:pt x="7" y="33"/>
                    <a:pt x="15" y="41"/>
                    <a:pt x="25" y="41"/>
                  </a:cubicBezTo>
                  <a:cubicBezTo>
                    <a:pt x="45" y="41"/>
                    <a:pt x="45" y="41"/>
                    <a:pt x="45" y="41"/>
                  </a:cubicBezTo>
                  <a:cubicBezTo>
                    <a:pt x="47" y="41"/>
                    <a:pt x="48" y="42"/>
                    <a:pt x="48" y="44"/>
                  </a:cubicBezTo>
                  <a:cubicBezTo>
                    <a:pt x="48" y="46"/>
                    <a:pt x="47" y="48"/>
                    <a:pt x="45"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solidFill>
                  <a:schemeClr val="accent6"/>
                </a:solidFill>
              </a:endParaRPr>
            </a:p>
          </p:txBody>
        </p:sp>
        <p:sp>
          <p:nvSpPr>
            <p:cNvPr id="26" name="Freeform 298"/>
            <p:cNvSpPr>
              <a:spLocks noEditPoints="1"/>
            </p:cNvSpPr>
            <p:nvPr/>
          </p:nvSpPr>
          <p:spPr bwMode="auto">
            <a:xfrm>
              <a:off x="5593" y="3586"/>
              <a:ext cx="72" cy="75"/>
            </a:xfrm>
            <a:custGeom>
              <a:avLst/>
              <a:gdLst>
                <a:gd name="T0" fmla="*/ 12 w 24"/>
                <a:gd name="T1" fmla="*/ 25 h 25"/>
                <a:gd name="T2" fmla="*/ 0 w 24"/>
                <a:gd name="T3" fmla="*/ 13 h 25"/>
                <a:gd name="T4" fmla="*/ 12 w 24"/>
                <a:gd name="T5" fmla="*/ 0 h 25"/>
                <a:gd name="T6" fmla="*/ 24 w 24"/>
                <a:gd name="T7" fmla="*/ 13 h 25"/>
                <a:gd name="T8" fmla="*/ 12 w 24"/>
                <a:gd name="T9" fmla="*/ 25 h 25"/>
                <a:gd name="T10" fmla="*/ 12 w 24"/>
                <a:gd name="T11" fmla="*/ 7 h 25"/>
                <a:gd name="T12" fmla="*/ 7 w 24"/>
                <a:gd name="T13" fmla="*/ 13 h 25"/>
                <a:gd name="T14" fmla="*/ 12 w 24"/>
                <a:gd name="T15" fmla="*/ 18 h 25"/>
                <a:gd name="T16" fmla="*/ 17 w 24"/>
                <a:gd name="T17" fmla="*/ 13 h 25"/>
                <a:gd name="T18" fmla="*/ 12 w 24"/>
                <a:gd name="T19"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12" y="25"/>
                  </a:moveTo>
                  <a:cubicBezTo>
                    <a:pt x="5" y="25"/>
                    <a:pt x="0" y="19"/>
                    <a:pt x="0" y="13"/>
                  </a:cubicBezTo>
                  <a:cubicBezTo>
                    <a:pt x="0" y="6"/>
                    <a:pt x="5" y="0"/>
                    <a:pt x="12" y="0"/>
                  </a:cubicBezTo>
                  <a:cubicBezTo>
                    <a:pt x="19" y="0"/>
                    <a:pt x="24" y="6"/>
                    <a:pt x="24" y="13"/>
                  </a:cubicBezTo>
                  <a:cubicBezTo>
                    <a:pt x="24" y="19"/>
                    <a:pt x="19" y="25"/>
                    <a:pt x="12" y="25"/>
                  </a:cubicBezTo>
                  <a:close/>
                  <a:moveTo>
                    <a:pt x="12" y="7"/>
                  </a:moveTo>
                  <a:cubicBezTo>
                    <a:pt x="9" y="7"/>
                    <a:pt x="7" y="10"/>
                    <a:pt x="7" y="13"/>
                  </a:cubicBezTo>
                  <a:cubicBezTo>
                    <a:pt x="7" y="15"/>
                    <a:pt x="9" y="18"/>
                    <a:pt x="12" y="18"/>
                  </a:cubicBezTo>
                  <a:cubicBezTo>
                    <a:pt x="15" y="18"/>
                    <a:pt x="17" y="15"/>
                    <a:pt x="17" y="13"/>
                  </a:cubicBezTo>
                  <a:cubicBezTo>
                    <a:pt x="17" y="10"/>
                    <a:pt x="15" y="7"/>
                    <a:pt x="1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solidFill>
                  <a:schemeClr val="accent6"/>
                </a:solidFill>
              </a:endParaRPr>
            </a:p>
          </p:txBody>
        </p:sp>
        <p:sp>
          <p:nvSpPr>
            <p:cNvPr id="27" name="Freeform 299"/>
            <p:cNvSpPr>
              <a:spLocks noEditPoints="1"/>
            </p:cNvSpPr>
            <p:nvPr/>
          </p:nvSpPr>
          <p:spPr bwMode="auto">
            <a:xfrm>
              <a:off x="5593" y="3730"/>
              <a:ext cx="72" cy="72"/>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7 h 24"/>
                <a:gd name="T12" fmla="*/ 7 w 24"/>
                <a:gd name="T13" fmla="*/ 12 h 24"/>
                <a:gd name="T14" fmla="*/ 12 w 24"/>
                <a:gd name="T15" fmla="*/ 18 h 24"/>
                <a:gd name="T16" fmla="*/ 17 w 24"/>
                <a:gd name="T17" fmla="*/ 12 h 24"/>
                <a:gd name="T18" fmla="*/ 12 w 24"/>
                <a:gd name="T19"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6"/>
                    <a:pt x="5" y="0"/>
                    <a:pt x="12" y="0"/>
                  </a:cubicBezTo>
                  <a:cubicBezTo>
                    <a:pt x="19" y="0"/>
                    <a:pt x="24" y="6"/>
                    <a:pt x="24" y="12"/>
                  </a:cubicBezTo>
                  <a:cubicBezTo>
                    <a:pt x="24" y="19"/>
                    <a:pt x="19" y="24"/>
                    <a:pt x="12" y="24"/>
                  </a:cubicBezTo>
                  <a:close/>
                  <a:moveTo>
                    <a:pt x="12" y="7"/>
                  </a:moveTo>
                  <a:cubicBezTo>
                    <a:pt x="9" y="7"/>
                    <a:pt x="7" y="9"/>
                    <a:pt x="7" y="12"/>
                  </a:cubicBezTo>
                  <a:cubicBezTo>
                    <a:pt x="7" y="15"/>
                    <a:pt x="9" y="18"/>
                    <a:pt x="12" y="18"/>
                  </a:cubicBezTo>
                  <a:cubicBezTo>
                    <a:pt x="15" y="18"/>
                    <a:pt x="17" y="15"/>
                    <a:pt x="17" y="12"/>
                  </a:cubicBezTo>
                  <a:cubicBezTo>
                    <a:pt x="17" y="9"/>
                    <a:pt x="15" y="7"/>
                    <a:pt x="1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solidFill>
                  <a:schemeClr val="accent6"/>
                </a:solidFill>
              </a:endParaRPr>
            </a:p>
          </p:txBody>
        </p:sp>
        <p:sp>
          <p:nvSpPr>
            <p:cNvPr id="28" name="Freeform 300"/>
            <p:cNvSpPr>
              <a:spLocks noEditPoints="1"/>
            </p:cNvSpPr>
            <p:nvPr/>
          </p:nvSpPr>
          <p:spPr bwMode="auto">
            <a:xfrm>
              <a:off x="5593" y="3873"/>
              <a:ext cx="72" cy="72"/>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7 h 24"/>
                <a:gd name="T12" fmla="*/ 7 w 24"/>
                <a:gd name="T13" fmla="*/ 12 h 24"/>
                <a:gd name="T14" fmla="*/ 12 w 24"/>
                <a:gd name="T15" fmla="*/ 17 h 24"/>
                <a:gd name="T16" fmla="*/ 17 w 24"/>
                <a:gd name="T17" fmla="*/ 12 h 24"/>
                <a:gd name="T18" fmla="*/ 12 w 24"/>
                <a:gd name="T19"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5"/>
                    <a:pt x="5" y="0"/>
                    <a:pt x="12" y="0"/>
                  </a:cubicBezTo>
                  <a:cubicBezTo>
                    <a:pt x="19" y="0"/>
                    <a:pt x="24" y="5"/>
                    <a:pt x="24" y="12"/>
                  </a:cubicBezTo>
                  <a:cubicBezTo>
                    <a:pt x="24" y="19"/>
                    <a:pt x="19" y="24"/>
                    <a:pt x="12" y="24"/>
                  </a:cubicBezTo>
                  <a:close/>
                  <a:moveTo>
                    <a:pt x="12" y="7"/>
                  </a:moveTo>
                  <a:cubicBezTo>
                    <a:pt x="9" y="7"/>
                    <a:pt x="7" y="9"/>
                    <a:pt x="7" y="12"/>
                  </a:cubicBezTo>
                  <a:cubicBezTo>
                    <a:pt x="7" y="15"/>
                    <a:pt x="9" y="17"/>
                    <a:pt x="12" y="17"/>
                  </a:cubicBezTo>
                  <a:cubicBezTo>
                    <a:pt x="15" y="17"/>
                    <a:pt x="17" y="15"/>
                    <a:pt x="17" y="12"/>
                  </a:cubicBezTo>
                  <a:cubicBezTo>
                    <a:pt x="17" y="9"/>
                    <a:pt x="15" y="7"/>
                    <a:pt x="1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solidFill>
                  <a:schemeClr val="accent6"/>
                </a:solidFill>
              </a:endParaRPr>
            </a:p>
          </p:txBody>
        </p:sp>
        <p:sp>
          <p:nvSpPr>
            <p:cNvPr id="29" name="Freeform 301"/>
            <p:cNvSpPr>
              <a:spLocks/>
            </p:cNvSpPr>
            <p:nvPr/>
          </p:nvSpPr>
          <p:spPr bwMode="auto">
            <a:xfrm>
              <a:off x="5725" y="3873"/>
              <a:ext cx="318" cy="216"/>
            </a:xfrm>
            <a:custGeom>
              <a:avLst/>
              <a:gdLst>
                <a:gd name="T0" fmla="*/ 38 w 106"/>
                <a:gd name="T1" fmla="*/ 72 h 72"/>
                <a:gd name="T2" fmla="*/ 38 w 106"/>
                <a:gd name="T3" fmla="*/ 72 h 72"/>
                <a:gd name="T4" fmla="*/ 35 w 106"/>
                <a:gd name="T5" fmla="*/ 71 h 72"/>
                <a:gd name="T6" fmla="*/ 2 w 106"/>
                <a:gd name="T7" fmla="*/ 38 h 72"/>
                <a:gd name="T8" fmla="*/ 2 w 106"/>
                <a:gd name="T9" fmla="*/ 33 h 72"/>
                <a:gd name="T10" fmla="*/ 7 w 106"/>
                <a:gd name="T11" fmla="*/ 33 h 72"/>
                <a:gd name="T12" fmla="*/ 38 w 106"/>
                <a:gd name="T13" fmla="*/ 64 h 72"/>
                <a:gd name="T14" fmla="*/ 100 w 106"/>
                <a:gd name="T15" fmla="*/ 1 h 72"/>
                <a:gd name="T16" fmla="*/ 105 w 106"/>
                <a:gd name="T17" fmla="*/ 1 h 72"/>
                <a:gd name="T18" fmla="*/ 105 w 106"/>
                <a:gd name="T19" fmla="*/ 6 h 72"/>
                <a:gd name="T20" fmla="*/ 40 w 106"/>
                <a:gd name="T21" fmla="*/ 71 h 72"/>
                <a:gd name="T22" fmla="*/ 38 w 106"/>
                <a:gd name="T2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 h="72">
                  <a:moveTo>
                    <a:pt x="38" y="72"/>
                  </a:moveTo>
                  <a:cubicBezTo>
                    <a:pt x="38" y="72"/>
                    <a:pt x="38" y="72"/>
                    <a:pt x="38" y="72"/>
                  </a:cubicBezTo>
                  <a:cubicBezTo>
                    <a:pt x="37" y="72"/>
                    <a:pt x="36" y="72"/>
                    <a:pt x="35" y="71"/>
                  </a:cubicBezTo>
                  <a:cubicBezTo>
                    <a:pt x="2" y="38"/>
                    <a:pt x="2" y="38"/>
                    <a:pt x="2" y="38"/>
                  </a:cubicBezTo>
                  <a:cubicBezTo>
                    <a:pt x="0" y="37"/>
                    <a:pt x="0" y="34"/>
                    <a:pt x="2" y="33"/>
                  </a:cubicBezTo>
                  <a:cubicBezTo>
                    <a:pt x="3" y="32"/>
                    <a:pt x="5" y="32"/>
                    <a:pt x="7" y="33"/>
                  </a:cubicBezTo>
                  <a:cubicBezTo>
                    <a:pt x="38" y="64"/>
                    <a:pt x="38" y="64"/>
                    <a:pt x="38" y="64"/>
                  </a:cubicBezTo>
                  <a:cubicBezTo>
                    <a:pt x="100" y="1"/>
                    <a:pt x="100" y="1"/>
                    <a:pt x="100" y="1"/>
                  </a:cubicBezTo>
                  <a:cubicBezTo>
                    <a:pt x="102" y="0"/>
                    <a:pt x="104" y="0"/>
                    <a:pt x="105" y="1"/>
                  </a:cubicBezTo>
                  <a:cubicBezTo>
                    <a:pt x="106" y="3"/>
                    <a:pt x="106" y="5"/>
                    <a:pt x="105" y="6"/>
                  </a:cubicBezTo>
                  <a:cubicBezTo>
                    <a:pt x="40" y="71"/>
                    <a:pt x="40" y="71"/>
                    <a:pt x="40" y="71"/>
                  </a:cubicBezTo>
                  <a:cubicBezTo>
                    <a:pt x="39" y="72"/>
                    <a:pt x="38" y="72"/>
                    <a:pt x="38"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solidFill>
                  <a:schemeClr val="accent6"/>
                </a:solidFill>
              </a:endParaRPr>
            </a:p>
          </p:txBody>
        </p:sp>
      </p:grpSp>
    </p:spTree>
    <p:extLst>
      <p:ext uri="{BB962C8B-B14F-4D97-AF65-F5344CB8AC3E}">
        <p14:creationId xmlns:p14="http://schemas.microsoft.com/office/powerpoint/2010/main" val="2635797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Sarah’s first day back at work</a:t>
            </a:r>
          </a:p>
        </p:txBody>
      </p:sp>
      <p:sp>
        <p:nvSpPr>
          <p:cNvPr id="6" name="Text Placeholder 5"/>
          <p:cNvSpPr>
            <a:spLocks noGrp="1"/>
          </p:cNvSpPr>
          <p:nvPr>
            <p:ph type="body" sz="quarter" idx="17"/>
          </p:nvPr>
        </p:nvSpPr>
        <p:spPr/>
        <p:txBody>
          <a:bodyPr/>
          <a:lstStyle/>
          <a:p>
            <a:r>
              <a:rPr lang="en-US" dirty="0">
                <a:solidFill>
                  <a:srgbClr val="53575A"/>
                </a:solidFill>
              </a:rPr>
              <a:t>Sarah’s workplace re-opened today.  She came to work feeling upbeat. When she got to her work station, she was surprised that her work area had been rearranged. She also noticed two co-workers who were not wearing masks.  After being in the office for about an hour, Sarah asks to speak with you.  She shares that she is feeling very anxious and is not able to focus on her work. She looks visibly upset.</a:t>
            </a:r>
          </a:p>
          <a:p>
            <a:endParaRPr lang="en-US" dirty="0">
              <a:solidFill>
                <a:srgbClr val="53575A"/>
              </a:solidFill>
            </a:endParaRPr>
          </a:p>
          <a:p>
            <a:r>
              <a:rPr lang="en-US" dirty="0">
                <a:solidFill>
                  <a:srgbClr val="53575A"/>
                </a:solidFill>
              </a:rPr>
              <a:t>As a manager, what will you do?</a:t>
            </a:r>
          </a:p>
          <a:p>
            <a:pPr marL="342900" indent="-342900">
              <a:buAutoNum type="arabicParenR"/>
            </a:pPr>
            <a:r>
              <a:rPr lang="en-US" dirty="0">
                <a:solidFill>
                  <a:srgbClr val="53575A"/>
                </a:solidFill>
              </a:rPr>
              <a:t>Take a wait-and-see approach</a:t>
            </a:r>
          </a:p>
          <a:p>
            <a:pPr marL="342900" indent="-342900">
              <a:buAutoNum type="arabicParenR"/>
            </a:pPr>
            <a:r>
              <a:rPr lang="en-US" dirty="0">
                <a:solidFill>
                  <a:srgbClr val="53575A"/>
                </a:solidFill>
              </a:rPr>
              <a:t>Send Sarah home</a:t>
            </a:r>
          </a:p>
          <a:p>
            <a:pPr marL="342900" indent="-342900">
              <a:buAutoNum type="arabicParenR"/>
            </a:pPr>
            <a:r>
              <a:rPr lang="en-US" dirty="0">
                <a:solidFill>
                  <a:srgbClr val="53575A"/>
                </a:solidFill>
              </a:rPr>
              <a:t>Try to learn more about the source of Sarah’s anxiety </a:t>
            </a:r>
          </a:p>
          <a:p>
            <a:pPr marL="342900" indent="-342900">
              <a:buAutoNum type="arabicParenR"/>
            </a:pPr>
            <a:r>
              <a:rPr lang="en-US" dirty="0">
                <a:solidFill>
                  <a:srgbClr val="53575A"/>
                </a:solidFill>
              </a:rPr>
              <a:t>Connect Sarah to the EAP</a:t>
            </a:r>
          </a:p>
          <a:p>
            <a:pPr marL="342900" indent="-342900">
              <a:buAutoNum type="arabicParenR"/>
            </a:pPr>
            <a:r>
              <a:rPr lang="en-US" dirty="0">
                <a:solidFill>
                  <a:srgbClr val="53575A"/>
                </a:solidFill>
              </a:rPr>
              <a:t>Contact your supervisor for assistance</a:t>
            </a:r>
          </a:p>
          <a:p>
            <a:endParaRPr lang="en-US" dirty="0"/>
          </a:p>
        </p:txBody>
      </p:sp>
      <p:sp>
        <p:nvSpPr>
          <p:cNvPr id="4" name="Slide Number Placeholder 3"/>
          <p:cNvSpPr>
            <a:spLocks noGrp="1"/>
          </p:cNvSpPr>
          <p:nvPr>
            <p:ph type="sldNum" sz="quarter" idx="4294967295"/>
          </p:nvPr>
        </p:nvSpPr>
        <p:spPr>
          <a:xfrm>
            <a:off x="10972800" y="6248400"/>
            <a:ext cx="1219200" cy="304800"/>
          </a:xfrm>
        </p:spPr>
        <p:txBody>
          <a:bodyPr/>
          <a:lstStyle/>
          <a:p>
            <a:r>
              <a:rPr lang="en-US" b="1">
                <a:solidFill>
                  <a:schemeClr val="accent1"/>
                </a:solidFill>
              </a:rPr>
              <a:t>|</a:t>
            </a:r>
            <a:r>
              <a:rPr lang="en-US"/>
              <a:t> </a:t>
            </a:r>
            <a:fld id="{37D409AB-2201-4E18-8A34-C31753AD9B06}" type="slidenum">
              <a:rPr lang="en-US" smtClean="0">
                <a:solidFill>
                  <a:schemeClr val="tx1"/>
                </a:solidFill>
              </a:rPr>
              <a:pPr/>
              <a:t>15</a:t>
            </a:fld>
            <a:endParaRPr lang="en-US" dirty="0">
              <a:solidFill>
                <a:schemeClr val="tx1"/>
              </a:solidFill>
            </a:endParaRPr>
          </a:p>
        </p:txBody>
      </p:sp>
      <p:pic>
        <p:nvPicPr>
          <p:cNvPr id="7" name="Picture Placeholder 2"/>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20376" r="20376"/>
          <a:stretch>
            <a:fillRect/>
          </a:stretch>
        </p:blipFill>
        <p:spPr/>
      </p:pic>
    </p:spTree>
    <p:extLst>
      <p:ext uri="{BB962C8B-B14F-4D97-AF65-F5344CB8AC3E}">
        <p14:creationId xmlns:p14="http://schemas.microsoft.com/office/powerpoint/2010/main" val="3494653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Let’s evaluate your options:</a:t>
            </a:r>
            <a:br>
              <a:rPr lang="en-US" sz="3200" dirty="0"/>
            </a:br>
            <a:br>
              <a:rPr lang="en-US" sz="3200" dirty="0"/>
            </a:br>
            <a:endParaRPr lang="en-US" sz="3200" dirty="0"/>
          </a:p>
        </p:txBody>
      </p:sp>
      <p:sp>
        <p:nvSpPr>
          <p:cNvPr id="4" name="Content Placeholder 3"/>
          <p:cNvSpPr>
            <a:spLocks noGrp="1"/>
          </p:cNvSpPr>
          <p:nvPr>
            <p:ph sz="half" idx="4294967295"/>
          </p:nvPr>
        </p:nvSpPr>
        <p:spPr>
          <a:xfrm>
            <a:off x="685800" y="1066800"/>
            <a:ext cx="7543800" cy="5181600"/>
          </a:xfrm>
        </p:spPr>
        <p:txBody>
          <a:bodyPr>
            <a:noAutofit/>
          </a:bodyPr>
          <a:lstStyle/>
          <a:p>
            <a:pPr marL="342900" indent="-342900">
              <a:buAutoNum type="arabicParenR"/>
            </a:pPr>
            <a:r>
              <a:rPr lang="en-US" dirty="0">
                <a:solidFill>
                  <a:srgbClr val="53575A"/>
                </a:solidFill>
              </a:rPr>
              <a:t>Take a wait-and-see approach</a:t>
            </a:r>
          </a:p>
          <a:p>
            <a:pPr marL="342900" indent="-342900">
              <a:buAutoNum type="arabicParenR"/>
            </a:pPr>
            <a:endParaRPr lang="en-US" dirty="0">
              <a:solidFill>
                <a:srgbClr val="53575A"/>
              </a:solidFill>
            </a:endParaRPr>
          </a:p>
          <a:p>
            <a:pPr marL="342900" indent="-342900">
              <a:buAutoNum type="arabicParenR"/>
            </a:pPr>
            <a:r>
              <a:rPr lang="en-US" dirty="0">
                <a:solidFill>
                  <a:srgbClr val="53575A"/>
                </a:solidFill>
              </a:rPr>
              <a:t>Send Sarah home</a:t>
            </a:r>
          </a:p>
          <a:p>
            <a:pPr marL="342900" indent="-342900">
              <a:buAutoNum type="arabicParenR"/>
            </a:pPr>
            <a:endParaRPr lang="en-US" dirty="0">
              <a:solidFill>
                <a:srgbClr val="53575A"/>
              </a:solidFill>
            </a:endParaRPr>
          </a:p>
          <a:p>
            <a:pPr marL="342900" indent="-342900">
              <a:buAutoNum type="arabicParenR"/>
            </a:pPr>
            <a:r>
              <a:rPr lang="en-US" dirty="0">
                <a:solidFill>
                  <a:srgbClr val="53575A"/>
                </a:solidFill>
              </a:rPr>
              <a:t>Try to learn more about the source of Sarah’s anxiety </a:t>
            </a:r>
          </a:p>
          <a:p>
            <a:pPr marL="342900" indent="-342900">
              <a:buAutoNum type="arabicParenR"/>
            </a:pPr>
            <a:endParaRPr lang="en-US" dirty="0">
              <a:solidFill>
                <a:srgbClr val="53575A"/>
              </a:solidFill>
            </a:endParaRPr>
          </a:p>
          <a:p>
            <a:pPr marL="342900" indent="-342900">
              <a:buAutoNum type="arabicParenR"/>
            </a:pPr>
            <a:r>
              <a:rPr lang="en-US" dirty="0">
                <a:solidFill>
                  <a:srgbClr val="53575A"/>
                </a:solidFill>
              </a:rPr>
              <a:t>Connect Sarah to the EAP</a:t>
            </a:r>
          </a:p>
          <a:p>
            <a:pPr marL="342900" indent="-342900">
              <a:buAutoNum type="arabicParenR"/>
            </a:pPr>
            <a:endParaRPr lang="en-US" dirty="0">
              <a:solidFill>
                <a:srgbClr val="53575A"/>
              </a:solidFill>
            </a:endParaRPr>
          </a:p>
          <a:p>
            <a:pPr marL="342900" indent="-342900">
              <a:buAutoNum type="arabicParenR"/>
            </a:pPr>
            <a:r>
              <a:rPr lang="en-US" dirty="0">
                <a:solidFill>
                  <a:srgbClr val="53575A"/>
                </a:solidFill>
              </a:rPr>
              <a:t>Contact your supervisor for assistance</a:t>
            </a:r>
          </a:p>
          <a:p>
            <a:pPr marL="0" lvl="1" indent="0" fontAlgn="base">
              <a:buSzPct val="80000"/>
              <a:buNone/>
            </a:pPr>
            <a:endParaRPr lang="en-US" sz="1800" dirty="0">
              <a:latin typeface="+mj-lt"/>
            </a:endParaRPr>
          </a:p>
        </p:txBody>
      </p:sp>
      <p:sp>
        <p:nvSpPr>
          <p:cNvPr id="6" name="Slide Number Placeholder 3"/>
          <p:cNvSpPr>
            <a:spLocks noGrp="1"/>
          </p:cNvSpPr>
          <p:nvPr>
            <p:ph type="sldNum" sz="quarter" idx="4294967295"/>
          </p:nvPr>
        </p:nvSpPr>
        <p:spPr>
          <a:xfrm>
            <a:off x="9031796" y="5600701"/>
            <a:ext cx="285750" cy="183356"/>
          </a:xfrm>
        </p:spPr>
        <p:txBody>
          <a:bodyPr/>
          <a:lstStyle/>
          <a:p>
            <a:fld id="{7D1925D7-C5CF-4574-9446-2AA0327C58B7}" type="slidenum">
              <a:rPr lang="en-US" smtClean="0"/>
              <a:pPr/>
              <a:t>16</a:t>
            </a:fld>
            <a:endParaRPr lang="en-US" dirty="0"/>
          </a:p>
        </p:txBody>
      </p:sp>
    </p:spTree>
    <p:extLst>
      <p:ext uri="{BB962C8B-B14F-4D97-AF65-F5344CB8AC3E}">
        <p14:creationId xmlns:p14="http://schemas.microsoft.com/office/powerpoint/2010/main" val="1892617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68FB4681-AEF3-9441-A9E9-4F43125B9AD0}"/>
              </a:ext>
            </a:extLst>
          </p:cNvPr>
          <p:cNvSpPr>
            <a:spLocks noGrp="1"/>
          </p:cNvSpPr>
          <p:nvPr>
            <p:ph type="body" sz="quarter" idx="15"/>
          </p:nvPr>
        </p:nvSpPr>
        <p:spPr/>
        <p:txBody>
          <a:bodyPr/>
          <a:lstStyle/>
          <a:p>
            <a:r>
              <a:rPr lang="en-US" b="1" dirty="0"/>
              <a:t>Observe</a:t>
            </a:r>
            <a:r>
              <a:rPr lang="en-US" dirty="0"/>
              <a:t> employee behaviors as everyone returns to work. </a:t>
            </a:r>
          </a:p>
        </p:txBody>
      </p:sp>
      <p:sp>
        <p:nvSpPr>
          <p:cNvPr id="14" name="Text Placeholder 13">
            <a:extLst>
              <a:ext uri="{FF2B5EF4-FFF2-40B4-BE49-F238E27FC236}">
                <a16:creationId xmlns:a16="http://schemas.microsoft.com/office/drawing/2014/main" id="{6AC6ED1C-D06C-8248-B5E3-8D53A8F21793}"/>
              </a:ext>
            </a:extLst>
          </p:cNvPr>
          <p:cNvSpPr>
            <a:spLocks noGrp="1"/>
          </p:cNvSpPr>
          <p:nvPr>
            <p:ph type="body" sz="quarter" idx="18"/>
          </p:nvPr>
        </p:nvSpPr>
        <p:spPr/>
        <p:txBody>
          <a:bodyPr/>
          <a:lstStyle/>
          <a:p>
            <a:r>
              <a:rPr lang="en-US" sz="1800" b="1" dirty="0">
                <a:latin typeface="+mj-lt"/>
              </a:rPr>
              <a:t>Listen</a:t>
            </a:r>
            <a:r>
              <a:rPr lang="en-US" sz="1800" dirty="0">
                <a:latin typeface="+mj-lt"/>
              </a:rPr>
              <a:t> and invite employees to share their </a:t>
            </a:r>
            <a:r>
              <a:rPr lang="en-US" sz="1800" b="1" dirty="0">
                <a:latin typeface="+mj-lt"/>
              </a:rPr>
              <a:t>thoughts </a:t>
            </a:r>
            <a:r>
              <a:rPr lang="en-US" sz="1800" dirty="0">
                <a:latin typeface="+mj-lt"/>
              </a:rPr>
              <a:t>(without judgment), and then share your own.</a:t>
            </a:r>
          </a:p>
          <a:p>
            <a:endParaRPr lang="en-US" dirty="0"/>
          </a:p>
        </p:txBody>
      </p:sp>
      <p:sp>
        <p:nvSpPr>
          <p:cNvPr id="15" name="Text Placeholder 14">
            <a:extLst>
              <a:ext uri="{FF2B5EF4-FFF2-40B4-BE49-F238E27FC236}">
                <a16:creationId xmlns:a16="http://schemas.microsoft.com/office/drawing/2014/main" id="{F1C67CD1-160C-574C-99EF-390D7C8BAC91}"/>
              </a:ext>
            </a:extLst>
          </p:cNvPr>
          <p:cNvSpPr>
            <a:spLocks noGrp="1"/>
          </p:cNvSpPr>
          <p:nvPr>
            <p:ph type="body" sz="quarter" idx="19"/>
          </p:nvPr>
        </p:nvSpPr>
        <p:spPr/>
        <p:txBody>
          <a:bodyPr/>
          <a:lstStyle/>
          <a:p>
            <a:pPr lvl="1" fontAlgn="base">
              <a:buSzPct val="80000"/>
            </a:pPr>
            <a:r>
              <a:rPr lang="en-US" sz="1800" b="1" dirty="0">
                <a:latin typeface="+mj-lt"/>
              </a:rPr>
              <a:t>Problem-solve </a:t>
            </a:r>
            <a:r>
              <a:rPr lang="en-US" sz="1800" dirty="0">
                <a:latin typeface="+mj-lt"/>
              </a:rPr>
              <a:t>to</a:t>
            </a:r>
            <a:r>
              <a:rPr lang="en-US" sz="1800" b="1" dirty="0">
                <a:latin typeface="+mj-lt"/>
              </a:rPr>
              <a:t> </a:t>
            </a:r>
            <a:r>
              <a:rPr lang="en-US" sz="1800" dirty="0">
                <a:latin typeface="+mj-lt"/>
              </a:rPr>
              <a:t>find a solution that works for both of you.</a:t>
            </a:r>
          </a:p>
          <a:p>
            <a:endParaRPr lang="en-US" dirty="0"/>
          </a:p>
        </p:txBody>
      </p:sp>
      <p:sp>
        <p:nvSpPr>
          <p:cNvPr id="2" name="Title 1"/>
          <p:cNvSpPr>
            <a:spLocks noGrp="1"/>
          </p:cNvSpPr>
          <p:nvPr>
            <p:ph type="title"/>
          </p:nvPr>
        </p:nvSpPr>
        <p:spPr>
          <a:prstGeom prst="rect">
            <a:avLst/>
          </a:prstGeom>
        </p:spPr>
        <p:txBody>
          <a:bodyPr/>
          <a:lstStyle/>
          <a:p>
            <a:r>
              <a:rPr lang="en-US" sz="3200" dirty="0"/>
              <a:t>Steps to resolve the situation</a:t>
            </a:r>
            <a:endParaRPr lang="uk-UA" sz="3200" dirty="0"/>
          </a:p>
        </p:txBody>
      </p:sp>
      <p:sp>
        <p:nvSpPr>
          <p:cNvPr id="7" name="Slide Number Placeholder 6">
            <a:extLst>
              <a:ext uri="{FF2B5EF4-FFF2-40B4-BE49-F238E27FC236}">
                <a16:creationId xmlns:a16="http://schemas.microsoft.com/office/drawing/2014/main" id="{B567C177-CD6F-F348-B656-E0B225D66008}"/>
              </a:ext>
            </a:extLst>
          </p:cNvPr>
          <p:cNvSpPr>
            <a:spLocks noGrp="1"/>
          </p:cNvSpPr>
          <p:nvPr>
            <p:ph type="sldNum" sz="quarter" idx="23"/>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17</a:t>
            </a:fld>
            <a:endParaRPr lang="en-US" dirty="0">
              <a:solidFill>
                <a:schemeClr val="tx1"/>
              </a:solidFill>
            </a:endParaRPr>
          </a:p>
        </p:txBody>
      </p:sp>
      <p:grpSp>
        <p:nvGrpSpPr>
          <p:cNvPr id="28" name="Group 344" title="Ear icon"/>
          <p:cNvGrpSpPr>
            <a:grpSpLocks noChangeAspect="1"/>
          </p:cNvGrpSpPr>
          <p:nvPr/>
        </p:nvGrpSpPr>
        <p:grpSpPr bwMode="auto">
          <a:xfrm>
            <a:off x="5983235" y="2112815"/>
            <a:ext cx="646165" cy="884633"/>
            <a:chOff x="10348" y="4534"/>
            <a:chExt cx="420" cy="575"/>
          </a:xfrm>
          <a:solidFill>
            <a:schemeClr val="accent1"/>
          </a:solidFill>
        </p:grpSpPr>
        <p:sp>
          <p:nvSpPr>
            <p:cNvPr id="32" name="Freeform 345"/>
            <p:cNvSpPr>
              <a:spLocks/>
            </p:cNvSpPr>
            <p:nvPr/>
          </p:nvSpPr>
          <p:spPr bwMode="auto">
            <a:xfrm>
              <a:off x="10348" y="4534"/>
              <a:ext cx="420" cy="575"/>
            </a:xfrm>
            <a:custGeom>
              <a:avLst/>
              <a:gdLst>
                <a:gd name="T0" fmla="*/ 49 w 140"/>
                <a:gd name="T1" fmla="*/ 192 h 192"/>
                <a:gd name="T2" fmla="*/ 30 w 140"/>
                <a:gd name="T3" fmla="*/ 184 h 192"/>
                <a:gd name="T4" fmla="*/ 19 w 140"/>
                <a:gd name="T5" fmla="*/ 155 h 192"/>
                <a:gd name="T6" fmla="*/ 23 w 140"/>
                <a:gd name="T7" fmla="*/ 151 h 192"/>
                <a:gd name="T8" fmla="*/ 23 w 140"/>
                <a:gd name="T9" fmla="*/ 151 h 192"/>
                <a:gd name="T10" fmla="*/ 27 w 140"/>
                <a:gd name="T11" fmla="*/ 155 h 192"/>
                <a:gd name="T12" fmla="*/ 35 w 140"/>
                <a:gd name="T13" fmla="*/ 179 h 192"/>
                <a:gd name="T14" fmla="*/ 49 w 140"/>
                <a:gd name="T15" fmla="*/ 185 h 192"/>
                <a:gd name="T16" fmla="*/ 82 w 140"/>
                <a:gd name="T17" fmla="*/ 165 h 192"/>
                <a:gd name="T18" fmla="*/ 91 w 140"/>
                <a:gd name="T19" fmla="*/ 154 h 192"/>
                <a:gd name="T20" fmla="*/ 133 w 140"/>
                <a:gd name="T21" fmla="*/ 73 h 192"/>
                <a:gd name="T22" fmla="*/ 73 w 140"/>
                <a:gd name="T23" fmla="*/ 8 h 192"/>
                <a:gd name="T24" fmla="*/ 27 w 140"/>
                <a:gd name="T25" fmla="*/ 26 h 192"/>
                <a:gd name="T26" fmla="*/ 13 w 140"/>
                <a:gd name="T27" fmla="*/ 86 h 192"/>
                <a:gd name="T28" fmla="*/ 10 w 140"/>
                <a:gd name="T29" fmla="*/ 91 h 192"/>
                <a:gd name="T30" fmla="*/ 6 w 140"/>
                <a:gd name="T31" fmla="*/ 88 h 192"/>
                <a:gd name="T32" fmla="*/ 22 w 140"/>
                <a:gd name="T33" fmla="*/ 21 h 192"/>
                <a:gd name="T34" fmla="*/ 73 w 140"/>
                <a:gd name="T35" fmla="*/ 0 h 192"/>
                <a:gd name="T36" fmla="*/ 125 w 140"/>
                <a:gd name="T37" fmla="*/ 27 h 192"/>
                <a:gd name="T38" fmla="*/ 140 w 140"/>
                <a:gd name="T39" fmla="*/ 73 h 192"/>
                <a:gd name="T40" fmla="*/ 96 w 140"/>
                <a:gd name="T41" fmla="*/ 159 h 192"/>
                <a:gd name="T42" fmla="*/ 87 w 140"/>
                <a:gd name="T43" fmla="*/ 169 h 192"/>
                <a:gd name="T44" fmla="*/ 49 w 140"/>
                <a:gd name="T45"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0" h="192">
                  <a:moveTo>
                    <a:pt x="49" y="192"/>
                  </a:moveTo>
                  <a:cubicBezTo>
                    <a:pt x="42" y="192"/>
                    <a:pt x="35" y="189"/>
                    <a:pt x="30" y="184"/>
                  </a:cubicBezTo>
                  <a:cubicBezTo>
                    <a:pt x="19" y="174"/>
                    <a:pt x="19" y="156"/>
                    <a:pt x="19" y="155"/>
                  </a:cubicBezTo>
                  <a:cubicBezTo>
                    <a:pt x="19" y="153"/>
                    <a:pt x="21" y="151"/>
                    <a:pt x="23" y="151"/>
                  </a:cubicBezTo>
                  <a:cubicBezTo>
                    <a:pt x="23" y="151"/>
                    <a:pt x="23" y="151"/>
                    <a:pt x="23" y="151"/>
                  </a:cubicBezTo>
                  <a:cubicBezTo>
                    <a:pt x="25" y="151"/>
                    <a:pt x="27" y="153"/>
                    <a:pt x="27" y="155"/>
                  </a:cubicBezTo>
                  <a:cubicBezTo>
                    <a:pt x="27" y="155"/>
                    <a:pt x="27" y="171"/>
                    <a:pt x="35" y="179"/>
                  </a:cubicBezTo>
                  <a:cubicBezTo>
                    <a:pt x="39" y="183"/>
                    <a:pt x="43" y="185"/>
                    <a:pt x="49" y="185"/>
                  </a:cubicBezTo>
                  <a:cubicBezTo>
                    <a:pt x="67" y="185"/>
                    <a:pt x="74" y="175"/>
                    <a:pt x="82" y="165"/>
                  </a:cubicBezTo>
                  <a:cubicBezTo>
                    <a:pt x="84" y="161"/>
                    <a:pt x="87" y="157"/>
                    <a:pt x="91" y="154"/>
                  </a:cubicBezTo>
                  <a:cubicBezTo>
                    <a:pt x="116" y="129"/>
                    <a:pt x="133" y="97"/>
                    <a:pt x="133" y="73"/>
                  </a:cubicBezTo>
                  <a:cubicBezTo>
                    <a:pt x="133" y="47"/>
                    <a:pt x="116" y="8"/>
                    <a:pt x="73" y="8"/>
                  </a:cubicBezTo>
                  <a:cubicBezTo>
                    <a:pt x="53" y="8"/>
                    <a:pt x="37" y="14"/>
                    <a:pt x="27" y="26"/>
                  </a:cubicBezTo>
                  <a:cubicBezTo>
                    <a:pt x="7" y="49"/>
                    <a:pt x="13" y="86"/>
                    <a:pt x="13" y="86"/>
                  </a:cubicBezTo>
                  <a:cubicBezTo>
                    <a:pt x="13" y="88"/>
                    <a:pt x="12" y="90"/>
                    <a:pt x="10" y="91"/>
                  </a:cubicBezTo>
                  <a:cubicBezTo>
                    <a:pt x="8" y="91"/>
                    <a:pt x="6" y="90"/>
                    <a:pt x="6" y="88"/>
                  </a:cubicBezTo>
                  <a:cubicBezTo>
                    <a:pt x="5" y="86"/>
                    <a:pt x="0" y="46"/>
                    <a:pt x="22" y="21"/>
                  </a:cubicBezTo>
                  <a:cubicBezTo>
                    <a:pt x="33" y="7"/>
                    <a:pt x="50" y="0"/>
                    <a:pt x="73" y="0"/>
                  </a:cubicBezTo>
                  <a:cubicBezTo>
                    <a:pt x="100" y="0"/>
                    <a:pt x="116" y="15"/>
                    <a:pt x="125" y="27"/>
                  </a:cubicBezTo>
                  <a:cubicBezTo>
                    <a:pt x="134" y="40"/>
                    <a:pt x="140" y="57"/>
                    <a:pt x="140" y="73"/>
                  </a:cubicBezTo>
                  <a:cubicBezTo>
                    <a:pt x="140" y="100"/>
                    <a:pt x="123" y="133"/>
                    <a:pt x="96" y="159"/>
                  </a:cubicBezTo>
                  <a:cubicBezTo>
                    <a:pt x="93" y="162"/>
                    <a:pt x="90" y="166"/>
                    <a:pt x="87" y="169"/>
                  </a:cubicBezTo>
                  <a:cubicBezTo>
                    <a:pt x="80" y="180"/>
                    <a:pt x="71" y="192"/>
                    <a:pt x="49" y="1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35" name="Freeform 346"/>
            <p:cNvSpPr>
              <a:spLocks/>
            </p:cNvSpPr>
            <p:nvPr/>
          </p:nvSpPr>
          <p:spPr bwMode="auto">
            <a:xfrm>
              <a:off x="10450" y="4624"/>
              <a:ext cx="237" cy="341"/>
            </a:xfrm>
            <a:custGeom>
              <a:avLst/>
              <a:gdLst>
                <a:gd name="T0" fmla="*/ 20 w 79"/>
                <a:gd name="T1" fmla="*/ 114 h 114"/>
                <a:gd name="T2" fmla="*/ 17 w 79"/>
                <a:gd name="T3" fmla="*/ 114 h 114"/>
                <a:gd name="T4" fmla="*/ 5 w 79"/>
                <a:gd name="T5" fmla="*/ 98 h 114"/>
                <a:gd name="T6" fmla="*/ 8 w 79"/>
                <a:gd name="T7" fmla="*/ 85 h 114"/>
                <a:gd name="T8" fmla="*/ 12 w 79"/>
                <a:gd name="T9" fmla="*/ 73 h 114"/>
                <a:gd name="T10" fmla="*/ 5 w 79"/>
                <a:gd name="T11" fmla="*/ 59 h 114"/>
                <a:gd name="T12" fmla="*/ 0 w 79"/>
                <a:gd name="T13" fmla="*/ 46 h 114"/>
                <a:gd name="T14" fmla="*/ 38 w 79"/>
                <a:gd name="T15" fmla="*/ 0 h 114"/>
                <a:gd name="T16" fmla="*/ 79 w 79"/>
                <a:gd name="T17" fmla="*/ 46 h 114"/>
                <a:gd name="T18" fmla="*/ 72 w 79"/>
                <a:gd name="T19" fmla="*/ 66 h 114"/>
                <a:gd name="T20" fmla="*/ 67 w 79"/>
                <a:gd name="T21" fmla="*/ 67 h 114"/>
                <a:gd name="T22" fmla="*/ 66 w 79"/>
                <a:gd name="T23" fmla="*/ 62 h 114"/>
                <a:gd name="T24" fmla="*/ 71 w 79"/>
                <a:gd name="T25" fmla="*/ 46 h 114"/>
                <a:gd name="T26" fmla="*/ 38 w 79"/>
                <a:gd name="T27" fmla="*/ 7 h 114"/>
                <a:gd name="T28" fmla="*/ 7 w 79"/>
                <a:gd name="T29" fmla="*/ 46 h 114"/>
                <a:gd name="T30" fmla="*/ 11 w 79"/>
                <a:gd name="T31" fmla="*/ 54 h 114"/>
                <a:gd name="T32" fmla="*/ 19 w 79"/>
                <a:gd name="T33" fmla="*/ 73 h 114"/>
                <a:gd name="T34" fmla="*/ 15 w 79"/>
                <a:gd name="T35" fmla="*/ 89 h 114"/>
                <a:gd name="T36" fmla="*/ 12 w 79"/>
                <a:gd name="T37" fmla="*/ 98 h 114"/>
                <a:gd name="T38" fmla="*/ 19 w 79"/>
                <a:gd name="T39" fmla="*/ 107 h 114"/>
                <a:gd name="T40" fmla="*/ 29 w 79"/>
                <a:gd name="T41" fmla="*/ 100 h 114"/>
                <a:gd name="T42" fmla="*/ 34 w 79"/>
                <a:gd name="T43" fmla="*/ 99 h 114"/>
                <a:gd name="T44" fmla="*/ 35 w 79"/>
                <a:gd name="T45" fmla="*/ 104 h 114"/>
                <a:gd name="T46" fmla="*/ 20 w 79"/>
                <a:gd name="T47"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9" h="114">
                  <a:moveTo>
                    <a:pt x="20" y="114"/>
                  </a:moveTo>
                  <a:cubicBezTo>
                    <a:pt x="19" y="114"/>
                    <a:pt x="18" y="114"/>
                    <a:pt x="17" y="114"/>
                  </a:cubicBezTo>
                  <a:cubicBezTo>
                    <a:pt x="10" y="112"/>
                    <a:pt x="5" y="105"/>
                    <a:pt x="5" y="98"/>
                  </a:cubicBezTo>
                  <a:cubicBezTo>
                    <a:pt x="5" y="92"/>
                    <a:pt x="7" y="88"/>
                    <a:pt x="8" y="85"/>
                  </a:cubicBezTo>
                  <a:cubicBezTo>
                    <a:pt x="10" y="82"/>
                    <a:pt x="12" y="80"/>
                    <a:pt x="12" y="73"/>
                  </a:cubicBezTo>
                  <a:cubicBezTo>
                    <a:pt x="12" y="67"/>
                    <a:pt x="9" y="63"/>
                    <a:pt x="5" y="59"/>
                  </a:cubicBezTo>
                  <a:cubicBezTo>
                    <a:pt x="3" y="55"/>
                    <a:pt x="0" y="51"/>
                    <a:pt x="0" y="46"/>
                  </a:cubicBezTo>
                  <a:cubicBezTo>
                    <a:pt x="0" y="18"/>
                    <a:pt x="15" y="0"/>
                    <a:pt x="38" y="0"/>
                  </a:cubicBezTo>
                  <a:cubicBezTo>
                    <a:pt x="52" y="0"/>
                    <a:pt x="79" y="9"/>
                    <a:pt x="79" y="46"/>
                  </a:cubicBezTo>
                  <a:cubicBezTo>
                    <a:pt x="79" y="56"/>
                    <a:pt x="72" y="66"/>
                    <a:pt x="72" y="66"/>
                  </a:cubicBezTo>
                  <a:cubicBezTo>
                    <a:pt x="71" y="68"/>
                    <a:pt x="69" y="68"/>
                    <a:pt x="67" y="67"/>
                  </a:cubicBezTo>
                  <a:cubicBezTo>
                    <a:pt x="65" y="66"/>
                    <a:pt x="65" y="64"/>
                    <a:pt x="66" y="62"/>
                  </a:cubicBezTo>
                  <a:cubicBezTo>
                    <a:pt x="66" y="62"/>
                    <a:pt x="71" y="54"/>
                    <a:pt x="71" y="46"/>
                  </a:cubicBezTo>
                  <a:cubicBezTo>
                    <a:pt x="71" y="15"/>
                    <a:pt x="51" y="7"/>
                    <a:pt x="38" y="7"/>
                  </a:cubicBezTo>
                  <a:cubicBezTo>
                    <a:pt x="19" y="7"/>
                    <a:pt x="7" y="22"/>
                    <a:pt x="7" y="46"/>
                  </a:cubicBezTo>
                  <a:cubicBezTo>
                    <a:pt x="7" y="49"/>
                    <a:pt x="9" y="51"/>
                    <a:pt x="11" y="54"/>
                  </a:cubicBezTo>
                  <a:cubicBezTo>
                    <a:pt x="15" y="59"/>
                    <a:pt x="19" y="64"/>
                    <a:pt x="19" y="73"/>
                  </a:cubicBezTo>
                  <a:cubicBezTo>
                    <a:pt x="19" y="82"/>
                    <a:pt x="17" y="86"/>
                    <a:pt x="15" y="89"/>
                  </a:cubicBezTo>
                  <a:cubicBezTo>
                    <a:pt x="13" y="92"/>
                    <a:pt x="12" y="94"/>
                    <a:pt x="12" y="98"/>
                  </a:cubicBezTo>
                  <a:cubicBezTo>
                    <a:pt x="12" y="102"/>
                    <a:pt x="15" y="106"/>
                    <a:pt x="19" y="107"/>
                  </a:cubicBezTo>
                  <a:cubicBezTo>
                    <a:pt x="22" y="108"/>
                    <a:pt x="26" y="106"/>
                    <a:pt x="29" y="100"/>
                  </a:cubicBezTo>
                  <a:cubicBezTo>
                    <a:pt x="30" y="99"/>
                    <a:pt x="32" y="98"/>
                    <a:pt x="34" y="99"/>
                  </a:cubicBezTo>
                  <a:cubicBezTo>
                    <a:pt x="36" y="100"/>
                    <a:pt x="36" y="102"/>
                    <a:pt x="35" y="104"/>
                  </a:cubicBezTo>
                  <a:cubicBezTo>
                    <a:pt x="32" y="111"/>
                    <a:pt x="26" y="114"/>
                    <a:pt x="20"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36" name="Freeform 347"/>
            <p:cNvSpPr>
              <a:spLocks/>
            </p:cNvSpPr>
            <p:nvPr/>
          </p:nvSpPr>
          <p:spPr bwMode="auto">
            <a:xfrm>
              <a:off x="10459" y="4675"/>
              <a:ext cx="129" cy="87"/>
            </a:xfrm>
            <a:custGeom>
              <a:avLst/>
              <a:gdLst>
                <a:gd name="T0" fmla="*/ 40 w 43"/>
                <a:gd name="T1" fmla="*/ 29 h 29"/>
                <a:gd name="T2" fmla="*/ 36 w 43"/>
                <a:gd name="T3" fmla="*/ 26 h 29"/>
                <a:gd name="T4" fmla="*/ 28 w 43"/>
                <a:gd name="T5" fmla="*/ 11 h 29"/>
                <a:gd name="T6" fmla="*/ 5 w 43"/>
                <a:gd name="T7" fmla="*/ 12 h 29"/>
                <a:gd name="T8" fmla="*/ 1 w 43"/>
                <a:gd name="T9" fmla="*/ 10 h 29"/>
                <a:gd name="T10" fmla="*/ 2 w 43"/>
                <a:gd name="T11" fmla="*/ 5 h 29"/>
                <a:gd name="T12" fmla="*/ 32 w 43"/>
                <a:gd name="T13" fmla="*/ 4 h 29"/>
                <a:gd name="T14" fmla="*/ 43 w 43"/>
                <a:gd name="T15" fmla="*/ 25 h 29"/>
                <a:gd name="T16" fmla="*/ 40 w 43"/>
                <a:gd name="T17" fmla="*/ 29 h 29"/>
                <a:gd name="T18" fmla="*/ 40 w 43"/>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9">
                  <a:moveTo>
                    <a:pt x="40" y="29"/>
                  </a:moveTo>
                  <a:cubicBezTo>
                    <a:pt x="38" y="29"/>
                    <a:pt x="36" y="28"/>
                    <a:pt x="36" y="26"/>
                  </a:cubicBezTo>
                  <a:cubicBezTo>
                    <a:pt x="36" y="26"/>
                    <a:pt x="35" y="15"/>
                    <a:pt x="28" y="11"/>
                  </a:cubicBezTo>
                  <a:cubicBezTo>
                    <a:pt x="22" y="7"/>
                    <a:pt x="15" y="8"/>
                    <a:pt x="5" y="12"/>
                  </a:cubicBezTo>
                  <a:cubicBezTo>
                    <a:pt x="3" y="13"/>
                    <a:pt x="1" y="12"/>
                    <a:pt x="1" y="10"/>
                  </a:cubicBezTo>
                  <a:cubicBezTo>
                    <a:pt x="0" y="8"/>
                    <a:pt x="1" y="6"/>
                    <a:pt x="2" y="5"/>
                  </a:cubicBezTo>
                  <a:cubicBezTo>
                    <a:pt x="14" y="0"/>
                    <a:pt x="24" y="0"/>
                    <a:pt x="32" y="4"/>
                  </a:cubicBezTo>
                  <a:cubicBezTo>
                    <a:pt x="42" y="11"/>
                    <a:pt x="43" y="25"/>
                    <a:pt x="43" y="25"/>
                  </a:cubicBezTo>
                  <a:cubicBezTo>
                    <a:pt x="43" y="27"/>
                    <a:pt x="42" y="29"/>
                    <a:pt x="40" y="29"/>
                  </a:cubicBezTo>
                  <a:cubicBezTo>
                    <a:pt x="40" y="29"/>
                    <a:pt x="40" y="29"/>
                    <a:pt x="4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grpSp>
      <p:grpSp>
        <p:nvGrpSpPr>
          <p:cNvPr id="41" name="Group 200" title="Handshake Heart icon"/>
          <p:cNvGrpSpPr>
            <a:grpSpLocks noChangeAspect="1"/>
          </p:cNvGrpSpPr>
          <p:nvPr/>
        </p:nvGrpSpPr>
        <p:grpSpPr bwMode="auto">
          <a:xfrm>
            <a:off x="9067800" y="2273533"/>
            <a:ext cx="753533" cy="671282"/>
            <a:chOff x="1707" y="3510"/>
            <a:chExt cx="568" cy="506"/>
          </a:xfrm>
          <a:solidFill>
            <a:schemeClr val="accent1"/>
          </a:solidFill>
        </p:grpSpPr>
        <p:sp>
          <p:nvSpPr>
            <p:cNvPr id="42" name="Freeform 201"/>
            <p:cNvSpPr>
              <a:spLocks noEditPoints="1"/>
            </p:cNvSpPr>
            <p:nvPr/>
          </p:nvSpPr>
          <p:spPr bwMode="auto">
            <a:xfrm>
              <a:off x="1871" y="3522"/>
              <a:ext cx="404" cy="277"/>
            </a:xfrm>
            <a:custGeom>
              <a:avLst/>
              <a:gdLst>
                <a:gd name="T0" fmla="*/ 114 w 136"/>
                <a:gd name="T1" fmla="*/ 93 h 93"/>
                <a:gd name="T2" fmla="*/ 111 w 136"/>
                <a:gd name="T3" fmla="*/ 92 h 93"/>
                <a:gd name="T4" fmla="*/ 61 w 136"/>
                <a:gd name="T5" fmla="*/ 42 h 93"/>
                <a:gd name="T6" fmla="*/ 39 w 136"/>
                <a:gd name="T7" fmla="*/ 63 h 93"/>
                <a:gd name="T8" fmla="*/ 24 w 136"/>
                <a:gd name="T9" fmla="*/ 70 h 93"/>
                <a:gd name="T10" fmla="*/ 1 w 136"/>
                <a:gd name="T11" fmla="*/ 59 h 93"/>
                <a:gd name="T12" fmla="*/ 1 w 136"/>
                <a:gd name="T13" fmla="*/ 53 h 93"/>
                <a:gd name="T14" fmla="*/ 38 w 136"/>
                <a:gd name="T15" fmla="*/ 17 h 93"/>
                <a:gd name="T16" fmla="*/ 80 w 136"/>
                <a:gd name="T17" fmla="*/ 0 h 93"/>
                <a:gd name="T18" fmla="*/ 117 w 136"/>
                <a:gd name="T19" fmla="*/ 14 h 93"/>
                <a:gd name="T20" fmla="*/ 136 w 136"/>
                <a:gd name="T21" fmla="*/ 56 h 93"/>
                <a:gd name="T22" fmla="*/ 115 w 136"/>
                <a:gd name="T23" fmla="*/ 93 h 93"/>
                <a:gd name="T24" fmla="*/ 114 w 136"/>
                <a:gd name="T25" fmla="*/ 93 h 93"/>
                <a:gd name="T26" fmla="*/ 61 w 136"/>
                <a:gd name="T27" fmla="*/ 32 h 93"/>
                <a:gd name="T28" fmla="*/ 63 w 136"/>
                <a:gd name="T29" fmla="*/ 34 h 93"/>
                <a:gd name="T30" fmla="*/ 114 w 136"/>
                <a:gd name="T31" fmla="*/ 85 h 93"/>
                <a:gd name="T32" fmla="*/ 128 w 136"/>
                <a:gd name="T33" fmla="*/ 56 h 93"/>
                <a:gd name="T34" fmla="*/ 80 w 136"/>
                <a:gd name="T35" fmla="*/ 7 h 93"/>
                <a:gd name="T36" fmla="*/ 44 w 136"/>
                <a:gd name="T37" fmla="*/ 23 h 93"/>
                <a:gd name="T38" fmla="*/ 10 w 136"/>
                <a:gd name="T39" fmla="*/ 56 h 93"/>
                <a:gd name="T40" fmla="*/ 24 w 136"/>
                <a:gd name="T41" fmla="*/ 62 h 93"/>
                <a:gd name="T42" fmla="*/ 34 w 136"/>
                <a:gd name="T43" fmla="*/ 57 h 93"/>
                <a:gd name="T44" fmla="*/ 58 w 136"/>
                <a:gd name="T45" fmla="*/ 34 h 93"/>
                <a:gd name="T46" fmla="*/ 61 w 136"/>
                <a:gd name="T47" fmla="*/ 3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6" h="93">
                  <a:moveTo>
                    <a:pt x="114" y="93"/>
                  </a:moveTo>
                  <a:cubicBezTo>
                    <a:pt x="113" y="93"/>
                    <a:pt x="112" y="93"/>
                    <a:pt x="111" y="92"/>
                  </a:cubicBezTo>
                  <a:cubicBezTo>
                    <a:pt x="61" y="42"/>
                    <a:pt x="61" y="42"/>
                    <a:pt x="61" y="42"/>
                  </a:cubicBezTo>
                  <a:cubicBezTo>
                    <a:pt x="39" y="63"/>
                    <a:pt x="39" y="63"/>
                    <a:pt x="39" y="63"/>
                  </a:cubicBezTo>
                  <a:cubicBezTo>
                    <a:pt x="39" y="63"/>
                    <a:pt x="33" y="69"/>
                    <a:pt x="24" y="70"/>
                  </a:cubicBezTo>
                  <a:cubicBezTo>
                    <a:pt x="16" y="70"/>
                    <a:pt x="9" y="66"/>
                    <a:pt x="1" y="59"/>
                  </a:cubicBezTo>
                  <a:cubicBezTo>
                    <a:pt x="0" y="57"/>
                    <a:pt x="0" y="55"/>
                    <a:pt x="1" y="53"/>
                  </a:cubicBezTo>
                  <a:cubicBezTo>
                    <a:pt x="38" y="17"/>
                    <a:pt x="38" y="17"/>
                    <a:pt x="38" y="17"/>
                  </a:cubicBezTo>
                  <a:cubicBezTo>
                    <a:pt x="39" y="16"/>
                    <a:pt x="57" y="0"/>
                    <a:pt x="80" y="0"/>
                  </a:cubicBezTo>
                  <a:cubicBezTo>
                    <a:pt x="93" y="0"/>
                    <a:pt x="107" y="5"/>
                    <a:pt x="117" y="14"/>
                  </a:cubicBezTo>
                  <a:cubicBezTo>
                    <a:pt x="126" y="21"/>
                    <a:pt x="136" y="35"/>
                    <a:pt x="136" y="56"/>
                  </a:cubicBezTo>
                  <a:cubicBezTo>
                    <a:pt x="136" y="57"/>
                    <a:pt x="136" y="83"/>
                    <a:pt x="115" y="93"/>
                  </a:cubicBezTo>
                  <a:cubicBezTo>
                    <a:pt x="115" y="93"/>
                    <a:pt x="114" y="93"/>
                    <a:pt x="114" y="93"/>
                  </a:cubicBezTo>
                  <a:close/>
                  <a:moveTo>
                    <a:pt x="61" y="32"/>
                  </a:moveTo>
                  <a:cubicBezTo>
                    <a:pt x="62" y="32"/>
                    <a:pt x="63" y="33"/>
                    <a:pt x="63" y="34"/>
                  </a:cubicBezTo>
                  <a:cubicBezTo>
                    <a:pt x="114" y="85"/>
                    <a:pt x="114" y="85"/>
                    <a:pt x="114" y="85"/>
                  </a:cubicBezTo>
                  <a:cubicBezTo>
                    <a:pt x="128" y="76"/>
                    <a:pt x="128" y="56"/>
                    <a:pt x="128" y="56"/>
                  </a:cubicBezTo>
                  <a:cubicBezTo>
                    <a:pt x="128" y="24"/>
                    <a:pt x="100" y="7"/>
                    <a:pt x="80" y="7"/>
                  </a:cubicBezTo>
                  <a:cubicBezTo>
                    <a:pt x="60" y="7"/>
                    <a:pt x="44" y="22"/>
                    <a:pt x="44" y="23"/>
                  </a:cubicBezTo>
                  <a:cubicBezTo>
                    <a:pt x="10" y="56"/>
                    <a:pt x="10" y="56"/>
                    <a:pt x="10" y="56"/>
                  </a:cubicBezTo>
                  <a:cubicBezTo>
                    <a:pt x="14" y="60"/>
                    <a:pt x="19" y="62"/>
                    <a:pt x="24" y="62"/>
                  </a:cubicBezTo>
                  <a:cubicBezTo>
                    <a:pt x="30" y="62"/>
                    <a:pt x="34" y="58"/>
                    <a:pt x="34" y="57"/>
                  </a:cubicBezTo>
                  <a:cubicBezTo>
                    <a:pt x="58" y="34"/>
                    <a:pt x="58" y="34"/>
                    <a:pt x="58" y="34"/>
                  </a:cubicBezTo>
                  <a:cubicBezTo>
                    <a:pt x="59" y="33"/>
                    <a:pt x="60" y="32"/>
                    <a:pt x="61"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43" name="Freeform 202"/>
            <p:cNvSpPr>
              <a:spLocks/>
            </p:cNvSpPr>
            <p:nvPr/>
          </p:nvSpPr>
          <p:spPr bwMode="auto">
            <a:xfrm>
              <a:off x="1707" y="3510"/>
              <a:ext cx="306" cy="336"/>
            </a:xfrm>
            <a:custGeom>
              <a:avLst/>
              <a:gdLst>
                <a:gd name="T0" fmla="*/ 33 w 103"/>
                <a:gd name="T1" fmla="*/ 113 h 113"/>
                <a:gd name="T2" fmla="*/ 31 w 103"/>
                <a:gd name="T3" fmla="*/ 113 h 113"/>
                <a:gd name="T4" fmla="*/ 0 w 103"/>
                <a:gd name="T5" fmla="*/ 60 h 113"/>
                <a:gd name="T6" fmla="*/ 59 w 103"/>
                <a:gd name="T7" fmla="*/ 0 h 113"/>
                <a:gd name="T8" fmla="*/ 102 w 103"/>
                <a:gd name="T9" fmla="*/ 18 h 113"/>
                <a:gd name="T10" fmla="*/ 102 w 103"/>
                <a:gd name="T11" fmla="*/ 24 h 113"/>
                <a:gd name="T12" fmla="*/ 96 w 103"/>
                <a:gd name="T13" fmla="*/ 24 h 113"/>
                <a:gd name="T14" fmla="*/ 59 w 103"/>
                <a:gd name="T15" fmla="*/ 8 h 113"/>
                <a:gd name="T16" fmla="*/ 7 w 103"/>
                <a:gd name="T17" fmla="*/ 60 h 113"/>
                <a:gd name="T18" fmla="*/ 35 w 103"/>
                <a:gd name="T19" fmla="*/ 106 h 113"/>
                <a:gd name="T20" fmla="*/ 37 w 103"/>
                <a:gd name="T21" fmla="*/ 111 h 113"/>
                <a:gd name="T22" fmla="*/ 33 w 103"/>
                <a:gd name="T23"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 h="113">
                  <a:moveTo>
                    <a:pt x="33" y="113"/>
                  </a:moveTo>
                  <a:cubicBezTo>
                    <a:pt x="33" y="113"/>
                    <a:pt x="32" y="113"/>
                    <a:pt x="31" y="113"/>
                  </a:cubicBezTo>
                  <a:cubicBezTo>
                    <a:pt x="12" y="102"/>
                    <a:pt x="0" y="82"/>
                    <a:pt x="0" y="60"/>
                  </a:cubicBezTo>
                  <a:cubicBezTo>
                    <a:pt x="0" y="27"/>
                    <a:pt x="26" y="0"/>
                    <a:pt x="59" y="0"/>
                  </a:cubicBezTo>
                  <a:cubicBezTo>
                    <a:pt x="75" y="0"/>
                    <a:pt x="90" y="7"/>
                    <a:pt x="102" y="18"/>
                  </a:cubicBezTo>
                  <a:cubicBezTo>
                    <a:pt x="103" y="20"/>
                    <a:pt x="103" y="22"/>
                    <a:pt x="102" y="24"/>
                  </a:cubicBezTo>
                  <a:cubicBezTo>
                    <a:pt x="100" y="25"/>
                    <a:pt x="98" y="25"/>
                    <a:pt x="96" y="24"/>
                  </a:cubicBezTo>
                  <a:cubicBezTo>
                    <a:pt x="86" y="14"/>
                    <a:pt x="73" y="8"/>
                    <a:pt x="59" y="8"/>
                  </a:cubicBezTo>
                  <a:cubicBezTo>
                    <a:pt x="30" y="8"/>
                    <a:pt x="7" y="31"/>
                    <a:pt x="7" y="60"/>
                  </a:cubicBezTo>
                  <a:cubicBezTo>
                    <a:pt x="7" y="79"/>
                    <a:pt x="18" y="97"/>
                    <a:pt x="35" y="106"/>
                  </a:cubicBezTo>
                  <a:cubicBezTo>
                    <a:pt x="37" y="107"/>
                    <a:pt x="38" y="109"/>
                    <a:pt x="37" y="111"/>
                  </a:cubicBezTo>
                  <a:cubicBezTo>
                    <a:pt x="36" y="112"/>
                    <a:pt x="35" y="113"/>
                    <a:pt x="33"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44" name="Freeform 203"/>
            <p:cNvSpPr>
              <a:spLocks noEditPoints="1"/>
            </p:cNvSpPr>
            <p:nvPr/>
          </p:nvSpPr>
          <p:spPr bwMode="auto">
            <a:xfrm>
              <a:off x="1793" y="3739"/>
              <a:ext cx="131" cy="131"/>
            </a:xfrm>
            <a:custGeom>
              <a:avLst/>
              <a:gdLst>
                <a:gd name="T0" fmla="*/ 15 w 44"/>
                <a:gd name="T1" fmla="*/ 44 h 44"/>
                <a:gd name="T2" fmla="*/ 4 w 44"/>
                <a:gd name="T3" fmla="*/ 39 h 44"/>
                <a:gd name="T4" fmla="*/ 0 w 44"/>
                <a:gd name="T5" fmla="*/ 28 h 44"/>
                <a:gd name="T6" fmla="*/ 4 w 44"/>
                <a:gd name="T7" fmla="*/ 18 h 44"/>
                <a:gd name="T8" fmla="*/ 16 w 44"/>
                <a:gd name="T9" fmla="*/ 6 h 44"/>
                <a:gd name="T10" fmla="*/ 38 w 44"/>
                <a:gd name="T11" fmla="*/ 6 h 44"/>
                <a:gd name="T12" fmla="*/ 38 w 44"/>
                <a:gd name="T13" fmla="*/ 27 h 44"/>
                <a:gd name="T14" fmla="*/ 26 w 44"/>
                <a:gd name="T15" fmla="*/ 39 h 44"/>
                <a:gd name="T16" fmla="*/ 15 w 44"/>
                <a:gd name="T17" fmla="*/ 44 h 44"/>
                <a:gd name="T18" fmla="*/ 27 w 44"/>
                <a:gd name="T19" fmla="*/ 9 h 44"/>
                <a:gd name="T20" fmla="*/ 22 w 44"/>
                <a:gd name="T21" fmla="*/ 11 h 44"/>
                <a:gd name="T22" fmla="*/ 10 w 44"/>
                <a:gd name="T23" fmla="*/ 23 h 44"/>
                <a:gd name="T24" fmla="*/ 7 w 44"/>
                <a:gd name="T25" fmla="*/ 28 h 44"/>
                <a:gd name="T26" fmla="*/ 10 w 44"/>
                <a:gd name="T27" fmla="*/ 34 h 44"/>
                <a:gd name="T28" fmla="*/ 21 w 44"/>
                <a:gd name="T29" fmla="*/ 34 h 44"/>
                <a:gd name="T30" fmla="*/ 33 w 44"/>
                <a:gd name="T31" fmla="*/ 22 h 44"/>
                <a:gd name="T32" fmla="*/ 33 w 44"/>
                <a:gd name="T33" fmla="*/ 11 h 44"/>
                <a:gd name="T34" fmla="*/ 27 w 44"/>
                <a:gd name="T35"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 h="44">
                  <a:moveTo>
                    <a:pt x="15" y="44"/>
                  </a:moveTo>
                  <a:cubicBezTo>
                    <a:pt x="11" y="44"/>
                    <a:pt x="7" y="42"/>
                    <a:pt x="4" y="39"/>
                  </a:cubicBezTo>
                  <a:cubicBezTo>
                    <a:pt x="1" y="36"/>
                    <a:pt x="0" y="32"/>
                    <a:pt x="0" y="28"/>
                  </a:cubicBezTo>
                  <a:cubicBezTo>
                    <a:pt x="0" y="24"/>
                    <a:pt x="1" y="21"/>
                    <a:pt x="4" y="18"/>
                  </a:cubicBezTo>
                  <a:cubicBezTo>
                    <a:pt x="16" y="6"/>
                    <a:pt x="16" y="6"/>
                    <a:pt x="16" y="6"/>
                  </a:cubicBezTo>
                  <a:cubicBezTo>
                    <a:pt x="22" y="0"/>
                    <a:pt x="32" y="0"/>
                    <a:pt x="38" y="6"/>
                  </a:cubicBezTo>
                  <a:cubicBezTo>
                    <a:pt x="44" y="12"/>
                    <a:pt x="44" y="21"/>
                    <a:pt x="38" y="27"/>
                  </a:cubicBezTo>
                  <a:cubicBezTo>
                    <a:pt x="26" y="39"/>
                    <a:pt x="26" y="39"/>
                    <a:pt x="26" y="39"/>
                  </a:cubicBezTo>
                  <a:cubicBezTo>
                    <a:pt x="23" y="42"/>
                    <a:pt x="19" y="44"/>
                    <a:pt x="15" y="44"/>
                  </a:cubicBezTo>
                  <a:close/>
                  <a:moveTo>
                    <a:pt x="27" y="9"/>
                  </a:moveTo>
                  <a:cubicBezTo>
                    <a:pt x="25" y="9"/>
                    <a:pt x="23" y="10"/>
                    <a:pt x="22" y="11"/>
                  </a:cubicBezTo>
                  <a:cubicBezTo>
                    <a:pt x="10" y="23"/>
                    <a:pt x="10" y="23"/>
                    <a:pt x="10" y="23"/>
                  </a:cubicBezTo>
                  <a:cubicBezTo>
                    <a:pt x="8" y="24"/>
                    <a:pt x="7" y="26"/>
                    <a:pt x="7" y="28"/>
                  </a:cubicBezTo>
                  <a:cubicBezTo>
                    <a:pt x="7" y="30"/>
                    <a:pt x="8" y="32"/>
                    <a:pt x="10" y="34"/>
                  </a:cubicBezTo>
                  <a:cubicBezTo>
                    <a:pt x="13" y="37"/>
                    <a:pt x="18" y="37"/>
                    <a:pt x="21" y="34"/>
                  </a:cubicBezTo>
                  <a:cubicBezTo>
                    <a:pt x="33" y="22"/>
                    <a:pt x="33" y="22"/>
                    <a:pt x="33" y="22"/>
                  </a:cubicBezTo>
                  <a:cubicBezTo>
                    <a:pt x="35" y="19"/>
                    <a:pt x="35" y="14"/>
                    <a:pt x="33" y="11"/>
                  </a:cubicBezTo>
                  <a:cubicBezTo>
                    <a:pt x="31" y="10"/>
                    <a:pt x="29" y="9"/>
                    <a:pt x="2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45" name="Freeform 204"/>
            <p:cNvSpPr>
              <a:spLocks noEditPoints="1"/>
            </p:cNvSpPr>
            <p:nvPr/>
          </p:nvSpPr>
          <p:spPr bwMode="auto">
            <a:xfrm>
              <a:off x="1841" y="3787"/>
              <a:ext cx="128" cy="131"/>
            </a:xfrm>
            <a:custGeom>
              <a:avLst/>
              <a:gdLst>
                <a:gd name="T0" fmla="*/ 16 w 43"/>
                <a:gd name="T1" fmla="*/ 44 h 44"/>
                <a:gd name="T2" fmla="*/ 5 w 43"/>
                <a:gd name="T3" fmla="*/ 40 h 44"/>
                <a:gd name="T4" fmla="*/ 0 w 43"/>
                <a:gd name="T5" fmla="*/ 29 h 44"/>
                <a:gd name="T6" fmla="*/ 5 w 43"/>
                <a:gd name="T7" fmla="*/ 18 h 44"/>
                <a:gd name="T8" fmla="*/ 17 w 43"/>
                <a:gd name="T9" fmla="*/ 6 h 44"/>
                <a:gd name="T10" fmla="*/ 17 w 43"/>
                <a:gd name="T11" fmla="*/ 6 h 44"/>
                <a:gd name="T12" fmla="*/ 38 w 43"/>
                <a:gd name="T13" fmla="*/ 6 h 44"/>
                <a:gd name="T14" fmla="*/ 43 w 43"/>
                <a:gd name="T15" fmla="*/ 17 h 44"/>
                <a:gd name="T16" fmla="*/ 38 w 43"/>
                <a:gd name="T17" fmla="*/ 28 h 44"/>
                <a:gd name="T18" fmla="*/ 26 w 43"/>
                <a:gd name="T19" fmla="*/ 40 h 44"/>
                <a:gd name="T20" fmla="*/ 16 w 43"/>
                <a:gd name="T21" fmla="*/ 44 h 44"/>
                <a:gd name="T22" fmla="*/ 22 w 43"/>
                <a:gd name="T23" fmla="*/ 11 h 44"/>
                <a:gd name="T24" fmla="*/ 10 w 43"/>
                <a:gd name="T25" fmla="*/ 23 h 44"/>
                <a:gd name="T26" fmla="*/ 8 w 43"/>
                <a:gd name="T27" fmla="*/ 29 h 44"/>
                <a:gd name="T28" fmla="*/ 10 w 43"/>
                <a:gd name="T29" fmla="*/ 34 h 44"/>
                <a:gd name="T30" fmla="*/ 21 w 43"/>
                <a:gd name="T31" fmla="*/ 34 h 44"/>
                <a:gd name="T32" fmla="*/ 33 w 43"/>
                <a:gd name="T33" fmla="*/ 22 h 44"/>
                <a:gd name="T34" fmla="*/ 35 w 43"/>
                <a:gd name="T35" fmla="*/ 17 h 44"/>
                <a:gd name="T36" fmla="*/ 33 w 43"/>
                <a:gd name="T37" fmla="*/ 12 h 44"/>
                <a:gd name="T38" fmla="*/ 22 w 43"/>
                <a:gd name="T39" fmla="*/ 1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 h="44">
                  <a:moveTo>
                    <a:pt x="16" y="44"/>
                  </a:moveTo>
                  <a:cubicBezTo>
                    <a:pt x="11" y="44"/>
                    <a:pt x="8" y="43"/>
                    <a:pt x="5" y="40"/>
                  </a:cubicBezTo>
                  <a:cubicBezTo>
                    <a:pt x="2" y="37"/>
                    <a:pt x="0" y="33"/>
                    <a:pt x="0" y="29"/>
                  </a:cubicBezTo>
                  <a:cubicBezTo>
                    <a:pt x="0" y="25"/>
                    <a:pt x="2" y="21"/>
                    <a:pt x="5" y="18"/>
                  </a:cubicBezTo>
                  <a:cubicBezTo>
                    <a:pt x="17" y="6"/>
                    <a:pt x="17" y="6"/>
                    <a:pt x="17" y="6"/>
                  </a:cubicBezTo>
                  <a:cubicBezTo>
                    <a:pt x="17" y="6"/>
                    <a:pt x="17" y="6"/>
                    <a:pt x="17" y="6"/>
                  </a:cubicBezTo>
                  <a:cubicBezTo>
                    <a:pt x="22" y="0"/>
                    <a:pt x="32" y="0"/>
                    <a:pt x="38" y="6"/>
                  </a:cubicBezTo>
                  <a:cubicBezTo>
                    <a:pt x="41" y="9"/>
                    <a:pt x="43" y="13"/>
                    <a:pt x="43" y="17"/>
                  </a:cubicBezTo>
                  <a:cubicBezTo>
                    <a:pt x="43" y="21"/>
                    <a:pt x="41" y="25"/>
                    <a:pt x="38" y="28"/>
                  </a:cubicBezTo>
                  <a:cubicBezTo>
                    <a:pt x="26" y="40"/>
                    <a:pt x="26" y="40"/>
                    <a:pt x="26" y="40"/>
                  </a:cubicBezTo>
                  <a:cubicBezTo>
                    <a:pt x="23" y="43"/>
                    <a:pt x="20" y="44"/>
                    <a:pt x="16" y="44"/>
                  </a:cubicBezTo>
                  <a:close/>
                  <a:moveTo>
                    <a:pt x="22" y="11"/>
                  </a:moveTo>
                  <a:cubicBezTo>
                    <a:pt x="10" y="23"/>
                    <a:pt x="10" y="23"/>
                    <a:pt x="10" y="23"/>
                  </a:cubicBezTo>
                  <a:cubicBezTo>
                    <a:pt x="9" y="25"/>
                    <a:pt x="8" y="27"/>
                    <a:pt x="8" y="29"/>
                  </a:cubicBezTo>
                  <a:cubicBezTo>
                    <a:pt x="8" y="31"/>
                    <a:pt x="9" y="33"/>
                    <a:pt x="10" y="34"/>
                  </a:cubicBezTo>
                  <a:cubicBezTo>
                    <a:pt x="13" y="37"/>
                    <a:pt x="18" y="37"/>
                    <a:pt x="21" y="34"/>
                  </a:cubicBezTo>
                  <a:cubicBezTo>
                    <a:pt x="33" y="22"/>
                    <a:pt x="33" y="22"/>
                    <a:pt x="33" y="22"/>
                  </a:cubicBezTo>
                  <a:cubicBezTo>
                    <a:pt x="34" y="21"/>
                    <a:pt x="35" y="19"/>
                    <a:pt x="35" y="17"/>
                  </a:cubicBezTo>
                  <a:cubicBezTo>
                    <a:pt x="35" y="15"/>
                    <a:pt x="34" y="13"/>
                    <a:pt x="33" y="12"/>
                  </a:cubicBezTo>
                  <a:cubicBezTo>
                    <a:pt x="30" y="8"/>
                    <a:pt x="25" y="9"/>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46" name="Freeform 205"/>
            <p:cNvSpPr>
              <a:spLocks noEditPoints="1"/>
            </p:cNvSpPr>
            <p:nvPr/>
          </p:nvSpPr>
          <p:spPr bwMode="auto">
            <a:xfrm>
              <a:off x="1888" y="3837"/>
              <a:ext cx="128" cy="128"/>
            </a:xfrm>
            <a:custGeom>
              <a:avLst/>
              <a:gdLst>
                <a:gd name="T0" fmla="*/ 16 w 43"/>
                <a:gd name="T1" fmla="*/ 43 h 43"/>
                <a:gd name="T2" fmla="*/ 5 w 43"/>
                <a:gd name="T3" fmla="*/ 39 h 43"/>
                <a:gd name="T4" fmla="*/ 0 w 43"/>
                <a:gd name="T5" fmla="*/ 28 h 43"/>
                <a:gd name="T6" fmla="*/ 5 w 43"/>
                <a:gd name="T7" fmla="*/ 17 h 43"/>
                <a:gd name="T8" fmla="*/ 17 w 43"/>
                <a:gd name="T9" fmla="*/ 5 h 43"/>
                <a:gd name="T10" fmla="*/ 17 w 43"/>
                <a:gd name="T11" fmla="*/ 5 h 43"/>
                <a:gd name="T12" fmla="*/ 38 w 43"/>
                <a:gd name="T13" fmla="*/ 5 h 43"/>
                <a:gd name="T14" fmla="*/ 43 w 43"/>
                <a:gd name="T15" fmla="*/ 16 h 43"/>
                <a:gd name="T16" fmla="*/ 39 w 43"/>
                <a:gd name="T17" fmla="*/ 27 h 43"/>
                <a:gd name="T18" fmla="*/ 27 w 43"/>
                <a:gd name="T19" fmla="*/ 39 h 43"/>
                <a:gd name="T20" fmla="*/ 16 w 43"/>
                <a:gd name="T21" fmla="*/ 43 h 43"/>
                <a:gd name="T22" fmla="*/ 22 w 43"/>
                <a:gd name="T23" fmla="*/ 11 h 43"/>
                <a:gd name="T24" fmla="*/ 10 w 43"/>
                <a:gd name="T25" fmla="*/ 23 h 43"/>
                <a:gd name="T26" fmla="*/ 8 w 43"/>
                <a:gd name="T27" fmla="*/ 28 h 43"/>
                <a:gd name="T28" fmla="*/ 10 w 43"/>
                <a:gd name="T29" fmla="*/ 33 h 43"/>
                <a:gd name="T30" fmla="*/ 21 w 43"/>
                <a:gd name="T31" fmla="*/ 34 h 43"/>
                <a:gd name="T32" fmla="*/ 33 w 43"/>
                <a:gd name="T33" fmla="*/ 22 h 43"/>
                <a:gd name="T34" fmla="*/ 35 w 43"/>
                <a:gd name="T35" fmla="*/ 16 h 43"/>
                <a:gd name="T36" fmla="*/ 33 w 43"/>
                <a:gd name="T37" fmla="*/ 11 h 43"/>
                <a:gd name="T38" fmla="*/ 22 w 43"/>
                <a:gd name="T39" fmla="*/ 1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 h="43">
                  <a:moveTo>
                    <a:pt x="16" y="43"/>
                  </a:moveTo>
                  <a:cubicBezTo>
                    <a:pt x="12" y="43"/>
                    <a:pt x="8" y="42"/>
                    <a:pt x="5" y="39"/>
                  </a:cubicBezTo>
                  <a:cubicBezTo>
                    <a:pt x="2" y="36"/>
                    <a:pt x="0" y="32"/>
                    <a:pt x="0" y="28"/>
                  </a:cubicBezTo>
                  <a:cubicBezTo>
                    <a:pt x="0" y="24"/>
                    <a:pt x="2" y="20"/>
                    <a:pt x="5" y="17"/>
                  </a:cubicBezTo>
                  <a:cubicBezTo>
                    <a:pt x="17" y="5"/>
                    <a:pt x="17" y="5"/>
                    <a:pt x="17" y="5"/>
                  </a:cubicBezTo>
                  <a:cubicBezTo>
                    <a:pt x="17" y="5"/>
                    <a:pt x="17" y="5"/>
                    <a:pt x="17" y="5"/>
                  </a:cubicBezTo>
                  <a:cubicBezTo>
                    <a:pt x="23" y="0"/>
                    <a:pt x="33" y="0"/>
                    <a:pt x="38" y="5"/>
                  </a:cubicBezTo>
                  <a:cubicBezTo>
                    <a:pt x="41" y="8"/>
                    <a:pt x="43" y="12"/>
                    <a:pt x="43" y="16"/>
                  </a:cubicBezTo>
                  <a:cubicBezTo>
                    <a:pt x="43" y="20"/>
                    <a:pt x="41" y="24"/>
                    <a:pt x="39" y="27"/>
                  </a:cubicBezTo>
                  <a:cubicBezTo>
                    <a:pt x="27" y="39"/>
                    <a:pt x="27" y="39"/>
                    <a:pt x="27" y="39"/>
                  </a:cubicBezTo>
                  <a:cubicBezTo>
                    <a:pt x="24" y="42"/>
                    <a:pt x="20" y="43"/>
                    <a:pt x="16" y="43"/>
                  </a:cubicBezTo>
                  <a:close/>
                  <a:moveTo>
                    <a:pt x="22" y="11"/>
                  </a:moveTo>
                  <a:cubicBezTo>
                    <a:pt x="10" y="23"/>
                    <a:pt x="10" y="23"/>
                    <a:pt x="10" y="23"/>
                  </a:cubicBezTo>
                  <a:cubicBezTo>
                    <a:pt x="9" y="24"/>
                    <a:pt x="8" y="26"/>
                    <a:pt x="8" y="28"/>
                  </a:cubicBezTo>
                  <a:cubicBezTo>
                    <a:pt x="8" y="30"/>
                    <a:pt x="9" y="32"/>
                    <a:pt x="10" y="33"/>
                  </a:cubicBezTo>
                  <a:cubicBezTo>
                    <a:pt x="13" y="37"/>
                    <a:pt x="18" y="36"/>
                    <a:pt x="21" y="34"/>
                  </a:cubicBezTo>
                  <a:cubicBezTo>
                    <a:pt x="33" y="22"/>
                    <a:pt x="33" y="22"/>
                    <a:pt x="33" y="22"/>
                  </a:cubicBezTo>
                  <a:cubicBezTo>
                    <a:pt x="35" y="20"/>
                    <a:pt x="35" y="18"/>
                    <a:pt x="35" y="16"/>
                  </a:cubicBezTo>
                  <a:cubicBezTo>
                    <a:pt x="35" y="14"/>
                    <a:pt x="35" y="12"/>
                    <a:pt x="33" y="11"/>
                  </a:cubicBezTo>
                  <a:cubicBezTo>
                    <a:pt x="30" y="8"/>
                    <a:pt x="25" y="8"/>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47" name="Freeform 206"/>
            <p:cNvSpPr>
              <a:spLocks noEditPoints="1"/>
            </p:cNvSpPr>
            <p:nvPr/>
          </p:nvSpPr>
          <p:spPr bwMode="auto">
            <a:xfrm>
              <a:off x="1933" y="3885"/>
              <a:ext cx="131" cy="131"/>
            </a:xfrm>
            <a:custGeom>
              <a:avLst/>
              <a:gdLst>
                <a:gd name="T0" fmla="*/ 17 w 44"/>
                <a:gd name="T1" fmla="*/ 44 h 44"/>
                <a:gd name="T2" fmla="*/ 6 w 44"/>
                <a:gd name="T3" fmla="*/ 39 h 44"/>
                <a:gd name="T4" fmla="*/ 6 w 44"/>
                <a:gd name="T5" fmla="*/ 18 h 44"/>
                <a:gd name="T6" fmla="*/ 18 w 44"/>
                <a:gd name="T7" fmla="*/ 6 h 44"/>
                <a:gd name="T8" fmla="*/ 40 w 44"/>
                <a:gd name="T9" fmla="*/ 6 h 44"/>
                <a:gd name="T10" fmla="*/ 44 w 44"/>
                <a:gd name="T11" fmla="*/ 17 h 44"/>
                <a:gd name="T12" fmla="*/ 40 w 44"/>
                <a:gd name="T13" fmla="*/ 27 h 44"/>
                <a:gd name="T14" fmla="*/ 28 w 44"/>
                <a:gd name="T15" fmla="*/ 39 h 44"/>
                <a:gd name="T16" fmla="*/ 17 w 44"/>
                <a:gd name="T17" fmla="*/ 44 h 44"/>
                <a:gd name="T18" fmla="*/ 29 w 44"/>
                <a:gd name="T19" fmla="*/ 9 h 44"/>
                <a:gd name="T20" fmla="*/ 23 w 44"/>
                <a:gd name="T21" fmla="*/ 11 h 44"/>
                <a:gd name="T22" fmla="*/ 12 w 44"/>
                <a:gd name="T23" fmla="*/ 23 h 44"/>
                <a:gd name="T24" fmla="*/ 12 w 44"/>
                <a:gd name="T25" fmla="*/ 34 h 44"/>
                <a:gd name="T26" fmla="*/ 22 w 44"/>
                <a:gd name="T27" fmla="*/ 34 h 44"/>
                <a:gd name="T28" fmla="*/ 34 w 44"/>
                <a:gd name="T29" fmla="*/ 22 h 44"/>
                <a:gd name="T30" fmla="*/ 37 w 44"/>
                <a:gd name="T31" fmla="*/ 17 h 44"/>
                <a:gd name="T32" fmla="*/ 34 w 44"/>
                <a:gd name="T33" fmla="*/ 11 h 44"/>
                <a:gd name="T34" fmla="*/ 29 w 44"/>
                <a:gd name="T35"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 h="44">
                  <a:moveTo>
                    <a:pt x="17" y="44"/>
                  </a:moveTo>
                  <a:cubicBezTo>
                    <a:pt x="13" y="44"/>
                    <a:pt x="9" y="42"/>
                    <a:pt x="6" y="39"/>
                  </a:cubicBezTo>
                  <a:cubicBezTo>
                    <a:pt x="0" y="33"/>
                    <a:pt x="0" y="23"/>
                    <a:pt x="6" y="18"/>
                  </a:cubicBezTo>
                  <a:cubicBezTo>
                    <a:pt x="18" y="6"/>
                    <a:pt x="18" y="6"/>
                    <a:pt x="18" y="6"/>
                  </a:cubicBezTo>
                  <a:cubicBezTo>
                    <a:pt x="24" y="0"/>
                    <a:pt x="34" y="0"/>
                    <a:pt x="40" y="6"/>
                  </a:cubicBezTo>
                  <a:cubicBezTo>
                    <a:pt x="43" y="9"/>
                    <a:pt x="44" y="12"/>
                    <a:pt x="44" y="17"/>
                  </a:cubicBezTo>
                  <a:cubicBezTo>
                    <a:pt x="44" y="21"/>
                    <a:pt x="43" y="24"/>
                    <a:pt x="40" y="27"/>
                  </a:cubicBezTo>
                  <a:cubicBezTo>
                    <a:pt x="28" y="39"/>
                    <a:pt x="28" y="39"/>
                    <a:pt x="28" y="39"/>
                  </a:cubicBezTo>
                  <a:cubicBezTo>
                    <a:pt x="25" y="42"/>
                    <a:pt x="21" y="44"/>
                    <a:pt x="17" y="44"/>
                  </a:cubicBezTo>
                  <a:close/>
                  <a:moveTo>
                    <a:pt x="29" y="9"/>
                  </a:moveTo>
                  <a:cubicBezTo>
                    <a:pt x="27" y="9"/>
                    <a:pt x="25" y="10"/>
                    <a:pt x="23" y="11"/>
                  </a:cubicBezTo>
                  <a:cubicBezTo>
                    <a:pt x="12" y="23"/>
                    <a:pt x="12" y="23"/>
                    <a:pt x="12" y="23"/>
                  </a:cubicBezTo>
                  <a:cubicBezTo>
                    <a:pt x="9" y="26"/>
                    <a:pt x="9" y="31"/>
                    <a:pt x="12" y="34"/>
                  </a:cubicBezTo>
                  <a:cubicBezTo>
                    <a:pt x="15" y="37"/>
                    <a:pt x="19" y="37"/>
                    <a:pt x="22" y="34"/>
                  </a:cubicBezTo>
                  <a:cubicBezTo>
                    <a:pt x="34" y="22"/>
                    <a:pt x="34" y="22"/>
                    <a:pt x="34" y="22"/>
                  </a:cubicBezTo>
                  <a:cubicBezTo>
                    <a:pt x="36" y="20"/>
                    <a:pt x="37" y="19"/>
                    <a:pt x="37" y="17"/>
                  </a:cubicBezTo>
                  <a:cubicBezTo>
                    <a:pt x="37" y="14"/>
                    <a:pt x="36" y="13"/>
                    <a:pt x="34" y="11"/>
                  </a:cubicBezTo>
                  <a:cubicBezTo>
                    <a:pt x="33" y="10"/>
                    <a:pt x="31" y="9"/>
                    <a:pt x="2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48" name="Freeform 207"/>
            <p:cNvSpPr>
              <a:spLocks/>
            </p:cNvSpPr>
            <p:nvPr/>
          </p:nvSpPr>
          <p:spPr bwMode="auto">
            <a:xfrm>
              <a:off x="1990" y="3620"/>
              <a:ext cx="237" cy="235"/>
            </a:xfrm>
            <a:custGeom>
              <a:avLst/>
              <a:gdLst>
                <a:gd name="T0" fmla="*/ 63 w 80"/>
                <a:gd name="T1" fmla="*/ 79 h 79"/>
                <a:gd name="T2" fmla="*/ 53 w 80"/>
                <a:gd name="T3" fmla="*/ 75 h 79"/>
                <a:gd name="T4" fmla="*/ 2 w 80"/>
                <a:gd name="T5" fmla="*/ 24 h 79"/>
                <a:gd name="T6" fmla="*/ 2 w 80"/>
                <a:gd name="T7" fmla="*/ 18 h 79"/>
                <a:gd name="T8" fmla="*/ 7 w 80"/>
                <a:gd name="T9" fmla="*/ 18 h 79"/>
                <a:gd name="T10" fmla="*/ 58 w 80"/>
                <a:gd name="T11" fmla="*/ 69 h 79"/>
                <a:gd name="T12" fmla="*/ 68 w 80"/>
                <a:gd name="T13" fmla="*/ 69 h 79"/>
                <a:gd name="T14" fmla="*/ 69 w 80"/>
                <a:gd name="T15" fmla="*/ 67 h 79"/>
                <a:gd name="T16" fmla="*/ 69 w 80"/>
                <a:gd name="T17" fmla="*/ 58 h 79"/>
                <a:gd name="T18" fmla="*/ 18 w 80"/>
                <a:gd name="T19" fmla="*/ 7 h 79"/>
                <a:gd name="T20" fmla="*/ 18 w 80"/>
                <a:gd name="T21" fmla="*/ 2 h 79"/>
                <a:gd name="T22" fmla="*/ 23 w 80"/>
                <a:gd name="T23" fmla="*/ 2 h 79"/>
                <a:gd name="T24" fmla="*/ 75 w 80"/>
                <a:gd name="T25" fmla="*/ 53 h 79"/>
                <a:gd name="T26" fmla="*/ 75 w 80"/>
                <a:gd name="T27" fmla="*/ 73 h 79"/>
                <a:gd name="T28" fmla="*/ 73 w 80"/>
                <a:gd name="T29" fmla="*/ 75 h 79"/>
                <a:gd name="T30" fmla="*/ 63 w 80"/>
                <a:gd name="T31"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 h="79">
                  <a:moveTo>
                    <a:pt x="63" y="79"/>
                  </a:moveTo>
                  <a:cubicBezTo>
                    <a:pt x="59" y="79"/>
                    <a:pt x="56" y="77"/>
                    <a:pt x="53" y="75"/>
                  </a:cubicBezTo>
                  <a:cubicBezTo>
                    <a:pt x="2" y="24"/>
                    <a:pt x="2" y="24"/>
                    <a:pt x="2" y="24"/>
                  </a:cubicBezTo>
                  <a:cubicBezTo>
                    <a:pt x="0" y="22"/>
                    <a:pt x="0" y="20"/>
                    <a:pt x="2" y="18"/>
                  </a:cubicBezTo>
                  <a:cubicBezTo>
                    <a:pt x="3" y="17"/>
                    <a:pt x="6" y="17"/>
                    <a:pt x="7" y="18"/>
                  </a:cubicBezTo>
                  <a:cubicBezTo>
                    <a:pt x="58" y="69"/>
                    <a:pt x="58" y="69"/>
                    <a:pt x="58" y="69"/>
                  </a:cubicBezTo>
                  <a:cubicBezTo>
                    <a:pt x="61" y="72"/>
                    <a:pt x="65" y="72"/>
                    <a:pt x="68" y="69"/>
                  </a:cubicBezTo>
                  <a:cubicBezTo>
                    <a:pt x="69" y="67"/>
                    <a:pt x="69" y="67"/>
                    <a:pt x="69" y="67"/>
                  </a:cubicBezTo>
                  <a:cubicBezTo>
                    <a:pt x="72" y="65"/>
                    <a:pt x="72" y="61"/>
                    <a:pt x="69" y="58"/>
                  </a:cubicBezTo>
                  <a:cubicBezTo>
                    <a:pt x="18" y="7"/>
                    <a:pt x="18" y="7"/>
                    <a:pt x="18" y="7"/>
                  </a:cubicBezTo>
                  <a:cubicBezTo>
                    <a:pt x="17" y="6"/>
                    <a:pt x="17" y="3"/>
                    <a:pt x="18" y="2"/>
                  </a:cubicBezTo>
                  <a:cubicBezTo>
                    <a:pt x="20" y="0"/>
                    <a:pt x="22" y="0"/>
                    <a:pt x="23" y="2"/>
                  </a:cubicBezTo>
                  <a:cubicBezTo>
                    <a:pt x="75" y="53"/>
                    <a:pt x="75" y="53"/>
                    <a:pt x="75" y="53"/>
                  </a:cubicBezTo>
                  <a:cubicBezTo>
                    <a:pt x="80" y="58"/>
                    <a:pt x="80" y="67"/>
                    <a:pt x="75" y="73"/>
                  </a:cubicBezTo>
                  <a:cubicBezTo>
                    <a:pt x="73" y="75"/>
                    <a:pt x="73" y="75"/>
                    <a:pt x="73" y="75"/>
                  </a:cubicBezTo>
                  <a:cubicBezTo>
                    <a:pt x="70" y="77"/>
                    <a:pt x="67" y="79"/>
                    <a:pt x="63"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49" name="Freeform 208"/>
            <p:cNvSpPr>
              <a:spLocks/>
            </p:cNvSpPr>
            <p:nvPr/>
          </p:nvSpPr>
          <p:spPr bwMode="auto">
            <a:xfrm>
              <a:off x="1927" y="3671"/>
              <a:ext cx="253" cy="232"/>
            </a:xfrm>
            <a:custGeom>
              <a:avLst/>
              <a:gdLst>
                <a:gd name="T0" fmla="*/ 67 w 85"/>
                <a:gd name="T1" fmla="*/ 78 h 78"/>
                <a:gd name="T2" fmla="*/ 57 w 85"/>
                <a:gd name="T3" fmla="*/ 74 h 78"/>
                <a:gd name="T4" fmla="*/ 2 w 85"/>
                <a:gd name="T5" fmla="*/ 19 h 78"/>
                <a:gd name="T6" fmla="*/ 2 w 85"/>
                <a:gd name="T7" fmla="*/ 13 h 78"/>
                <a:gd name="T8" fmla="*/ 7 w 85"/>
                <a:gd name="T9" fmla="*/ 13 h 78"/>
                <a:gd name="T10" fmla="*/ 63 w 85"/>
                <a:gd name="T11" fmla="*/ 69 h 78"/>
                <a:gd name="T12" fmla="*/ 72 w 85"/>
                <a:gd name="T13" fmla="*/ 69 h 78"/>
                <a:gd name="T14" fmla="*/ 74 w 85"/>
                <a:gd name="T15" fmla="*/ 67 h 78"/>
                <a:gd name="T16" fmla="*/ 74 w 85"/>
                <a:gd name="T17" fmla="*/ 58 h 78"/>
                <a:gd name="T18" fmla="*/ 23 w 85"/>
                <a:gd name="T19" fmla="*/ 7 h 78"/>
                <a:gd name="T20" fmla="*/ 23 w 85"/>
                <a:gd name="T21" fmla="*/ 1 h 78"/>
                <a:gd name="T22" fmla="*/ 28 w 85"/>
                <a:gd name="T23" fmla="*/ 1 h 78"/>
                <a:gd name="T24" fmla="*/ 79 w 85"/>
                <a:gd name="T25" fmla="*/ 52 h 78"/>
                <a:gd name="T26" fmla="*/ 79 w 85"/>
                <a:gd name="T27" fmla="*/ 72 h 78"/>
                <a:gd name="T28" fmla="*/ 77 w 85"/>
                <a:gd name="T29" fmla="*/ 74 h 78"/>
                <a:gd name="T30" fmla="*/ 67 w 85"/>
                <a:gd name="T31"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78">
                  <a:moveTo>
                    <a:pt x="67" y="78"/>
                  </a:moveTo>
                  <a:cubicBezTo>
                    <a:pt x="64" y="78"/>
                    <a:pt x="60" y="77"/>
                    <a:pt x="57" y="74"/>
                  </a:cubicBezTo>
                  <a:cubicBezTo>
                    <a:pt x="2" y="19"/>
                    <a:pt x="2" y="19"/>
                    <a:pt x="2" y="19"/>
                  </a:cubicBezTo>
                  <a:cubicBezTo>
                    <a:pt x="0" y="17"/>
                    <a:pt x="0" y="15"/>
                    <a:pt x="2" y="13"/>
                  </a:cubicBezTo>
                  <a:cubicBezTo>
                    <a:pt x="3" y="12"/>
                    <a:pt x="6" y="12"/>
                    <a:pt x="7" y="13"/>
                  </a:cubicBezTo>
                  <a:cubicBezTo>
                    <a:pt x="63" y="69"/>
                    <a:pt x="63" y="69"/>
                    <a:pt x="63" y="69"/>
                  </a:cubicBezTo>
                  <a:cubicBezTo>
                    <a:pt x="65" y="71"/>
                    <a:pt x="70" y="71"/>
                    <a:pt x="72" y="69"/>
                  </a:cubicBezTo>
                  <a:cubicBezTo>
                    <a:pt x="74" y="67"/>
                    <a:pt x="74" y="67"/>
                    <a:pt x="74" y="67"/>
                  </a:cubicBezTo>
                  <a:cubicBezTo>
                    <a:pt x="76" y="64"/>
                    <a:pt x="76" y="60"/>
                    <a:pt x="74" y="58"/>
                  </a:cubicBezTo>
                  <a:cubicBezTo>
                    <a:pt x="23" y="7"/>
                    <a:pt x="23" y="7"/>
                    <a:pt x="23" y="7"/>
                  </a:cubicBezTo>
                  <a:cubicBezTo>
                    <a:pt x="22" y="5"/>
                    <a:pt x="22" y="3"/>
                    <a:pt x="23" y="1"/>
                  </a:cubicBezTo>
                  <a:cubicBezTo>
                    <a:pt x="25" y="0"/>
                    <a:pt x="27" y="0"/>
                    <a:pt x="28" y="1"/>
                  </a:cubicBezTo>
                  <a:cubicBezTo>
                    <a:pt x="79" y="52"/>
                    <a:pt x="79" y="52"/>
                    <a:pt x="79" y="52"/>
                  </a:cubicBezTo>
                  <a:cubicBezTo>
                    <a:pt x="85" y="58"/>
                    <a:pt x="85" y="67"/>
                    <a:pt x="79" y="72"/>
                  </a:cubicBezTo>
                  <a:cubicBezTo>
                    <a:pt x="77" y="74"/>
                    <a:pt x="77" y="74"/>
                    <a:pt x="77" y="74"/>
                  </a:cubicBezTo>
                  <a:cubicBezTo>
                    <a:pt x="75" y="77"/>
                    <a:pt x="71" y="78"/>
                    <a:pt x="67"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50" name="Freeform 209"/>
            <p:cNvSpPr>
              <a:spLocks/>
            </p:cNvSpPr>
            <p:nvPr/>
          </p:nvSpPr>
          <p:spPr bwMode="auto">
            <a:xfrm>
              <a:off x="1927" y="3706"/>
              <a:ext cx="202" cy="248"/>
            </a:xfrm>
            <a:custGeom>
              <a:avLst/>
              <a:gdLst>
                <a:gd name="T0" fmla="*/ 51 w 68"/>
                <a:gd name="T1" fmla="*/ 83 h 83"/>
                <a:gd name="T2" fmla="*/ 41 w 68"/>
                <a:gd name="T3" fmla="*/ 78 h 83"/>
                <a:gd name="T4" fmla="*/ 40 w 68"/>
                <a:gd name="T5" fmla="*/ 77 h 83"/>
                <a:gd name="T6" fmla="*/ 40 w 68"/>
                <a:gd name="T7" fmla="*/ 72 h 83"/>
                <a:gd name="T8" fmla="*/ 45 w 68"/>
                <a:gd name="T9" fmla="*/ 72 h 83"/>
                <a:gd name="T10" fmla="*/ 46 w 68"/>
                <a:gd name="T11" fmla="*/ 73 h 83"/>
                <a:gd name="T12" fmla="*/ 56 w 68"/>
                <a:gd name="T13" fmla="*/ 73 h 83"/>
                <a:gd name="T14" fmla="*/ 57 w 68"/>
                <a:gd name="T15" fmla="*/ 71 h 83"/>
                <a:gd name="T16" fmla="*/ 57 w 68"/>
                <a:gd name="T17" fmla="*/ 62 h 83"/>
                <a:gd name="T18" fmla="*/ 2 w 68"/>
                <a:gd name="T19" fmla="*/ 7 h 83"/>
                <a:gd name="T20" fmla="*/ 2 w 68"/>
                <a:gd name="T21" fmla="*/ 1 h 83"/>
                <a:gd name="T22" fmla="*/ 7 w 68"/>
                <a:gd name="T23" fmla="*/ 1 h 83"/>
                <a:gd name="T24" fmla="*/ 63 w 68"/>
                <a:gd name="T25" fmla="*/ 57 h 83"/>
                <a:gd name="T26" fmla="*/ 63 w 68"/>
                <a:gd name="T27" fmla="*/ 77 h 83"/>
                <a:gd name="T28" fmla="*/ 61 w 68"/>
                <a:gd name="T29" fmla="*/ 78 h 83"/>
                <a:gd name="T30" fmla="*/ 51 w 68"/>
                <a:gd name="T31"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83">
                  <a:moveTo>
                    <a:pt x="51" y="83"/>
                  </a:moveTo>
                  <a:cubicBezTo>
                    <a:pt x="47" y="83"/>
                    <a:pt x="44" y="81"/>
                    <a:pt x="41" y="78"/>
                  </a:cubicBezTo>
                  <a:cubicBezTo>
                    <a:pt x="40" y="77"/>
                    <a:pt x="40" y="77"/>
                    <a:pt x="40" y="77"/>
                  </a:cubicBezTo>
                  <a:cubicBezTo>
                    <a:pt x="38" y="76"/>
                    <a:pt x="38" y="73"/>
                    <a:pt x="40" y="72"/>
                  </a:cubicBezTo>
                  <a:cubicBezTo>
                    <a:pt x="41" y="70"/>
                    <a:pt x="44" y="70"/>
                    <a:pt x="45" y="72"/>
                  </a:cubicBezTo>
                  <a:cubicBezTo>
                    <a:pt x="46" y="73"/>
                    <a:pt x="46" y="73"/>
                    <a:pt x="46" y="73"/>
                  </a:cubicBezTo>
                  <a:cubicBezTo>
                    <a:pt x="49" y="75"/>
                    <a:pt x="53" y="76"/>
                    <a:pt x="56" y="73"/>
                  </a:cubicBezTo>
                  <a:cubicBezTo>
                    <a:pt x="57" y="71"/>
                    <a:pt x="57" y="71"/>
                    <a:pt x="57" y="71"/>
                  </a:cubicBezTo>
                  <a:cubicBezTo>
                    <a:pt x="60" y="69"/>
                    <a:pt x="60" y="65"/>
                    <a:pt x="57" y="62"/>
                  </a:cubicBezTo>
                  <a:cubicBezTo>
                    <a:pt x="2" y="7"/>
                    <a:pt x="2" y="7"/>
                    <a:pt x="2" y="7"/>
                  </a:cubicBezTo>
                  <a:cubicBezTo>
                    <a:pt x="0" y="5"/>
                    <a:pt x="0" y="3"/>
                    <a:pt x="2" y="1"/>
                  </a:cubicBezTo>
                  <a:cubicBezTo>
                    <a:pt x="3" y="0"/>
                    <a:pt x="6" y="0"/>
                    <a:pt x="7" y="1"/>
                  </a:cubicBezTo>
                  <a:cubicBezTo>
                    <a:pt x="63" y="57"/>
                    <a:pt x="63" y="57"/>
                    <a:pt x="63" y="57"/>
                  </a:cubicBezTo>
                  <a:cubicBezTo>
                    <a:pt x="68" y="62"/>
                    <a:pt x="68" y="71"/>
                    <a:pt x="63" y="77"/>
                  </a:cubicBezTo>
                  <a:cubicBezTo>
                    <a:pt x="61" y="78"/>
                    <a:pt x="61" y="78"/>
                    <a:pt x="61" y="78"/>
                  </a:cubicBezTo>
                  <a:cubicBezTo>
                    <a:pt x="58" y="81"/>
                    <a:pt x="55" y="83"/>
                    <a:pt x="51"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grpSp>
      <p:grpSp>
        <p:nvGrpSpPr>
          <p:cNvPr id="51" name="Group 350" title="Eye icon"/>
          <p:cNvGrpSpPr>
            <a:grpSpLocks noChangeAspect="1"/>
          </p:cNvGrpSpPr>
          <p:nvPr/>
        </p:nvGrpSpPr>
        <p:grpSpPr bwMode="auto">
          <a:xfrm>
            <a:off x="2600753" y="2352699"/>
            <a:ext cx="818062" cy="526277"/>
            <a:chOff x="731" y="5671"/>
            <a:chExt cx="614" cy="395"/>
          </a:xfrm>
          <a:solidFill>
            <a:schemeClr val="accent1"/>
          </a:solidFill>
        </p:grpSpPr>
        <p:sp>
          <p:nvSpPr>
            <p:cNvPr id="52" name="Freeform 351"/>
            <p:cNvSpPr>
              <a:spLocks noEditPoints="1"/>
            </p:cNvSpPr>
            <p:nvPr/>
          </p:nvSpPr>
          <p:spPr bwMode="auto">
            <a:xfrm>
              <a:off x="731" y="5671"/>
              <a:ext cx="614" cy="395"/>
            </a:xfrm>
            <a:custGeom>
              <a:avLst/>
              <a:gdLst>
                <a:gd name="T0" fmla="*/ 106 w 212"/>
                <a:gd name="T1" fmla="*/ 136 h 136"/>
                <a:gd name="T2" fmla="*/ 25 w 212"/>
                <a:gd name="T3" fmla="*/ 101 h 136"/>
                <a:gd name="T4" fmla="*/ 0 w 212"/>
                <a:gd name="T5" fmla="*/ 65 h 136"/>
                <a:gd name="T6" fmla="*/ 0 w 212"/>
                <a:gd name="T7" fmla="*/ 62 h 136"/>
                <a:gd name="T8" fmla="*/ 24 w 212"/>
                <a:gd name="T9" fmla="*/ 31 h 136"/>
                <a:gd name="T10" fmla="*/ 106 w 212"/>
                <a:gd name="T11" fmla="*/ 0 h 136"/>
                <a:gd name="T12" fmla="*/ 188 w 212"/>
                <a:gd name="T13" fmla="*/ 31 h 136"/>
                <a:gd name="T14" fmla="*/ 211 w 212"/>
                <a:gd name="T15" fmla="*/ 62 h 136"/>
                <a:gd name="T16" fmla="*/ 211 w 212"/>
                <a:gd name="T17" fmla="*/ 65 h 136"/>
                <a:gd name="T18" fmla="*/ 187 w 212"/>
                <a:gd name="T19" fmla="*/ 101 h 136"/>
                <a:gd name="T20" fmla="*/ 106 w 212"/>
                <a:gd name="T21" fmla="*/ 136 h 136"/>
                <a:gd name="T22" fmla="*/ 8 w 212"/>
                <a:gd name="T23" fmla="*/ 63 h 136"/>
                <a:gd name="T24" fmla="*/ 106 w 212"/>
                <a:gd name="T25" fmla="*/ 129 h 136"/>
                <a:gd name="T26" fmla="*/ 204 w 212"/>
                <a:gd name="T27" fmla="*/ 63 h 136"/>
                <a:gd name="T28" fmla="*/ 182 w 212"/>
                <a:gd name="T29" fmla="*/ 36 h 136"/>
                <a:gd name="T30" fmla="*/ 106 w 212"/>
                <a:gd name="T31" fmla="*/ 8 h 136"/>
                <a:gd name="T32" fmla="*/ 8 w 212"/>
                <a:gd name="T33" fmla="*/ 6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36">
                  <a:moveTo>
                    <a:pt x="106" y="136"/>
                  </a:moveTo>
                  <a:cubicBezTo>
                    <a:pt x="67" y="136"/>
                    <a:pt x="40" y="117"/>
                    <a:pt x="25" y="101"/>
                  </a:cubicBezTo>
                  <a:cubicBezTo>
                    <a:pt x="8" y="83"/>
                    <a:pt x="1" y="66"/>
                    <a:pt x="0" y="65"/>
                  </a:cubicBezTo>
                  <a:cubicBezTo>
                    <a:pt x="0" y="64"/>
                    <a:pt x="0" y="63"/>
                    <a:pt x="0" y="62"/>
                  </a:cubicBezTo>
                  <a:cubicBezTo>
                    <a:pt x="1" y="61"/>
                    <a:pt x="8" y="46"/>
                    <a:pt x="24" y="31"/>
                  </a:cubicBezTo>
                  <a:cubicBezTo>
                    <a:pt x="40" y="17"/>
                    <a:pt x="67" y="0"/>
                    <a:pt x="106" y="0"/>
                  </a:cubicBezTo>
                  <a:cubicBezTo>
                    <a:pt x="146" y="0"/>
                    <a:pt x="173" y="17"/>
                    <a:pt x="188" y="31"/>
                  </a:cubicBezTo>
                  <a:cubicBezTo>
                    <a:pt x="204" y="46"/>
                    <a:pt x="211" y="61"/>
                    <a:pt x="211" y="62"/>
                  </a:cubicBezTo>
                  <a:cubicBezTo>
                    <a:pt x="212" y="63"/>
                    <a:pt x="212" y="64"/>
                    <a:pt x="211" y="65"/>
                  </a:cubicBezTo>
                  <a:cubicBezTo>
                    <a:pt x="211" y="66"/>
                    <a:pt x="203" y="83"/>
                    <a:pt x="187" y="101"/>
                  </a:cubicBezTo>
                  <a:cubicBezTo>
                    <a:pt x="171" y="117"/>
                    <a:pt x="145" y="136"/>
                    <a:pt x="106" y="136"/>
                  </a:cubicBezTo>
                  <a:close/>
                  <a:moveTo>
                    <a:pt x="8" y="63"/>
                  </a:moveTo>
                  <a:cubicBezTo>
                    <a:pt x="13" y="74"/>
                    <a:pt x="43" y="129"/>
                    <a:pt x="106" y="129"/>
                  </a:cubicBezTo>
                  <a:cubicBezTo>
                    <a:pt x="169" y="129"/>
                    <a:pt x="199" y="73"/>
                    <a:pt x="204" y="63"/>
                  </a:cubicBezTo>
                  <a:cubicBezTo>
                    <a:pt x="201" y="59"/>
                    <a:pt x="195" y="48"/>
                    <a:pt x="182" y="36"/>
                  </a:cubicBezTo>
                  <a:cubicBezTo>
                    <a:pt x="162" y="17"/>
                    <a:pt x="136" y="8"/>
                    <a:pt x="106" y="8"/>
                  </a:cubicBezTo>
                  <a:cubicBezTo>
                    <a:pt x="41" y="8"/>
                    <a:pt x="13" y="54"/>
                    <a:pt x="8"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53" name="Freeform 352"/>
            <p:cNvSpPr>
              <a:spLocks noEditPoints="1"/>
            </p:cNvSpPr>
            <p:nvPr/>
          </p:nvSpPr>
          <p:spPr bwMode="auto">
            <a:xfrm>
              <a:off x="864" y="5680"/>
              <a:ext cx="345" cy="348"/>
            </a:xfrm>
            <a:custGeom>
              <a:avLst/>
              <a:gdLst>
                <a:gd name="T0" fmla="*/ 60 w 119"/>
                <a:gd name="T1" fmla="*/ 120 h 120"/>
                <a:gd name="T2" fmla="*/ 0 w 119"/>
                <a:gd name="T3" fmla="*/ 60 h 120"/>
                <a:gd name="T4" fmla="*/ 60 w 119"/>
                <a:gd name="T5" fmla="*/ 0 h 120"/>
                <a:gd name="T6" fmla="*/ 119 w 119"/>
                <a:gd name="T7" fmla="*/ 60 h 120"/>
                <a:gd name="T8" fmla="*/ 60 w 119"/>
                <a:gd name="T9" fmla="*/ 120 h 120"/>
                <a:gd name="T10" fmla="*/ 60 w 119"/>
                <a:gd name="T11" fmla="*/ 8 h 120"/>
                <a:gd name="T12" fmla="*/ 8 w 119"/>
                <a:gd name="T13" fmla="*/ 60 h 120"/>
                <a:gd name="T14" fmla="*/ 60 w 119"/>
                <a:gd name="T15" fmla="*/ 112 h 120"/>
                <a:gd name="T16" fmla="*/ 112 w 119"/>
                <a:gd name="T17" fmla="*/ 60 h 120"/>
                <a:gd name="T18" fmla="*/ 60 w 119"/>
                <a:gd name="T19" fmla="*/ 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20">
                  <a:moveTo>
                    <a:pt x="60" y="120"/>
                  </a:moveTo>
                  <a:cubicBezTo>
                    <a:pt x="27" y="120"/>
                    <a:pt x="0" y="93"/>
                    <a:pt x="0" y="60"/>
                  </a:cubicBezTo>
                  <a:cubicBezTo>
                    <a:pt x="0" y="27"/>
                    <a:pt x="27" y="0"/>
                    <a:pt x="60" y="0"/>
                  </a:cubicBezTo>
                  <a:cubicBezTo>
                    <a:pt x="93" y="0"/>
                    <a:pt x="119" y="27"/>
                    <a:pt x="119" y="60"/>
                  </a:cubicBezTo>
                  <a:cubicBezTo>
                    <a:pt x="119" y="93"/>
                    <a:pt x="93" y="120"/>
                    <a:pt x="60" y="120"/>
                  </a:cubicBezTo>
                  <a:close/>
                  <a:moveTo>
                    <a:pt x="60" y="8"/>
                  </a:moveTo>
                  <a:cubicBezTo>
                    <a:pt x="31" y="8"/>
                    <a:pt x="8" y="31"/>
                    <a:pt x="8" y="60"/>
                  </a:cubicBezTo>
                  <a:cubicBezTo>
                    <a:pt x="8" y="89"/>
                    <a:pt x="31" y="112"/>
                    <a:pt x="60" y="112"/>
                  </a:cubicBezTo>
                  <a:cubicBezTo>
                    <a:pt x="88" y="112"/>
                    <a:pt x="112" y="89"/>
                    <a:pt x="112" y="60"/>
                  </a:cubicBezTo>
                  <a:cubicBezTo>
                    <a:pt x="112" y="31"/>
                    <a:pt x="88" y="8"/>
                    <a:pt x="6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54" name="Freeform 353"/>
            <p:cNvSpPr>
              <a:spLocks noEditPoints="1"/>
            </p:cNvSpPr>
            <p:nvPr/>
          </p:nvSpPr>
          <p:spPr bwMode="auto">
            <a:xfrm>
              <a:off x="966" y="5781"/>
              <a:ext cx="141" cy="143"/>
            </a:xfrm>
            <a:custGeom>
              <a:avLst/>
              <a:gdLst>
                <a:gd name="T0" fmla="*/ 25 w 49"/>
                <a:gd name="T1" fmla="*/ 49 h 49"/>
                <a:gd name="T2" fmla="*/ 0 w 49"/>
                <a:gd name="T3" fmla="*/ 25 h 49"/>
                <a:gd name="T4" fmla="*/ 25 w 49"/>
                <a:gd name="T5" fmla="*/ 0 h 49"/>
                <a:gd name="T6" fmla="*/ 49 w 49"/>
                <a:gd name="T7" fmla="*/ 25 h 49"/>
                <a:gd name="T8" fmla="*/ 25 w 49"/>
                <a:gd name="T9" fmla="*/ 49 h 49"/>
                <a:gd name="T10" fmla="*/ 25 w 49"/>
                <a:gd name="T11" fmla="*/ 8 h 49"/>
                <a:gd name="T12" fmla="*/ 8 w 49"/>
                <a:gd name="T13" fmla="*/ 25 h 49"/>
                <a:gd name="T14" fmla="*/ 25 w 49"/>
                <a:gd name="T15" fmla="*/ 42 h 49"/>
                <a:gd name="T16" fmla="*/ 42 w 49"/>
                <a:gd name="T17" fmla="*/ 25 h 49"/>
                <a:gd name="T18" fmla="*/ 25 w 49"/>
                <a:gd name="T19"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25" y="49"/>
                  </a:moveTo>
                  <a:cubicBezTo>
                    <a:pt x="11" y="49"/>
                    <a:pt x="0" y="38"/>
                    <a:pt x="0" y="25"/>
                  </a:cubicBezTo>
                  <a:cubicBezTo>
                    <a:pt x="0" y="11"/>
                    <a:pt x="11" y="0"/>
                    <a:pt x="25" y="0"/>
                  </a:cubicBezTo>
                  <a:cubicBezTo>
                    <a:pt x="38" y="0"/>
                    <a:pt x="49" y="11"/>
                    <a:pt x="49" y="25"/>
                  </a:cubicBezTo>
                  <a:cubicBezTo>
                    <a:pt x="49" y="38"/>
                    <a:pt x="38" y="49"/>
                    <a:pt x="25" y="49"/>
                  </a:cubicBezTo>
                  <a:close/>
                  <a:moveTo>
                    <a:pt x="25" y="8"/>
                  </a:moveTo>
                  <a:cubicBezTo>
                    <a:pt x="15" y="8"/>
                    <a:pt x="8" y="16"/>
                    <a:pt x="8" y="25"/>
                  </a:cubicBezTo>
                  <a:cubicBezTo>
                    <a:pt x="8" y="34"/>
                    <a:pt x="15" y="42"/>
                    <a:pt x="25" y="42"/>
                  </a:cubicBezTo>
                  <a:cubicBezTo>
                    <a:pt x="34" y="42"/>
                    <a:pt x="42" y="34"/>
                    <a:pt x="42" y="25"/>
                  </a:cubicBezTo>
                  <a:cubicBezTo>
                    <a:pt x="42" y="16"/>
                    <a:pt x="34" y="8"/>
                    <a:pt x="2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grpSp>
    </p:spTree>
    <p:extLst>
      <p:ext uri="{BB962C8B-B14F-4D97-AF65-F5344CB8AC3E}">
        <p14:creationId xmlns:p14="http://schemas.microsoft.com/office/powerpoint/2010/main" val="644830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Let’s</a:t>
            </a:r>
            <a:r>
              <a:rPr lang="en-US" sz="3000" dirty="0"/>
              <a:t> practice: What would you do?  </a:t>
            </a:r>
          </a:p>
        </p:txBody>
      </p:sp>
      <p:sp>
        <p:nvSpPr>
          <p:cNvPr id="5" name="Slide Number Placeholder 1"/>
          <p:cNvSpPr>
            <a:spLocks noGrp="1"/>
          </p:cNvSpPr>
          <p:nvPr>
            <p:ph type="sldNum" sz="quarter" idx="4294967295"/>
          </p:nvPr>
        </p:nvSpPr>
        <p:spPr>
          <a:xfrm>
            <a:off x="11442192" y="6400800"/>
            <a:ext cx="381000" cy="244475"/>
          </a:xfrm>
        </p:spPr>
        <p:txBody>
          <a:bodyPr/>
          <a:lstStyle/>
          <a:p>
            <a:pPr>
              <a:defRPr/>
            </a:pPr>
            <a:fld id="{485C39CC-EE39-D443-B36F-C90C146C8057}" type="slidenum">
              <a:rPr lang="en-US">
                <a:solidFill>
                  <a:srgbClr val="C8C8C8"/>
                </a:solidFill>
              </a:rPr>
              <a:pPr>
                <a:defRPr/>
              </a:pPr>
              <a:t>18</a:t>
            </a:fld>
            <a:endParaRPr lang="en-US" dirty="0">
              <a:solidFill>
                <a:srgbClr val="C8C8C8"/>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2638" y="1447800"/>
            <a:ext cx="7083716" cy="4724386"/>
          </a:xfrm>
          <a:prstGeom prst="rect">
            <a:avLst/>
          </a:prstGeom>
        </p:spPr>
      </p:pic>
    </p:spTree>
    <p:extLst>
      <p:ext uri="{BB962C8B-B14F-4D97-AF65-F5344CB8AC3E}">
        <p14:creationId xmlns:p14="http://schemas.microsoft.com/office/powerpoint/2010/main" val="4061434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l"/>
            <a:r>
              <a:rPr lang="en-US" sz="3200" dirty="0"/>
              <a:t>Key takeaways</a:t>
            </a:r>
            <a:endParaRPr lang="en-US" sz="3200" b="1" dirty="0">
              <a:solidFill>
                <a:srgbClr val="FF0000"/>
              </a:solidFill>
            </a:endParaRPr>
          </a:p>
        </p:txBody>
      </p:sp>
      <p:sp>
        <p:nvSpPr>
          <p:cNvPr id="20483" name="Rectangle 3"/>
          <p:cNvSpPr>
            <a:spLocks noGrp="1" noChangeArrowheads="1"/>
          </p:cNvSpPr>
          <p:nvPr>
            <p:ph type="body" idx="4294967295"/>
          </p:nvPr>
        </p:nvSpPr>
        <p:spPr>
          <a:xfrm>
            <a:off x="1199556" y="1011655"/>
            <a:ext cx="10623636" cy="4333875"/>
          </a:xfrm>
        </p:spPr>
        <p:txBody>
          <a:bodyPr>
            <a:normAutofit/>
          </a:bodyPr>
          <a:lstStyle/>
          <a:p>
            <a:pPr marL="285750" indent="-285750" fontAlgn="base">
              <a:buSzPct val="80000"/>
              <a:buFont typeface="Arial" panose="020B0604020202020204" pitchFamily="34" charset="0"/>
              <a:buChar char="•"/>
            </a:pPr>
            <a:r>
              <a:rPr lang="en-US" dirty="0"/>
              <a:t>Acknowledge that returning to work is likely to elicit reactions from employees.</a:t>
            </a:r>
          </a:p>
          <a:p>
            <a:pPr marL="285750" indent="-285750" fontAlgn="base">
              <a:buSzPct val="80000"/>
              <a:buFont typeface="Arial" panose="020B0604020202020204" pitchFamily="34" charset="0"/>
              <a:buChar char="•"/>
            </a:pPr>
            <a:endParaRPr lang="en-US" dirty="0"/>
          </a:p>
          <a:p>
            <a:pPr marL="285750" indent="-285750" fontAlgn="base">
              <a:buSzPct val="80000"/>
              <a:buFont typeface="Arial" panose="020B0604020202020204" pitchFamily="34" charset="0"/>
              <a:buChar char="•"/>
            </a:pPr>
            <a:r>
              <a:rPr lang="en-US" dirty="0"/>
              <a:t>Managers play a key role.</a:t>
            </a:r>
          </a:p>
          <a:p>
            <a:pPr marL="285750" indent="-285750" fontAlgn="base">
              <a:buSzPct val="80000"/>
              <a:buFont typeface="Arial" panose="020B0604020202020204" pitchFamily="34" charset="0"/>
              <a:buChar char="•"/>
            </a:pPr>
            <a:endParaRPr lang="en-US" dirty="0"/>
          </a:p>
          <a:p>
            <a:pPr marL="285750" indent="-285750" fontAlgn="base">
              <a:buSzPct val="80000"/>
              <a:buFont typeface="Arial" panose="020B0604020202020204" pitchFamily="34" charset="0"/>
              <a:buChar char="•"/>
            </a:pPr>
            <a:r>
              <a:rPr lang="en-US" dirty="0"/>
              <a:t>Managers can smooth the transition by communicating often, paying attention to employee changes and intervening to make the situation better.</a:t>
            </a:r>
          </a:p>
          <a:p>
            <a:pPr marL="285750" indent="-285750" fontAlgn="base">
              <a:buSzPct val="80000"/>
              <a:buFont typeface="Arial" panose="020B0604020202020204" pitchFamily="34" charset="0"/>
              <a:buChar char="•"/>
            </a:pPr>
            <a:endParaRPr lang="en-US" dirty="0"/>
          </a:p>
          <a:p>
            <a:pPr marL="285750" indent="-285750" fontAlgn="base">
              <a:buSzPct val="80000"/>
              <a:buFont typeface="Arial" panose="020B0604020202020204" pitchFamily="34" charset="0"/>
              <a:buChar char="•"/>
            </a:pPr>
            <a:r>
              <a:rPr lang="en-US" dirty="0"/>
              <a:t>Be patient with yourself and others as you return to the workplace and adapt to new routines.</a:t>
            </a:r>
          </a:p>
          <a:p>
            <a:pPr fontAlgn="base">
              <a:buSzPct val="80000"/>
            </a:pPr>
            <a:endParaRPr lang="en-US" dirty="0"/>
          </a:p>
          <a:p>
            <a:pPr marL="285750" indent="-285750" fontAlgn="base">
              <a:buSzPct val="80000"/>
              <a:buFont typeface="Arial" panose="020B0604020202020204" pitchFamily="34" charset="0"/>
              <a:buChar char="•"/>
            </a:pPr>
            <a:r>
              <a:rPr lang="en-US" dirty="0"/>
              <a:t>Remember to lean on your EAP for help developing strategies to help employees successfully navigate their changed workplace situations.</a:t>
            </a:r>
          </a:p>
          <a:p>
            <a:pPr marL="285750" indent="-285750" fontAlgn="base">
              <a:buSzPct val="80000"/>
              <a:buFont typeface="Arial" panose="020B0604020202020204" pitchFamily="34" charset="0"/>
              <a:buChar char="•"/>
            </a:pPr>
            <a:endParaRPr lang="en-US" dirty="0"/>
          </a:p>
          <a:p>
            <a:pPr marL="0" lvl="1" indent="0" fontAlgn="base">
              <a:buSzPct val="80000"/>
              <a:buNone/>
            </a:pPr>
            <a:endParaRPr lang="en-US" dirty="0">
              <a:solidFill>
                <a:srgbClr val="000000"/>
              </a:solidFill>
            </a:endParaRPr>
          </a:p>
        </p:txBody>
      </p:sp>
      <p:sp>
        <p:nvSpPr>
          <p:cNvPr id="3" name="Slide Number Placeholder 2"/>
          <p:cNvSpPr>
            <a:spLocks noGrp="1"/>
          </p:cNvSpPr>
          <p:nvPr>
            <p:ph type="sldNum" sz="quarter" idx="4294967295"/>
          </p:nvPr>
        </p:nvSpPr>
        <p:spPr>
          <a:xfrm>
            <a:off x="11442192" y="6324600"/>
            <a:ext cx="381000" cy="244475"/>
          </a:xfrm>
        </p:spPr>
        <p:txBody>
          <a:bodyPr/>
          <a:lstStyle/>
          <a:p>
            <a:fld id="{7D1925D7-C5CF-4574-9446-2AA0327C58B7}" type="slidenum">
              <a:rPr lang="en-US" smtClean="0"/>
              <a:pPr/>
              <a:t>19</a:t>
            </a:fld>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4167160"/>
            <a:ext cx="3662283" cy="2441522"/>
          </a:xfrm>
          <a:prstGeom prst="rect">
            <a:avLst/>
          </a:prstGeom>
        </p:spPr>
      </p:pic>
    </p:spTree>
    <p:extLst>
      <p:ext uri="{BB962C8B-B14F-4D97-AF65-F5344CB8AC3E}">
        <p14:creationId xmlns:p14="http://schemas.microsoft.com/office/powerpoint/2010/main" val="943704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l"/>
            <a:r>
              <a:rPr lang="en-US" sz="3000" dirty="0">
                <a:solidFill>
                  <a:srgbClr val="5C9A1B"/>
                </a:solidFill>
              </a:rPr>
              <a:t>What we’ll discuss today:</a:t>
            </a:r>
            <a:endParaRPr lang="en-US" sz="3000" b="1" dirty="0">
              <a:solidFill>
                <a:srgbClr val="FF0000"/>
              </a:solidFill>
            </a:endParaRPr>
          </a:p>
        </p:txBody>
      </p:sp>
      <p:sp>
        <p:nvSpPr>
          <p:cNvPr id="8195" name="Rectangle 3"/>
          <p:cNvSpPr>
            <a:spLocks noGrp="1" noChangeArrowheads="1"/>
          </p:cNvSpPr>
          <p:nvPr>
            <p:ph type="body" sz="quarter" idx="4294967295"/>
          </p:nvPr>
        </p:nvSpPr>
        <p:spPr>
          <a:xfrm>
            <a:off x="1371600" y="1524000"/>
            <a:ext cx="8905875" cy="4572000"/>
          </a:xfrm>
        </p:spPr>
        <p:txBody>
          <a:bodyPr>
            <a:normAutofit/>
          </a:bodyPr>
          <a:lstStyle/>
          <a:p>
            <a:pPr lvl="1" fontAlgn="base">
              <a:buClr>
                <a:srgbClr val="78BE20"/>
              </a:buClr>
            </a:pPr>
            <a:r>
              <a:rPr lang="en-US" sz="1800" dirty="0">
                <a:solidFill>
                  <a:srgbClr val="53575A"/>
                </a:solidFill>
              </a:rPr>
              <a:t> The impact of COVID-19 on the workplace</a:t>
            </a:r>
          </a:p>
          <a:p>
            <a:pPr lvl="1" fontAlgn="base">
              <a:buClr>
                <a:srgbClr val="78BE20"/>
              </a:buClr>
            </a:pPr>
            <a:r>
              <a:rPr lang="en-US" sz="1800" dirty="0">
                <a:solidFill>
                  <a:srgbClr val="53575A"/>
                </a:solidFill>
              </a:rPr>
              <a:t> Your role as a manager</a:t>
            </a:r>
          </a:p>
          <a:p>
            <a:pPr lvl="1" fontAlgn="base">
              <a:buClr>
                <a:srgbClr val="78BE20"/>
              </a:buClr>
            </a:pPr>
            <a:r>
              <a:rPr lang="en-US" sz="1800" dirty="0">
                <a:solidFill>
                  <a:srgbClr val="53575A"/>
                </a:solidFill>
              </a:rPr>
              <a:t> Manager tools to enhance employee productivity and morale </a:t>
            </a:r>
          </a:p>
          <a:p>
            <a:pPr lvl="1" fontAlgn="base">
              <a:buClr>
                <a:srgbClr val="78BE20"/>
              </a:buClr>
            </a:pPr>
            <a:r>
              <a:rPr lang="en-US" sz="1800" dirty="0">
                <a:solidFill>
                  <a:srgbClr val="53575A"/>
                </a:solidFill>
              </a:rPr>
              <a:t> Strategies to communicate effectively and manage employee expectations</a:t>
            </a:r>
          </a:p>
          <a:p>
            <a:pPr lvl="1" fontAlgn="base">
              <a:buClr>
                <a:srgbClr val="78BE20"/>
              </a:buClr>
            </a:pPr>
            <a:r>
              <a:rPr lang="en-US" sz="1800" dirty="0">
                <a:solidFill>
                  <a:srgbClr val="53575A"/>
                </a:solidFill>
              </a:rPr>
              <a:t> Your role in helping employees manage their response to returning to the workplace and adapting to new routines and expectations</a:t>
            </a:r>
          </a:p>
          <a:p>
            <a:pPr lvl="1" fontAlgn="base">
              <a:buClr>
                <a:srgbClr val="78BE20"/>
              </a:buClr>
            </a:pPr>
            <a:r>
              <a:rPr lang="en-US" sz="1800" dirty="0">
                <a:solidFill>
                  <a:srgbClr val="53575A"/>
                </a:solidFill>
                <a:latin typeface="Calibri" panose="020F0502020204030204"/>
              </a:rPr>
              <a:t>How the Employee Assistance Program (EAP) and Manager Consultation can help</a:t>
            </a:r>
          </a:p>
        </p:txBody>
      </p:sp>
      <p:sp>
        <p:nvSpPr>
          <p:cNvPr id="3" name="Slide Number Placeholder 2"/>
          <p:cNvSpPr>
            <a:spLocks noGrp="1"/>
          </p:cNvSpPr>
          <p:nvPr>
            <p:ph type="sldNum" sz="quarter" idx="4294967295"/>
          </p:nvPr>
        </p:nvSpPr>
        <p:spPr>
          <a:xfrm>
            <a:off x="10972800" y="6248400"/>
            <a:ext cx="1219200" cy="304800"/>
          </a:xfrm>
        </p:spPr>
        <p:txBody>
          <a:bodyPr/>
          <a:lstStyle/>
          <a:p>
            <a:fld id="{7D1925D7-C5CF-4574-9446-2AA0327C58B7}"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How EAP and Work-Life Services helps</a:t>
            </a:r>
          </a:p>
        </p:txBody>
      </p:sp>
      <p:sp>
        <p:nvSpPr>
          <p:cNvPr id="4" name="Slide Number Placeholder 3"/>
          <p:cNvSpPr>
            <a:spLocks noGrp="1"/>
          </p:cNvSpPr>
          <p:nvPr>
            <p:ph type="sldNum" sz="quarter" idx="4294967295"/>
          </p:nvPr>
        </p:nvSpPr>
        <p:spPr>
          <a:xfrm>
            <a:off x="11442192" y="6477000"/>
            <a:ext cx="381000" cy="244475"/>
          </a:xfrm>
        </p:spPr>
        <p:txBody>
          <a:bodyPr/>
          <a:lstStyle/>
          <a:p>
            <a:fld id="{7D1925D7-C5CF-4574-9446-2AA0327C58B7}" type="slidenum">
              <a:rPr lang="en-US" smtClean="0"/>
              <a:pPr/>
              <a:t>20</a:t>
            </a:fld>
            <a:endParaRPr lang="en-US" dirty="0"/>
          </a:p>
        </p:txBody>
      </p:sp>
      <p:sp>
        <p:nvSpPr>
          <p:cNvPr id="5" name="Rectangle 3"/>
          <p:cNvSpPr txBox="1">
            <a:spLocks noChangeArrowheads="1"/>
          </p:cNvSpPr>
          <p:nvPr/>
        </p:nvSpPr>
        <p:spPr>
          <a:xfrm>
            <a:off x="990600" y="969264"/>
            <a:ext cx="10451592" cy="4724400"/>
          </a:xfrm>
          <a:prstGeom prst="rect">
            <a:avLst/>
          </a:prstGeom>
        </p:spPr>
        <p:txBody>
          <a:bodyPr vert="horz" lIns="0" tIns="0" rIns="0" bIns="0" rtlCol="0">
            <a:noAutofit/>
          </a:bodyPr>
          <a:lstStyle>
            <a:lvl1pPr marL="228600" indent="-228600" algn="l" defTabSz="914400" rtl="0" eaLnBrk="1" latinLnBrk="0" hangingPunct="1">
              <a:spcBef>
                <a:spcPts val="1200"/>
              </a:spcBef>
              <a:buClr>
                <a:schemeClr val="bg2"/>
              </a:buClr>
              <a:buSzPct val="80000"/>
              <a:buFont typeface="Arial" pitchFamily="34" charset="0"/>
              <a:buChar char="•"/>
              <a:defRPr sz="2400" kern="1200">
                <a:solidFill>
                  <a:schemeClr val="tx1"/>
                </a:solidFill>
                <a:latin typeface="+mn-lt"/>
                <a:ea typeface="+mn-ea"/>
                <a:cs typeface="+mn-cs"/>
              </a:defRPr>
            </a:lvl1pPr>
            <a:lvl2pPr marL="460375" indent="-231775" algn="l" defTabSz="914400" rtl="0" eaLnBrk="1" latinLnBrk="0" hangingPunct="1">
              <a:spcBef>
                <a:spcPts val="0"/>
              </a:spcBef>
              <a:spcAft>
                <a:spcPts val="1000"/>
              </a:spcAft>
              <a:buClr>
                <a:schemeClr val="bg2"/>
              </a:buClr>
              <a:buSzPct val="80000"/>
              <a:buFont typeface="BentonSansF Book" pitchFamily="50" charset="0"/>
              <a:buChar char="–"/>
              <a:defRPr sz="2400" kern="1200">
                <a:solidFill>
                  <a:schemeClr val="tx1"/>
                </a:solidFill>
                <a:latin typeface="+mn-lt"/>
                <a:ea typeface="+mn-ea"/>
                <a:cs typeface="+mn-cs"/>
              </a:defRPr>
            </a:lvl2pPr>
            <a:lvl3pPr marL="687388" indent="-228600" algn="l" defTabSz="914400" rtl="0" eaLnBrk="1" latinLnBrk="0" hangingPunct="1">
              <a:spcBef>
                <a:spcPts val="0"/>
              </a:spcBef>
              <a:spcAft>
                <a:spcPts val="800"/>
              </a:spcAft>
              <a:buClr>
                <a:schemeClr val="accent1"/>
              </a:buClr>
              <a:buSzPct val="80000"/>
              <a:buFont typeface="Arial" pitchFamily="34" charset="0"/>
              <a:buChar char="•"/>
              <a:defRPr sz="2400" kern="1200">
                <a:solidFill>
                  <a:schemeClr val="tx1"/>
                </a:solidFill>
                <a:latin typeface="+mn-lt"/>
                <a:ea typeface="+mn-ea"/>
                <a:cs typeface="+mn-cs"/>
              </a:defRPr>
            </a:lvl3pPr>
            <a:lvl4pPr marL="909638" indent="-228600" algn="l" defTabSz="914400" rtl="0" eaLnBrk="1" latinLnBrk="0" hangingPunct="1">
              <a:spcBef>
                <a:spcPts val="0"/>
              </a:spcBef>
              <a:spcAft>
                <a:spcPts val="600"/>
              </a:spcAft>
              <a:buClr>
                <a:schemeClr val="accent1"/>
              </a:buClr>
              <a:buSzPct val="80000"/>
              <a:buFont typeface="BentonSansF Book" pitchFamily="50" charset="0"/>
              <a:buChar char="–"/>
              <a:defRPr sz="2400" kern="1200">
                <a:solidFill>
                  <a:schemeClr val="tx1"/>
                </a:solidFill>
                <a:latin typeface="+mn-lt"/>
                <a:ea typeface="+mn-ea"/>
                <a:cs typeface="+mn-cs"/>
              </a:defRPr>
            </a:lvl4pPr>
            <a:lvl5pPr marL="1143000" indent="-228600" algn="l" defTabSz="914400" rtl="0" eaLnBrk="1" latinLnBrk="0" hangingPunct="1">
              <a:spcBef>
                <a:spcPts val="0"/>
              </a:spcBef>
              <a:spcAft>
                <a:spcPts val="400"/>
              </a:spcAft>
              <a:buClr>
                <a:schemeClr val="bg2"/>
              </a:buClr>
              <a:buSzPct val="80000"/>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7167" lvl="1" indent="-137167" defTabSz="685835">
              <a:spcBef>
                <a:spcPts val="300"/>
              </a:spcBef>
              <a:spcAft>
                <a:spcPts val="300"/>
              </a:spcAft>
              <a:buClr>
                <a:schemeClr val="accent1"/>
              </a:buClr>
              <a:buFont typeface="Arial" panose="020B0604020202020204" pitchFamily="34" charset="0"/>
              <a:buChar char="•"/>
            </a:pPr>
            <a:r>
              <a:rPr lang="en-US" sz="1800" dirty="0">
                <a:latin typeface="+mj-lt"/>
              </a:rPr>
              <a:t>Support for people impacted by concerns about emotional well-being and disruption of daily life</a:t>
            </a:r>
          </a:p>
          <a:p>
            <a:pPr marL="137167" lvl="1" indent="-137167" defTabSz="685835">
              <a:spcBef>
                <a:spcPts val="300"/>
              </a:spcBef>
              <a:spcAft>
                <a:spcPts val="300"/>
              </a:spcAft>
              <a:buClr>
                <a:schemeClr val="accent1"/>
              </a:buClr>
              <a:buFont typeface="Arial" panose="020B0604020202020204" pitchFamily="34" charset="0"/>
              <a:buChar char="•"/>
            </a:pPr>
            <a:r>
              <a:rPr lang="en-US" sz="1800" dirty="0">
                <a:latin typeface="+mj-lt"/>
              </a:rPr>
              <a:t>Support and guidance for personal and workplace communication and relationship issues</a:t>
            </a:r>
          </a:p>
          <a:p>
            <a:pPr marL="137167" lvl="1" indent="-137167" defTabSz="685835">
              <a:spcBef>
                <a:spcPts val="300"/>
              </a:spcBef>
              <a:spcAft>
                <a:spcPts val="300"/>
              </a:spcAft>
              <a:buClr>
                <a:schemeClr val="accent1"/>
              </a:buClr>
              <a:buFont typeface="Arial" panose="020B0604020202020204" pitchFamily="34" charset="0"/>
              <a:buChar char="•"/>
            </a:pPr>
            <a:r>
              <a:rPr lang="en-US" sz="1800" dirty="0">
                <a:latin typeface="+mj-lt"/>
              </a:rPr>
              <a:t>Mental health support (e.g., depression, anxiety, extreme stress) and/or substance abuse issues</a:t>
            </a:r>
          </a:p>
          <a:p>
            <a:pPr marL="137167" lvl="1" indent="-137167" defTabSz="685835">
              <a:spcBef>
                <a:spcPts val="300"/>
              </a:spcBef>
              <a:spcAft>
                <a:spcPts val="300"/>
              </a:spcAft>
              <a:buClr>
                <a:schemeClr val="accent1"/>
              </a:buClr>
              <a:buFont typeface="Arial" panose="020B0604020202020204" pitchFamily="34" charset="0"/>
              <a:buChar char="•"/>
            </a:pPr>
            <a:r>
              <a:rPr lang="en-US" sz="1800" dirty="0">
                <a:latin typeface="+mj-lt"/>
              </a:rPr>
              <a:t>Referrals to mental health counseling and community resources</a:t>
            </a:r>
          </a:p>
          <a:p>
            <a:pPr marL="137167" lvl="1" indent="-137167" defTabSz="685835">
              <a:spcBef>
                <a:spcPts val="300"/>
              </a:spcBef>
              <a:spcAft>
                <a:spcPts val="300"/>
              </a:spcAft>
              <a:buClr>
                <a:schemeClr val="accent1"/>
              </a:buClr>
              <a:buFont typeface="Arial" panose="020B0604020202020204" pitchFamily="34" charset="0"/>
              <a:buChar char="•"/>
            </a:pPr>
            <a:r>
              <a:rPr lang="en-US" sz="1800" dirty="0">
                <a:latin typeface="+mj-lt"/>
              </a:rPr>
              <a:t>Work-Life resources and referrals for family care, education, and daily-life needs</a:t>
            </a:r>
          </a:p>
          <a:p>
            <a:pPr marL="137167" lvl="1" indent="-137167" defTabSz="685835">
              <a:spcBef>
                <a:spcPts val="300"/>
              </a:spcBef>
              <a:spcAft>
                <a:spcPts val="300"/>
              </a:spcAft>
              <a:buClr>
                <a:schemeClr val="accent1"/>
              </a:buClr>
              <a:buFont typeface="Arial" panose="020B0604020202020204" pitchFamily="34" charset="0"/>
              <a:buChar char="•"/>
            </a:pPr>
            <a:r>
              <a:rPr lang="en-US" sz="1800" dirty="0">
                <a:latin typeface="+mj-lt"/>
              </a:rPr>
              <a:t>The EAP supports you as a manager: get professional Manager Consultation through the EAP</a:t>
            </a:r>
          </a:p>
          <a:p>
            <a:pPr marL="137167" lvl="1" indent="-137167" defTabSz="685835">
              <a:spcBef>
                <a:spcPts val="300"/>
              </a:spcBef>
              <a:spcAft>
                <a:spcPts val="300"/>
              </a:spcAft>
              <a:buClr>
                <a:schemeClr val="accent1"/>
              </a:buClr>
              <a:buFont typeface="Arial" panose="020B0604020202020204" pitchFamily="34" charset="0"/>
              <a:buChar char="•"/>
            </a:pPr>
            <a:endParaRPr lang="en-US" sz="1800" dirty="0">
              <a:latin typeface="+mj-lt"/>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000" y="3674773"/>
            <a:ext cx="3949700" cy="2595181"/>
          </a:xfrm>
          <a:prstGeom prst="rect">
            <a:avLst/>
          </a:prstGeom>
        </p:spPr>
      </p:pic>
    </p:spTree>
    <p:extLst>
      <p:ext uri="{BB962C8B-B14F-4D97-AF65-F5344CB8AC3E}">
        <p14:creationId xmlns:p14="http://schemas.microsoft.com/office/powerpoint/2010/main" val="1054225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solidFill>
                  <a:srgbClr val="5C9A1B"/>
                </a:solidFill>
              </a:rPr>
              <a:t>Humana Employee Assistance Program (EAP)</a:t>
            </a:r>
          </a:p>
        </p:txBody>
      </p:sp>
      <p:sp>
        <p:nvSpPr>
          <p:cNvPr id="4" name="Slide Number Placeholder 3"/>
          <p:cNvSpPr>
            <a:spLocks noGrp="1"/>
          </p:cNvSpPr>
          <p:nvPr>
            <p:ph type="sldNum" sz="quarter" idx="10"/>
          </p:nvPr>
        </p:nvSpPr>
        <p:spPr/>
        <p:txBody>
          <a:bodyPr/>
          <a:lstStyle/>
          <a:p>
            <a:fld id="{485C39CC-EE39-D443-B36F-C90C146C8057}" type="slidenum">
              <a:rPr lang="en-US" smtClean="0"/>
              <a:pPr/>
              <a:t>21</a:t>
            </a:fld>
            <a:endParaRPr lang="en-US" dirty="0"/>
          </a:p>
        </p:txBody>
      </p:sp>
      <p:sp>
        <p:nvSpPr>
          <p:cNvPr id="6" name="Content Placeholder 2"/>
          <p:cNvSpPr>
            <a:spLocks noGrp="1"/>
          </p:cNvSpPr>
          <p:nvPr>
            <p:ph idx="1"/>
          </p:nvPr>
        </p:nvSpPr>
        <p:spPr>
          <a:xfrm>
            <a:off x="1981200" y="1600201"/>
            <a:ext cx="8229600" cy="4525963"/>
          </a:xfrm>
        </p:spPr>
        <p:txBody>
          <a:bodyPr>
            <a:normAutofit/>
          </a:bodyPr>
          <a:lstStyle/>
          <a:p>
            <a:r>
              <a:rPr lang="en-US" sz="2800" dirty="0">
                <a:solidFill>
                  <a:srgbClr val="AA005F"/>
                </a:solidFill>
              </a:rPr>
              <a:t>Humana EAP is a free, convenient and  confidential service  available to you and members of your household.</a:t>
            </a:r>
            <a:endParaRPr lang="en-US" sz="2800" dirty="0"/>
          </a:p>
          <a:p>
            <a:pPr algn="ctr"/>
            <a:r>
              <a:rPr lang="en-US" sz="2800" dirty="0"/>
              <a:t>Call</a:t>
            </a:r>
            <a:r>
              <a:rPr lang="en-US" sz="2800" b="1" dirty="0"/>
              <a:t> 888-673-1153</a:t>
            </a:r>
          </a:p>
          <a:p>
            <a:pPr algn="ctr">
              <a:spcBef>
                <a:spcPts val="1200"/>
              </a:spcBef>
            </a:pPr>
            <a:r>
              <a:rPr lang="en-US" sz="2800" dirty="0"/>
              <a:t>or visit</a:t>
            </a:r>
          </a:p>
          <a:p>
            <a:pPr algn="ctr">
              <a:spcBef>
                <a:spcPts val="1200"/>
              </a:spcBef>
            </a:pPr>
            <a:r>
              <a:rPr lang="en-US" sz="2800" b="1" dirty="0"/>
              <a:t>Humana.com/eap</a:t>
            </a:r>
          </a:p>
          <a:p>
            <a:pPr algn="ctr"/>
            <a:r>
              <a:rPr lang="en-US" sz="2800" dirty="0"/>
              <a:t>Username: columbia</a:t>
            </a:r>
          </a:p>
          <a:p>
            <a:pPr algn="ctr"/>
            <a:r>
              <a:rPr lang="en-US" sz="2800" dirty="0"/>
              <a:t>Password: eap</a:t>
            </a:r>
          </a:p>
          <a:p>
            <a:pPr algn="ctr"/>
            <a:endParaRPr lang="en-US" sz="2800" dirty="0"/>
          </a:p>
          <a:p>
            <a:pPr algn="ctr"/>
            <a:r>
              <a:rPr lang="en-US" sz="1200" dirty="0"/>
              <a:t>Personal information about participants remains confidential according to all applicable state and federal laws </a:t>
            </a:r>
            <a:br>
              <a:rPr lang="en-US" sz="1200" dirty="0"/>
            </a:br>
            <a:r>
              <a:rPr lang="en-US" sz="1200" dirty="0"/>
              <a:t>unless disclosure is required by such laws. Services provided by Humana EAP and Work-Life Services.</a:t>
            </a:r>
          </a:p>
        </p:txBody>
      </p:sp>
    </p:spTree>
    <p:extLst>
      <p:ext uri="{BB962C8B-B14F-4D97-AF65-F5344CB8AC3E}">
        <p14:creationId xmlns:p14="http://schemas.microsoft.com/office/powerpoint/2010/main" val="718999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7"/>
          <p:cNvSpPr>
            <a:spLocks noGrp="1"/>
          </p:cNvSpPr>
          <p:nvPr>
            <p:ph type="sldNum" sz="quarter" idx="10"/>
          </p:nvPr>
        </p:nvSpPr>
        <p:spPr>
          <a:prstGeom prst="rect">
            <a:avLst/>
          </a:prstGeom>
        </p:spPr>
        <p:txBody>
          <a:bodyPr vert="horz" wrap="square" lIns="91440" tIns="45720" rIns="0" bIns="45720" rtlCol="0" anchor="ctr">
            <a:noAutofit/>
          </a:bodyPr>
          <a:lstStyle>
            <a:lvl1pPr algn="r">
              <a:defRPr sz="1000">
                <a:solidFill>
                  <a:srgbClr val="6D6D66"/>
                </a:solidFill>
              </a:defRPr>
            </a:lvl1pPr>
          </a:lstStyle>
          <a:p>
            <a:fld id="{485C39CC-EE39-D443-B36F-C90C146C8057}" type="slidenum">
              <a:rPr lang="en-US" smtClean="0"/>
              <a:pPr/>
              <a:t>22</a:t>
            </a:fld>
            <a:endParaRPr lang="en-US" dirty="0"/>
          </a:p>
        </p:txBody>
      </p:sp>
      <p:sp>
        <p:nvSpPr>
          <p:cNvPr id="13315" name="Rectangle 5"/>
          <p:cNvSpPr>
            <a:spLocks noGrp="1" noChangeArrowheads="1"/>
          </p:cNvSpPr>
          <p:nvPr>
            <p:ph type="title"/>
          </p:nvPr>
        </p:nvSpPr>
        <p:spPr>
          <a:xfrm>
            <a:off x="1981200" y="274638"/>
            <a:ext cx="8229600" cy="868362"/>
          </a:xfrm>
          <a:noFill/>
          <a:extLs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a:normAutofit/>
          </a:bodyPr>
          <a:lstStyle/>
          <a:p>
            <a:r>
              <a:rPr lang="en-US" sz="3200" dirty="0">
                <a:solidFill>
                  <a:srgbClr val="5C9D1B"/>
                </a:solidFill>
              </a:rPr>
              <a:t>Humana Employee Assistance Program (EAP)</a:t>
            </a:r>
            <a:endParaRPr lang="en-US" sz="3200" dirty="0">
              <a:solidFill>
                <a:srgbClr val="5C9D1B"/>
              </a:solidFill>
              <a:ea typeface="ＭＳ Ｐゴシック" charset="-128"/>
            </a:endParaRPr>
          </a:p>
        </p:txBody>
      </p:sp>
      <p:sp>
        <p:nvSpPr>
          <p:cNvPr id="7" name="Content Placeholder 2"/>
          <p:cNvSpPr>
            <a:spLocks noGrp="1"/>
          </p:cNvSpPr>
          <p:nvPr>
            <p:ph idx="1"/>
          </p:nvPr>
        </p:nvSpPr>
        <p:spPr>
          <a:xfrm>
            <a:off x="1981200" y="1265238"/>
            <a:ext cx="8229600" cy="4525963"/>
          </a:xfrm>
        </p:spPr>
        <p:txBody>
          <a:bodyPr>
            <a:normAutofit/>
          </a:bodyPr>
          <a:lstStyle/>
          <a:p>
            <a:pPr marL="228600" lvl="1" indent="-228600">
              <a:spcBef>
                <a:spcPts val="1200"/>
              </a:spcBef>
              <a:buFont typeface="Arial" pitchFamily="34" charset="0"/>
              <a:buChar char="•"/>
            </a:pPr>
            <a:r>
              <a:rPr lang="en-US" sz="2400" b="1" dirty="0"/>
              <a:t>Short-term in-person, telephonic and/or video-based counseling </a:t>
            </a:r>
            <a:r>
              <a:rPr lang="en-US" sz="2400" dirty="0"/>
              <a:t>for issues such as relationships, workplace challenges, grief and loss, parenting and many other concerns.</a:t>
            </a:r>
          </a:p>
          <a:p>
            <a:pPr marL="228600" lvl="1" indent="-228600">
              <a:spcBef>
                <a:spcPts val="1200"/>
              </a:spcBef>
              <a:buFont typeface="Arial" pitchFamily="34" charset="0"/>
              <a:buChar char="•"/>
            </a:pPr>
            <a:r>
              <a:rPr lang="en-US" sz="2400" b="1" dirty="0"/>
              <a:t> Adult/Elder Care and Convenience Program</a:t>
            </a:r>
            <a:r>
              <a:rPr lang="en-US" sz="2400" dirty="0"/>
              <a:t>:  This program offers research and referrals for services and resources that help with adult/elder care and everyday needs, like moving, home repairs, pet care, travel and much more. </a:t>
            </a:r>
          </a:p>
          <a:p>
            <a:r>
              <a:rPr lang="en-US" sz="2400" b="1" dirty="0"/>
              <a:t>Life Coach</a:t>
            </a:r>
            <a:r>
              <a:rPr lang="en-US" sz="2400" dirty="0"/>
              <a:t>:  Personalized, holistic program that can help you identify and achieve your personal and professional goals.</a:t>
            </a:r>
          </a:p>
          <a:p>
            <a:r>
              <a:rPr lang="en-US" sz="2400" b="1" dirty="0"/>
              <a:t>Online health and wellness information.</a:t>
            </a:r>
          </a:p>
          <a:p>
            <a:r>
              <a:rPr lang="en-US" sz="2400" dirty="0"/>
              <a:t>Online services such as </a:t>
            </a:r>
            <a:r>
              <a:rPr lang="en-US" sz="2400" b="1" dirty="0"/>
              <a:t>Text4Baby, SpendLess, CaringBridge</a:t>
            </a:r>
            <a:endParaRPr lang="en-US" sz="2400" dirty="0"/>
          </a:p>
          <a:p>
            <a:endParaRPr lang="en-US" dirty="0"/>
          </a:p>
        </p:txBody>
      </p:sp>
    </p:spTree>
    <p:extLst>
      <p:ext uri="{BB962C8B-B14F-4D97-AF65-F5344CB8AC3E}">
        <p14:creationId xmlns:p14="http://schemas.microsoft.com/office/powerpoint/2010/main" val="2779354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5"/>
          <p:cNvSpPr>
            <a:spLocks noGrp="1" noChangeArrowheads="1"/>
          </p:cNvSpPr>
          <p:nvPr>
            <p:ph type="title"/>
          </p:nvPr>
        </p:nvSpPr>
        <p:spPr>
          <a:xfrm>
            <a:off x="660400" y="228600"/>
            <a:ext cx="11137392" cy="603504"/>
          </a:xfrm>
          <a:noFill/>
          <a:extLs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a:noAutofit/>
          </a:bodyPr>
          <a:lstStyle/>
          <a:p>
            <a:r>
              <a:rPr lang="en-US" sz="3000" dirty="0"/>
              <a:t>Resources</a:t>
            </a:r>
          </a:p>
        </p:txBody>
      </p:sp>
      <p:sp>
        <p:nvSpPr>
          <p:cNvPr id="6" name="Slide Number Placeholder 7"/>
          <p:cNvSpPr>
            <a:spLocks noGrp="1"/>
          </p:cNvSpPr>
          <p:nvPr>
            <p:ph type="sldNum" sz="quarter" idx="4294967295"/>
          </p:nvPr>
        </p:nvSpPr>
        <p:spPr>
          <a:xfrm>
            <a:off x="9042400" y="6349075"/>
            <a:ext cx="2844800" cy="365125"/>
          </a:xfrm>
          <a:prstGeom prst="rect">
            <a:avLst/>
          </a:prstGeom>
        </p:spPr>
        <p:txBody>
          <a:bodyPr vert="horz" wrap="square" lIns="68580" tIns="34290" rIns="0" bIns="34290" rtlCol="0" anchor="ctr">
            <a:noAutofit/>
          </a:bodyPr>
          <a:lstStyle>
            <a:lvl1pPr algn="r">
              <a:defRPr sz="750">
                <a:solidFill>
                  <a:srgbClr val="6D6D66"/>
                </a:solidFill>
              </a:defRPr>
            </a:lvl1pPr>
          </a:lstStyle>
          <a:p>
            <a:pPr defTabSz="685800" fontAlgn="auto">
              <a:spcBef>
                <a:spcPts val="0"/>
              </a:spcBef>
              <a:spcAft>
                <a:spcPts val="0"/>
              </a:spcAft>
              <a:defRPr/>
            </a:pPr>
            <a:fld id="{485C39CC-EE39-D443-B36F-C90C146C8057}" type="slidenum">
              <a:rPr lang="en-US">
                <a:latin typeface="Calibri"/>
              </a:rPr>
              <a:pPr defTabSz="685800" fontAlgn="auto">
                <a:spcBef>
                  <a:spcPts val="0"/>
                </a:spcBef>
                <a:spcAft>
                  <a:spcPts val="0"/>
                </a:spcAft>
                <a:defRPr/>
              </a:pPr>
              <a:t>23</a:t>
            </a:fld>
            <a:endParaRPr lang="en-US" dirty="0">
              <a:latin typeface="Calibri"/>
            </a:endParaRPr>
          </a:p>
        </p:txBody>
      </p:sp>
      <p:sp>
        <p:nvSpPr>
          <p:cNvPr id="2" name="Content Placeholder 1"/>
          <p:cNvSpPr>
            <a:spLocks noGrp="1"/>
          </p:cNvSpPr>
          <p:nvPr>
            <p:ph idx="4294967295"/>
          </p:nvPr>
        </p:nvSpPr>
        <p:spPr>
          <a:xfrm>
            <a:off x="685800" y="981964"/>
            <a:ext cx="11201400" cy="5759450"/>
          </a:xfrm>
        </p:spPr>
        <p:txBody>
          <a:bodyPr>
            <a:normAutofit/>
          </a:bodyPr>
          <a:lstStyle/>
          <a:p>
            <a:pPr marL="0" indent="0">
              <a:lnSpc>
                <a:spcPts val="1650"/>
              </a:lnSpc>
              <a:spcBef>
                <a:spcPts val="450"/>
              </a:spcBef>
              <a:buNone/>
            </a:pPr>
            <a:r>
              <a:rPr lang="en-US" sz="1600" dirty="0"/>
              <a:t>COVID-19 information and employer resources:</a:t>
            </a:r>
          </a:p>
          <a:p>
            <a:pPr>
              <a:lnSpc>
                <a:spcPts val="1650"/>
              </a:lnSpc>
              <a:spcBef>
                <a:spcPts val="450"/>
              </a:spcBef>
            </a:pPr>
            <a:r>
              <a:rPr lang="en-US" sz="1600" dirty="0"/>
              <a:t>CDC: Prevention, health and vaccine information and guidance for workplaces: </a:t>
            </a:r>
            <a:r>
              <a:rPr lang="en-US" sz="1600" dirty="0">
                <a:hlinkClick r:id="rId3"/>
              </a:rPr>
              <a:t>https://www.cdc.gov/coronavirus/2019-ncov/community/workplaces-businesses/index.html</a:t>
            </a:r>
            <a:r>
              <a:rPr lang="en-US" sz="1600" dirty="0"/>
              <a:t> </a:t>
            </a:r>
          </a:p>
          <a:p>
            <a:pPr>
              <a:lnSpc>
                <a:spcPts val="1650"/>
              </a:lnSpc>
              <a:spcBef>
                <a:spcPts val="450"/>
              </a:spcBef>
            </a:pPr>
            <a:r>
              <a:rPr lang="en-US" sz="1600" dirty="0"/>
              <a:t>SHRM: Information for employers, leaders and HR professionals (some content is subscription-based): </a:t>
            </a:r>
            <a:r>
              <a:rPr lang="en-US" sz="1600" dirty="0">
                <a:hlinkClick r:id="rId4"/>
              </a:rPr>
              <a:t>https://www.shrm.org/hr-today/news/hr-news/Pages/coronavirus-resources.aspx</a:t>
            </a:r>
            <a:r>
              <a:rPr lang="en-US" sz="1600" dirty="0"/>
              <a:t> </a:t>
            </a:r>
          </a:p>
          <a:p>
            <a:pPr>
              <a:lnSpc>
                <a:spcPts val="1650"/>
              </a:lnSpc>
              <a:spcBef>
                <a:spcPts val="450"/>
              </a:spcBef>
            </a:pPr>
            <a:r>
              <a:rPr lang="en-US" sz="1600" dirty="0"/>
              <a:t>Humana.com: Prevention information, vaccine FAQs and links to state vaccine websites: </a:t>
            </a:r>
            <a:r>
              <a:rPr lang="en-US" sz="1600" u="sng" dirty="0">
                <a:hlinkClick r:id="rId5"/>
              </a:rPr>
              <a:t>https://www.humana.com/coronavirus</a:t>
            </a:r>
            <a:endParaRPr lang="en-US" sz="1600" dirty="0"/>
          </a:p>
          <a:p>
            <a:pPr marL="0" indent="0">
              <a:lnSpc>
                <a:spcPts val="1650"/>
              </a:lnSpc>
              <a:spcBef>
                <a:spcPts val="450"/>
              </a:spcBef>
              <a:buNone/>
            </a:pPr>
            <a:r>
              <a:rPr lang="en-US" sz="1600" dirty="0"/>
              <a:t>Your state, city </a:t>
            </a:r>
            <a:r>
              <a:rPr lang="en-US" sz="1600"/>
              <a:t>and county </a:t>
            </a:r>
            <a:r>
              <a:rPr lang="en-US" sz="1600" dirty="0"/>
              <a:t>health department websites for </a:t>
            </a:r>
            <a:r>
              <a:rPr lang="en-US" sz="1600"/>
              <a:t>local information</a:t>
            </a:r>
            <a:endParaRPr lang="en-US" sz="1600" dirty="0"/>
          </a:p>
          <a:p>
            <a:pPr marL="0" indent="0">
              <a:lnSpc>
                <a:spcPts val="1650"/>
              </a:lnSpc>
              <a:spcBef>
                <a:spcPts val="450"/>
              </a:spcBef>
              <a:buNone/>
            </a:pPr>
            <a:endParaRPr lang="en-US" sz="1600" dirty="0"/>
          </a:p>
          <a:p>
            <a:pPr marL="0" indent="0">
              <a:lnSpc>
                <a:spcPts val="1650"/>
              </a:lnSpc>
              <a:spcBef>
                <a:spcPts val="450"/>
              </a:spcBef>
              <a:buNone/>
            </a:pPr>
            <a:r>
              <a:rPr lang="en-US" sz="1600" dirty="0"/>
              <a:t>Learn more about self-care, emotional health and well-being:</a:t>
            </a:r>
          </a:p>
          <a:p>
            <a:pPr marL="0" indent="0">
              <a:lnSpc>
                <a:spcPts val="1650"/>
              </a:lnSpc>
              <a:spcBef>
                <a:spcPts val="450"/>
              </a:spcBef>
              <a:buNone/>
            </a:pPr>
            <a:r>
              <a:rPr lang="en-US" sz="1600" dirty="0"/>
              <a:t>American Heart Association: stress management: </a:t>
            </a:r>
            <a:r>
              <a:rPr lang="en-US" sz="1600" dirty="0">
                <a:hlinkClick r:id="rId6"/>
              </a:rPr>
              <a:t>https://www.heart.org/en/healthy-living/healthy-lifestyle/stress-management</a:t>
            </a:r>
            <a:endParaRPr lang="en-US" sz="1600" dirty="0"/>
          </a:p>
          <a:p>
            <a:pPr marL="0" indent="0">
              <a:lnSpc>
                <a:spcPts val="1650"/>
              </a:lnSpc>
              <a:spcBef>
                <a:spcPts val="450"/>
              </a:spcBef>
              <a:buNone/>
            </a:pPr>
            <a:r>
              <a:rPr lang="en-US" sz="1600" dirty="0"/>
              <a:t>American Heart Association: healthy living </a:t>
            </a:r>
            <a:r>
              <a:rPr lang="en-US" sz="1600" dirty="0">
                <a:hlinkClick r:id="rId7"/>
              </a:rPr>
              <a:t>https://www.heart.org/en/healthy-living/</a:t>
            </a:r>
            <a:endParaRPr lang="en-US" sz="1600" dirty="0"/>
          </a:p>
          <a:p>
            <a:pPr marL="0" indent="0">
              <a:lnSpc>
                <a:spcPts val="1650"/>
              </a:lnSpc>
              <a:spcBef>
                <a:spcPts val="450"/>
              </a:spcBef>
              <a:buNone/>
            </a:pPr>
            <a:r>
              <a:rPr lang="en-US" sz="1600" dirty="0"/>
              <a:t>Helpguide.org: </a:t>
            </a:r>
            <a:r>
              <a:rPr lang="en-US" sz="1600" u="sng" dirty="0">
                <a:hlinkClick r:id="rId8"/>
              </a:rPr>
              <a:t>https://www.helpguide.org/</a:t>
            </a:r>
            <a:endParaRPr lang="en-US" sz="1600" u="sng" dirty="0"/>
          </a:p>
          <a:p>
            <a:pPr marL="0" indent="0">
              <a:lnSpc>
                <a:spcPts val="1650"/>
              </a:lnSpc>
              <a:spcBef>
                <a:spcPts val="450"/>
              </a:spcBef>
              <a:buNone/>
            </a:pPr>
            <a:r>
              <a:rPr lang="en-US" sz="1600" dirty="0"/>
              <a:t>Mental Health America: </a:t>
            </a:r>
            <a:r>
              <a:rPr lang="en-US" sz="1600" u="sng" dirty="0">
                <a:hlinkClick r:id="rId9"/>
              </a:rPr>
              <a:t>http://www.mentalhealthamerica.net/</a:t>
            </a:r>
            <a:endParaRPr lang="en-US" sz="1600" u="sng" dirty="0"/>
          </a:p>
          <a:p>
            <a:pPr marL="0" indent="0">
              <a:lnSpc>
                <a:spcPts val="1650"/>
              </a:lnSpc>
              <a:spcBef>
                <a:spcPts val="450"/>
              </a:spcBef>
              <a:buNone/>
            </a:pPr>
            <a:r>
              <a:rPr lang="en-US" sz="1600" dirty="0"/>
              <a:t>Mindful.org: </a:t>
            </a:r>
            <a:r>
              <a:rPr lang="en-US" sz="1600" dirty="0">
                <a:hlinkClick r:id="rId10"/>
              </a:rPr>
              <a:t>https://www.mindful.org/meditation/mindfulness-getting-started/</a:t>
            </a:r>
            <a:r>
              <a:rPr lang="en-US" sz="1600" dirty="0"/>
              <a:t>  </a:t>
            </a:r>
          </a:p>
          <a:p>
            <a:pPr marL="0" indent="0">
              <a:lnSpc>
                <a:spcPts val="1650"/>
              </a:lnSpc>
              <a:spcBef>
                <a:spcPts val="450"/>
              </a:spcBef>
              <a:buNone/>
            </a:pPr>
            <a:r>
              <a:rPr lang="en-US" sz="1600" dirty="0"/>
              <a:t>The Substance Abuse and Mental Health Services Administration (SAMHSA): </a:t>
            </a:r>
            <a:r>
              <a:rPr lang="en-US" sz="1600" u="sng" dirty="0">
                <a:hlinkClick r:id="rId11"/>
              </a:rPr>
              <a:t>https://www.samhsa.gov/</a:t>
            </a:r>
            <a:br>
              <a:rPr lang="en-US" sz="1600" dirty="0"/>
            </a:br>
            <a:r>
              <a:rPr lang="en-US" sz="1600" dirty="0"/>
              <a:t>(includes treatment finder)</a:t>
            </a:r>
          </a:p>
          <a:p>
            <a:pPr marL="0" indent="0">
              <a:lnSpc>
                <a:spcPts val="1650"/>
              </a:lnSpc>
              <a:spcBef>
                <a:spcPts val="450"/>
              </a:spcBef>
              <a:buNone/>
            </a:pPr>
            <a:r>
              <a:rPr lang="en-US" sz="1600" dirty="0"/>
              <a:t>TED Talks (browse by topic): </a:t>
            </a:r>
            <a:r>
              <a:rPr lang="en-US" sz="1600" u="sng" dirty="0"/>
              <a:t>https://www.ted.com/topics</a:t>
            </a:r>
            <a:r>
              <a:rPr lang="en-US" sz="1600" dirty="0"/>
              <a:t>  </a:t>
            </a:r>
          </a:p>
          <a:p>
            <a:endParaRPr lang="en-US" dirty="0"/>
          </a:p>
        </p:txBody>
      </p:sp>
    </p:spTree>
    <p:extLst>
      <p:ext uri="{BB962C8B-B14F-4D97-AF65-F5344CB8AC3E}">
        <p14:creationId xmlns:p14="http://schemas.microsoft.com/office/powerpoint/2010/main" val="2621284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52400"/>
            <a:ext cx="10744200" cy="6773649"/>
          </a:xfrm>
          <a:prstGeom prst="rect">
            <a:avLst/>
          </a:prstGeom>
          <a:noFill/>
        </p:spPr>
        <p:txBody>
          <a:bodyPr wrap="square" rtlCol="0">
            <a:spAutoFit/>
          </a:bodyPr>
          <a:lstStyle/>
          <a:p>
            <a:pPr defTabSz="457200" fontAlgn="auto">
              <a:lnSpc>
                <a:spcPts val="1300"/>
              </a:lnSpc>
              <a:spcBef>
                <a:spcPts val="0"/>
              </a:spcBef>
              <a:spcAft>
                <a:spcPts val="0"/>
              </a:spcAft>
            </a:pPr>
            <a:r>
              <a:rPr lang="en-US" sz="1050" dirty="0">
                <a:solidFill>
                  <a:srgbClr val="53575A">
                    <a:lumMod val="65000"/>
                    <a:lumOff val="35000"/>
                  </a:srgbClr>
                </a:solidFill>
                <a:latin typeface="Arial" panose="020B0604020202020204" pitchFamily="34" charset="0"/>
                <a:ea typeface="Open Sans" panose="020B0606030504020204" pitchFamily="34" charset="0"/>
                <a:cs typeface="Arial" panose="020B0604020202020204" pitchFamily="34" charset="0"/>
              </a:rPr>
              <a:t>These non-insurance services are provided by Humana Wellness.  This is a general description of services which are subject to change. Please refer to your Human Resources contact for more information. This material is provided for informational use only and should not be construed as medical, legal, financial, or other professional advice or used in place of consulting a licensed professional. You should consult with an applicable licensed professional to determine what is right for you.</a:t>
            </a:r>
          </a:p>
          <a:p>
            <a:pPr defTabSz="457200" fontAlgn="auto">
              <a:lnSpc>
                <a:spcPts val="1300"/>
              </a:lnSpc>
              <a:spcBef>
                <a:spcPts val="0"/>
              </a:spcBef>
              <a:spcAft>
                <a:spcPts val="0"/>
              </a:spcAft>
            </a:pPr>
            <a:endParaRPr lang="en-US" sz="1050" dirty="0">
              <a:solidFill>
                <a:srgbClr val="53575A">
                  <a:lumMod val="65000"/>
                  <a:lumOff val="35000"/>
                </a:srgbClr>
              </a:solidFill>
              <a:latin typeface="Arial" panose="020B0604020202020204" pitchFamily="34" charset="0"/>
              <a:ea typeface="Open Sans" panose="020B0606030504020204" pitchFamily="34" charset="0"/>
              <a:cs typeface="Arial" panose="020B0604020202020204" pitchFamily="34" charset="0"/>
            </a:endParaRPr>
          </a:p>
          <a:p>
            <a:pPr defTabSz="457200" fontAlgn="auto">
              <a:lnSpc>
                <a:spcPts val="1300"/>
              </a:lnSpc>
              <a:spcBef>
                <a:spcPts val="0"/>
              </a:spcBef>
              <a:spcAft>
                <a:spcPts val="0"/>
              </a:spcAft>
            </a:pPr>
            <a:r>
              <a:rPr lang="en-US" sz="1050" dirty="0">
                <a:solidFill>
                  <a:srgbClr val="53575A">
                    <a:lumMod val="65000"/>
                    <a:lumOff val="35000"/>
                  </a:srgbClr>
                </a:solidFill>
                <a:latin typeface="Arial" panose="020B0604020202020204" pitchFamily="34" charset="0"/>
                <a:ea typeface="Open Sans" panose="020B0606030504020204" pitchFamily="34" charset="0"/>
                <a:cs typeface="Arial" panose="020B0604020202020204" pitchFamily="34" charset="0"/>
              </a:rPr>
              <a:t>Go365 is not an insurance product. Not available with all Humana health plans. This is a general description of services which are subject to change. Please refer to Customer Support for more information.</a:t>
            </a:r>
          </a:p>
          <a:p>
            <a:pPr defTabSz="457200" fontAlgn="auto">
              <a:lnSpc>
                <a:spcPts val="1300"/>
              </a:lnSpc>
              <a:spcBef>
                <a:spcPts val="0"/>
              </a:spcBef>
              <a:spcAft>
                <a:spcPts val="0"/>
              </a:spcAft>
            </a:pPr>
            <a:r>
              <a:rPr lang="en-US" sz="1050" dirty="0">
                <a:solidFill>
                  <a:srgbClr val="53575A">
                    <a:lumMod val="65000"/>
                    <a:lumOff val="35000"/>
                  </a:srgbClr>
                </a:solidFill>
                <a:latin typeface="Arial" panose="020B0604020202020204" pitchFamily="34" charset="0"/>
                <a:ea typeface="Open Sans" panose="020B0606030504020204" pitchFamily="34" charset="0"/>
                <a:cs typeface="Arial" panose="020B0604020202020204" pitchFamily="34" charset="0"/>
              </a:rPr>
              <a:t>From time to time, Go365 may make available items and services from third-party vendors. While some services are provided at no additional cost to you, if you choose to use certain items and services, you may incur additional fees that are not covered by Go365. Some services offer a free trial or a free/premium model. Costs and services may vary depending on the options you choose. Discounts for third-party products are off full retail price. Third-party vendors may run promotions that make it cheaper to purchase the product directly from such vendor. Humana does not endorse the items, services, or content provided by third-party vendors. Humana, its parent and affiliates are not liable to members for the negligent provision of services by third-party vendors.</a:t>
            </a:r>
          </a:p>
          <a:p>
            <a:pPr defTabSz="457200" fontAlgn="auto">
              <a:spcBef>
                <a:spcPts val="0"/>
              </a:spcBef>
              <a:spcAft>
                <a:spcPts val="0"/>
              </a:spcAft>
            </a:pPr>
            <a:endParaRPr lang="en-US" sz="1050" b="1" dirty="0">
              <a:solidFill>
                <a:srgbClr val="53575A">
                  <a:lumMod val="65000"/>
                  <a:lumOff val="35000"/>
                </a:srgbClr>
              </a:solidFill>
              <a:latin typeface="Arial" panose="020B0604020202020204" pitchFamily="34" charset="0"/>
              <a:cs typeface="Arial" panose="020B0604020202020204" pitchFamily="34" charset="0"/>
            </a:endParaRPr>
          </a:p>
          <a:p>
            <a:pPr defTabSz="457200" fontAlgn="auto">
              <a:spcBef>
                <a:spcPts val="0"/>
              </a:spcBef>
              <a:spcAft>
                <a:spcPts val="0"/>
              </a:spcAft>
            </a:pPr>
            <a:r>
              <a:rPr lang="en-US" sz="1050" b="1" dirty="0">
                <a:solidFill>
                  <a:srgbClr val="53575A">
                    <a:lumMod val="65000"/>
                    <a:lumOff val="35000"/>
                  </a:srgbClr>
                </a:solidFill>
                <a:latin typeface="Arial" panose="020B0604020202020204" pitchFamily="34" charset="0"/>
                <a:cs typeface="Arial" panose="020B0604020202020204" pitchFamily="34" charset="0"/>
              </a:rPr>
              <a:t>Discrimination is against the law</a:t>
            </a:r>
          </a:p>
          <a:p>
            <a:pPr defTabSz="457200" fontAlgn="auto">
              <a:spcBef>
                <a:spcPts val="0"/>
              </a:spcBef>
              <a:spcAft>
                <a:spcPts val="0"/>
              </a:spcAft>
            </a:pPr>
            <a:r>
              <a:rPr lang="en-US" sz="1050" dirty="0">
                <a:solidFill>
                  <a:srgbClr val="53575A">
                    <a:lumMod val="65000"/>
                    <a:lumOff val="35000"/>
                  </a:srgbClr>
                </a:solidFill>
                <a:latin typeface="Arial" panose="020B0604020202020204" pitchFamily="34" charset="0"/>
                <a:cs typeface="Arial" panose="020B0604020202020204" pitchFamily="34" charset="0"/>
              </a:rPr>
              <a:t>Humana Inc. and its subsidiaries comply with applicable federal civil rights laws and do not discriminate on the basis of race, color,</a:t>
            </a:r>
          </a:p>
          <a:p>
            <a:pPr defTabSz="457200" fontAlgn="auto">
              <a:spcBef>
                <a:spcPts val="0"/>
              </a:spcBef>
              <a:spcAft>
                <a:spcPts val="0"/>
              </a:spcAft>
            </a:pPr>
            <a:r>
              <a:rPr lang="en-US" sz="1050" dirty="0">
                <a:solidFill>
                  <a:srgbClr val="53575A">
                    <a:lumMod val="65000"/>
                    <a:lumOff val="35000"/>
                  </a:srgbClr>
                </a:solidFill>
                <a:latin typeface="Arial" panose="020B0604020202020204" pitchFamily="34" charset="0"/>
                <a:cs typeface="Arial" panose="020B0604020202020204" pitchFamily="34" charset="0"/>
              </a:rPr>
              <a:t>national origin, age, disability or sex. Humana Inc. and its subsidiaries do not exclude people or treat them differently because of race,</a:t>
            </a:r>
          </a:p>
          <a:p>
            <a:pPr defTabSz="457200" fontAlgn="auto">
              <a:spcBef>
                <a:spcPts val="0"/>
              </a:spcBef>
              <a:spcAft>
                <a:spcPts val="0"/>
              </a:spcAft>
            </a:pPr>
            <a:r>
              <a:rPr lang="en-US" sz="1050" dirty="0">
                <a:solidFill>
                  <a:srgbClr val="53575A">
                    <a:lumMod val="65000"/>
                    <a:lumOff val="35000"/>
                  </a:srgbClr>
                </a:solidFill>
                <a:latin typeface="Arial" panose="020B0604020202020204" pitchFamily="34" charset="0"/>
                <a:cs typeface="Arial" panose="020B0604020202020204" pitchFamily="34" charset="0"/>
              </a:rPr>
              <a:t>color, national origin, age, disability or sex.</a:t>
            </a:r>
          </a:p>
          <a:p>
            <a:pPr defTabSz="457200" fontAlgn="auto">
              <a:spcBef>
                <a:spcPts val="0"/>
              </a:spcBef>
              <a:spcAft>
                <a:spcPts val="0"/>
              </a:spcAft>
            </a:pPr>
            <a:endParaRPr lang="en-US" sz="1050" b="1" dirty="0">
              <a:solidFill>
                <a:srgbClr val="53575A">
                  <a:lumMod val="65000"/>
                  <a:lumOff val="35000"/>
                </a:srgbClr>
              </a:solidFill>
              <a:latin typeface="Arial" panose="020B0604020202020204" pitchFamily="34" charset="0"/>
              <a:cs typeface="Arial" panose="020B0604020202020204" pitchFamily="34" charset="0"/>
            </a:endParaRPr>
          </a:p>
          <a:p>
            <a:pPr defTabSz="457200" fontAlgn="auto">
              <a:spcBef>
                <a:spcPts val="0"/>
              </a:spcBef>
              <a:spcAft>
                <a:spcPts val="0"/>
              </a:spcAft>
            </a:pPr>
            <a:r>
              <a:rPr lang="en-US" sz="1050" b="1" dirty="0">
                <a:solidFill>
                  <a:srgbClr val="53575A">
                    <a:lumMod val="65000"/>
                    <a:lumOff val="35000"/>
                  </a:srgbClr>
                </a:solidFill>
                <a:latin typeface="Arial" panose="020B0604020202020204" pitchFamily="34" charset="0"/>
                <a:cs typeface="Arial" panose="020B0604020202020204" pitchFamily="34" charset="0"/>
              </a:rPr>
              <a:t>Humana Inc. and its subsidiaries </a:t>
            </a:r>
            <a:r>
              <a:rPr lang="en-US" sz="1050" dirty="0">
                <a:solidFill>
                  <a:srgbClr val="53575A">
                    <a:lumMod val="65000"/>
                    <a:lumOff val="35000"/>
                  </a:srgbClr>
                </a:solidFill>
                <a:latin typeface="Arial" panose="020B0604020202020204" pitchFamily="34" charset="0"/>
                <a:cs typeface="Arial" panose="020B0604020202020204" pitchFamily="34" charset="0"/>
              </a:rPr>
              <a:t>provide:</a:t>
            </a:r>
          </a:p>
          <a:p>
            <a:pPr defTabSz="457200" fontAlgn="auto">
              <a:spcBef>
                <a:spcPts val="0"/>
              </a:spcBef>
              <a:spcAft>
                <a:spcPts val="0"/>
              </a:spcAft>
            </a:pPr>
            <a:r>
              <a:rPr lang="en-US" sz="1050" dirty="0">
                <a:solidFill>
                  <a:srgbClr val="53575A">
                    <a:lumMod val="65000"/>
                    <a:lumOff val="35000"/>
                  </a:srgbClr>
                </a:solidFill>
                <a:latin typeface="Arial" panose="020B0604020202020204" pitchFamily="34" charset="0"/>
                <a:cs typeface="Arial" panose="020B0604020202020204" pitchFamily="34" charset="0"/>
              </a:rPr>
              <a:t>• Free auxiliary aids and services, such as qualified sign language interpreters, video remote interpretation, and written</a:t>
            </a:r>
          </a:p>
          <a:p>
            <a:pPr defTabSz="457200" fontAlgn="auto">
              <a:spcBef>
                <a:spcPts val="0"/>
              </a:spcBef>
              <a:spcAft>
                <a:spcPts val="0"/>
              </a:spcAft>
            </a:pPr>
            <a:r>
              <a:rPr lang="en-US" sz="1050" dirty="0">
                <a:solidFill>
                  <a:srgbClr val="53575A">
                    <a:lumMod val="65000"/>
                    <a:lumOff val="35000"/>
                  </a:srgbClr>
                </a:solidFill>
                <a:latin typeface="Arial" panose="020B0604020202020204" pitchFamily="34" charset="0"/>
                <a:cs typeface="Arial" panose="020B0604020202020204" pitchFamily="34" charset="0"/>
              </a:rPr>
              <a:t>information in other formats to people with disabilities when such auxiliary aids and services are necessary to ensure an</a:t>
            </a:r>
          </a:p>
          <a:p>
            <a:pPr defTabSz="457200" fontAlgn="auto">
              <a:spcBef>
                <a:spcPts val="0"/>
              </a:spcBef>
              <a:spcAft>
                <a:spcPts val="0"/>
              </a:spcAft>
            </a:pPr>
            <a:r>
              <a:rPr lang="en-US" sz="1050" dirty="0">
                <a:solidFill>
                  <a:srgbClr val="53575A">
                    <a:lumMod val="65000"/>
                    <a:lumOff val="35000"/>
                  </a:srgbClr>
                </a:solidFill>
                <a:latin typeface="Arial" panose="020B0604020202020204" pitchFamily="34" charset="0"/>
                <a:cs typeface="Arial" panose="020B0604020202020204" pitchFamily="34" charset="0"/>
              </a:rPr>
              <a:t>equal opportunity to participate.</a:t>
            </a:r>
          </a:p>
          <a:p>
            <a:pPr defTabSz="457200" fontAlgn="auto">
              <a:spcBef>
                <a:spcPts val="0"/>
              </a:spcBef>
              <a:spcAft>
                <a:spcPts val="0"/>
              </a:spcAft>
            </a:pPr>
            <a:r>
              <a:rPr lang="en-US" sz="1050" dirty="0">
                <a:solidFill>
                  <a:srgbClr val="53575A">
                    <a:lumMod val="65000"/>
                    <a:lumOff val="35000"/>
                  </a:srgbClr>
                </a:solidFill>
                <a:latin typeface="Arial" panose="020B0604020202020204" pitchFamily="34" charset="0"/>
                <a:cs typeface="Arial" panose="020B0604020202020204" pitchFamily="34" charset="0"/>
              </a:rPr>
              <a:t>• Free language services to people whose primary language is not English when those services are necessary to provide meaningful</a:t>
            </a:r>
          </a:p>
          <a:p>
            <a:pPr defTabSz="457200" fontAlgn="auto">
              <a:spcBef>
                <a:spcPts val="0"/>
              </a:spcBef>
              <a:spcAft>
                <a:spcPts val="0"/>
              </a:spcAft>
            </a:pPr>
            <a:r>
              <a:rPr lang="en-US" sz="1050" dirty="0">
                <a:solidFill>
                  <a:srgbClr val="53575A">
                    <a:lumMod val="65000"/>
                    <a:lumOff val="35000"/>
                  </a:srgbClr>
                </a:solidFill>
                <a:latin typeface="Arial" panose="020B0604020202020204" pitchFamily="34" charset="0"/>
                <a:cs typeface="Arial" panose="020B0604020202020204" pitchFamily="34" charset="0"/>
              </a:rPr>
              <a:t>access, such as translated documents or oral interpretation.</a:t>
            </a:r>
          </a:p>
          <a:p>
            <a:pPr defTabSz="457200" fontAlgn="auto">
              <a:spcBef>
                <a:spcPts val="0"/>
              </a:spcBef>
              <a:spcAft>
                <a:spcPts val="0"/>
              </a:spcAft>
            </a:pPr>
            <a:r>
              <a:rPr lang="en-US" sz="1050" dirty="0">
                <a:solidFill>
                  <a:srgbClr val="53575A">
                    <a:lumMod val="65000"/>
                    <a:lumOff val="35000"/>
                  </a:srgbClr>
                </a:solidFill>
                <a:latin typeface="Arial" panose="020B0604020202020204" pitchFamily="34" charset="0"/>
                <a:cs typeface="Arial" panose="020B0604020202020204" pitchFamily="34" charset="0"/>
              </a:rPr>
              <a:t>If you need these services, call the number on your ID card or if you use a </a:t>
            </a:r>
            <a:r>
              <a:rPr lang="en-US" sz="1050" b="1" dirty="0">
                <a:solidFill>
                  <a:srgbClr val="53575A">
                    <a:lumMod val="65000"/>
                    <a:lumOff val="35000"/>
                  </a:srgbClr>
                </a:solidFill>
                <a:latin typeface="Arial" panose="020B0604020202020204" pitchFamily="34" charset="0"/>
                <a:cs typeface="Arial" panose="020B0604020202020204" pitchFamily="34" charset="0"/>
              </a:rPr>
              <a:t>TTY</a:t>
            </a:r>
            <a:r>
              <a:rPr lang="en-US" sz="1050" dirty="0">
                <a:solidFill>
                  <a:srgbClr val="53575A">
                    <a:lumMod val="65000"/>
                    <a:lumOff val="35000"/>
                  </a:srgbClr>
                </a:solidFill>
                <a:latin typeface="Arial" panose="020B0604020202020204" pitchFamily="34" charset="0"/>
                <a:cs typeface="Arial" panose="020B0604020202020204" pitchFamily="34" charset="0"/>
              </a:rPr>
              <a:t>, call </a:t>
            </a:r>
            <a:r>
              <a:rPr lang="en-US" sz="1050" b="1" dirty="0">
                <a:solidFill>
                  <a:srgbClr val="53575A">
                    <a:lumMod val="65000"/>
                    <a:lumOff val="35000"/>
                  </a:srgbClr>
                </a:solidFill>
                <a:latin typeface="Arial" panose="020B0604020202020204" pitchFamily="34" charset="0"/>
                <a:cs typeface="Arial" panose="020B0604020202020204" pitchFamily="34" charset="0"/>
              </a:rPr>
              <a:t>711</a:t>
            </a:r>
            <a:r>
              <a:rPr lang="en-US" sz="1050" dirty="0">
                <a:solidFill>
                  <a:srgbClr val="53575A">
                    <a:lumMod val="65000"/>
                    <a:lumOff val="35000"/>
                  </a:srgbClr>
                </a:solidFill>
                <a:latin typeface="Arial" panose="020B0604020202020204" pitchFamily="34" charset="0"/>
                <a:cs typeface="Arial" panose="020B0604020202020204" pitchFamily="34" charset="0"/>
              </a:rPr>
              <a:t>. If you believe that </a:t>
            </a:r>
            <a:r>
              <a:rPr lang="en-US" sz="1050" b="1" dirty="0">
                <a:solidFill>
                  <a:srgbClr val="53575A">
                    <a:lumMod val="65000"/>
                    <a:lumOff val="35000"/>
                  </a:srgbClr>
                </a:solidFill>
                <a:latin typeface="Arial" panose="020B0604020202020204" pitchFamily="34" charset="0"/>
                <a:cs typeface="Arial" panose="020B0604020202020204" pitchFamily="34" charset="0"/>
              </a:rPr>
              <a:t>Humana Inc. and its</a:t>
            </a:r>
          </a:p>
          <a:p>
            <a:pPr defTabSz="457200" fontAlgn="auto">
              <a:spcBef>
                <a:spcPts val="0"/>
              </a:spcBef>
              <a:spcAft>
                <a:spcPts val="0"/>
              </a:spcAft>
            </a:pPr>
            <a:r>
              <a:rPr lang="en-US" sz="1050" b="1" dirty="0">
                <a:solidFill>
                  <a:srgbClr val="53575A">
                    <a:lumMod val="65000"/>
                    <a:lumOff val="35000"/>
                  </a:srgbClr>
                </a:solidFill>
                <a:latin typeface="Arial" panose="020B0604020202020204" pitchFamily="34" charset="0"/>
                <a:cs typeface="Arial" panose="020B0604020202020204" pitchFamily="34" charset="0"/>
              </a:rPr>
              <a:t>subsidiaries </a:t>
            </a:r>
            <a:r>
              <a:rPr lang="en-US" sz="1050" dirty="0">
                <a:solidFill>
                  <a:srgbClr val="53575A">
                    <a:lumMod val="65000"/>
                    <a:lumOff val="35000"/>
                  </a:srgbClr>
                </a:solidFill>
                <a:latin typeface="Arial" panose="020B0604020202020204" pitchFamily="34" charset="0"/>
                <a:cs typeface="Arial" panose="020B0604020202020204" pitchFamily="34" charset="0"/>
              </a:rPr>
              <a:t>have failed to provide these services or discriminated in another way on the basis of race, color, national origin, age,</a:t>
            </a:r>
          </a:p>
          <a:p>
            <a:pPr defTabSz="457200" fontAlgn="auto">
              <a:spcBef>
                <a:spcPts val="0"/>
              </a:spcBef>
              <a:spcAft>
                <a:spcPts val="0"/>
              </a:spcAft>
            </a:pPr>
            <a:r>
              <a:rPr lang="en-US" sz="1050" dirty="0">
                <a:solidFill>
                  <a:srgbClr val="53575A">
                    <a:lumMod val="65000"/>
                    <a:lumOff val="35000"/>
                  </a:srgbClr>
                </a:solidFill>
                <a:latin typeface="Arial" panose="020B0604020202020204" pitchFamily="34" charset="0"/>
                <a:cs typeface="Arial" panose="020B0604020202020204" pitchFamily="34" charset="0"/>
              </a:rPr>
              <a:t>disability or sex, you can file a grievance with:</a:t>
            </a:r>
          </a:p>
          <a:p>
            <a:pPr defTabSz="457200" fontAlgn="auto">
              <a:spcBef>
                <a:spcPts val="0"/>
              </a:spcBef>
              <a:spcAft>
                <a:spcPts val="0"/>
              </a:spcAft>
            </a:pPr>
            <a:r>
              <a:rPr lang="en-US" sz="1050" dirty="0">
                <a:solidFill>
                  <a:srgbClr val="53575A">
                    <a:lumMod val="65000"/>
                    <a:lumOff val="35000"/>
                  </a:srgbClr>
                </a:solidFill>
                <a:latin typeface="Arial" panose="020B0604020202020204" pitchFamily="34" charset="0"/>
                <a:cs typeface="Arial" panose="020B0604020202020204" pitchFamily="34" charset="0"/>
              </a:rPr>
              <a:t>Discrimination Grievances</a:t>
            </a:r>
          </a:p>
          <a:p>
            <a:pPr defTabSz="457200" fontAlgn="auto">
              <a:spcBef>
                <a:spcPts val="0"/>
              </a:spcBef>
              <a:spcAft>
                <a:spcPts val="0"/>
              </a:spcAft>
            </a:pPr>
            <a:r>
              <a:rPr lang="en-US" sz="1050" dirty="0">
                <a:solidFill>
                  <a:srgbClr val="53575A">
                    <a:lumMod val="65000"/>
                    <a:lumOff val="35000"/>
                  </a:srgbClr>
                </a:solidFill>
                <a:latin typeface="Arial" panose="020B0604020202020204" pitchFamily="34" charset="0"/>
                <a:cs typeface="Arial" panose="020B0604020202020204" pitchFamily="34" charset="0"/>
              </a:rPr>
              <a:t>P.O. Box 14618</a:t>
            </a:r>
          </a:p>
          <a:p>
            <a:pPr defTabSz="457200" fontAlgn="auto">
              <a:spcBef>
                <a:spcPts val="0"/>
              </a:spcBef>
              <a:spcAft>
                <a:spcPts val="0"/>
              </a:spcAft>
            </a:pPr>
            <a:r>
              <a:rPr lang="en-US" sz="1050" dirty="0">
                <a:solidFill>
                  <a:srgbClr val="53575A">
                    <a:lumMod val="65000"/>
                    <a:lumOff val="35000"/>
                  </a:srgbClr>
                </a:solidFill>
                <a:latin typeface="Arial" panose="020B0604020202020204" pitchFamily="34" charset="0"/>
                <a:cs typeface="Arial" panose="020B0604020202020204" pitchFamily="34" charset="0"/>
              </a:rPr>
              <a:t>Lexington, KY 40512 - 4618</a:t>
            </a:r>
          </a:p>
          <a:p>
            <a:pPr defTabSz="457200" fontAlgn="auto">
              <a:spcBef>
                <a:spcPts val="0"/>
              </a:spcBef>
              <a:spcAft>
                <a:spcPts val="0"/>
              </a:spcAft>
            </a:pPr>
            <a:endParaRPr lang="en-US" sz="1050" dirty="0">
              <a:solidFill>
                <a:srgbClr val="53575A">
                  <a:lumMod val="65000"/>
                  <a:lumOff val="35000"/>
                </a:srgbClr>
              </a:solidFill>
              <a:latin typeface="Arial" panose="020B0604020202020204" pitchFamily="34" charset="0"/>
              <a:cs typeface="Arial" panose="020B0604020202020204" pitchFamily="34" charset="0"/>
            </a:endParaRPr>
          </a:p>
          <a:p>
            <a:pPr defTabSz="457200" fontAlgn="auto">
              <a:spcBef>
                <a:spcPts val="0"/>
              </a:spcBef>
              <a:spcAft>
                <a:spcPts val="0"/>
              </a:spcAft>
            </a:pPr>
            <a:r>
              <a:rPr lang="en-US" sz="1050" dirty="0">
                <a:solidFill>
                  <a:srgbClr val="53575A">
                    <a:lumMod val="65000"/>
                    <a:lumOff val="35000"/>
                  </a:srgbClr>
                </a:solidFill>
                <a:latin typeface="Arial" panose="020B0604020202020204" pitchFamily="34" charset="0"/>
                <a:cs typeface="Arial" panose="020B0604020202020204" pitchFamily="34" charset="0"/>
              </a:rPr>
              <a:t>If you need help filing a grievance, call the number on your ID card or if you use a </a:t>
            </a:r>
            <a:r>
              <a:rPr lang="en-US" sz="1050" b="1" dirty="0">
                <a:solidFill>
                  <a:srgbClr val="53575A">
                    <a:lumMod val="65000"/>
                    <a:lumOff val="35000"/>
                  </a:srgbClr>
                </a:solidFill>
                <a:latin typeface="Arial" panose="020B0604020202020204" pitchFamily="34" charset="0"/>
                <a:cs typeface="Arial" panose="020B0604020202020204" pitchFamily="34" charset="0"/>
              </a:rPr>
              <a:t>TTY</a:t>
            </a:r>
            <a:r>
              <a:rPr lang="en-US" sz="1050" dirty="0">
                <a:solidFill>
                  <a:srgbClr val="53575A">
                    <a:lumMod val="65000"/>
                    <a:lumOff val="35000"/>
                  </a:srgbClr>
                </a:solidFill>
                <a:latin typeface="Arial" panose="020B0604020202020204" pitchFamily="34" charset="0"/>
                <a:cs typeface="Arial" panose="020B0604020202020204" pitchFamily="34" charset="0"/>
              </a:rPr>
              <a:t>, call </a:t>
            </a:r>
            <a:r>
              <a:rPr lang="en-US" sz="1050" b="1" dirty="0">
                <a:solidFill>
                  <a:srgbClr val="53575A">
                    <a:lumMod val="65000"/>
                    <a:lumOff val="35000"/>
                  </a:srgbClr>
                </a:solidFill>
                <a:latin typeface="Arial" panose="020B0604020202020204" pitchFamily="34" charset="0"/>
                <a:cs typeface="Arial" panose="020B0604020202020204" pitchFamily="34" charset="0"/>
              </a:rPr>
              <a:t>711</a:t>
            </a:r>
            <a:r>
              <a:rPr lang="en-US" sz="1050" dirty="0">
                <a:solidFill>
                  <a:srgbClr val="53575A">
                    <a:lumMod val="65000"/>
                    <a:lumOff val="35000"/>
                  </a:srgbClr>
                </a:solidFill>
                <a:latin typeface="Arial" panose="020B0604020202020204" pitchFamily="34" charset="0"/>
                <a:cs typeface="Arial" panose="020B0604020202020204" pitchFamily="34" charset="0"/>
              </a:rPr>
              <a:t>.</a:t>
            </a:r>
          </a:p>
          <a:p>
            <a:pPr defTabSz="457200" fontAlgn="auto">
              <a:spcBef>
                <a:spcPts val="0"/>
              </a:spcBef>
              <a:spcAft>
                <a:spcPts val="0"/>
              </a:spcAft>
            </a:pPr>
            <a:r>
              <a:rPr lang="en-US" sz="1050" dirty="0">
                <a:solidFill>
                  <a:srgbClr val="53575A">
                    <a:lumMod val="65000"/>
                    <a:lumOff val="35000"/>
                  </a:srgbClr>
                </a:solidFill>
                <a:latin typeface="Arial" panose="020B0604020202020204" pitchFamily="34" charset="0"/>
                <a:cs typeface="Arial" panose="020B0604020202020204" pitchFamily="34" charset="0"/>
              </a:rPr>
              <a:t>You can also file a civil rights complaint with the </a:t>
            </a:r>
            <a:r>
              <a:rPr lang="en-US" sz="1050" b="1" dirty="0">
                <a:solidFill>
                  <a:srgbClr val="53575A">
                    <a:lumMod val="65000"/>
                    <a:lumOff val="35000"/>
                  </a:srgbClr>
                </a:solidFill>
                <a:latin typeface="Arial" panose="020B0604020202020204" pitchFamily="34" charset="0"/>
                <a:cs typeface="Arial" panose="020B0604020202020204" pitchFamily="34" charset="0"/>
              </a:rPr>
              <a:t>U.S. Department of Health and Human Services</a:t>
            </a:r>
            <a:r>
              <a:rPr lang="en-US" sz="1050" dirty="0">
                <a:solidFill>
                  <a:srgbClr val="53575A">
                    <a:lumMod val="65000"/>
                    <a:lumOff val="35000"/>
                  </a:srgbClr>
                </a:solidFill>
                <a:latin typeface="Arial" panose="020B0604020202020204" pitchFamily="34" charset="0"/>
                <a:cs typeface="Arial" panose="020B0604020202020204" pitchFamily="34" charset="0"/>
              </a:rPr>
              <a:t>, Office for Civil Rights electronically</a:t>
            </a:r>
          </a:p>
          <a:p>
            <a:pPr defTabSz="457200" fontAlgn="auto">
              <a:spcBef>
                <a:spcPts val="0"/>
              </a:spcBef>
              <a:spcAft>
                <a:spcPts val="0"/>
              </a:spcAft>
            </a:pPr>
            <a:r>
              <a:rPr lang="en-US" sz="1050" dirty="0">
                <a:solidFill>
                  <a:srgbClr val="53575A">
                    <a:lumMod val="65000"/>
                    <a:lumOff val="35000"/>
                  </a:srgbClr>
                </a:solidFill>
                <a:latin typeface="Arial" panose="020B0604020202020204" pitchFamily="34" charset="0"/>
                <a:cs typeface="Arial" panose="020B0604020202020204" pitchFamily="34" charset="0"/>
              </a:rPr>
              <a:t>through the Office for Civil Rights Complaint Portal, available at </a:t>
            </a:r>
            <a:r>
              <a:rPr lang="en-US" sz="1050" b="1" dirty="0">
                <a:solidFill>
                  <a:srgbClr val="53575A">
                    <a:lumMod val="65000"/>
                    <a:lumOff val="35000"/>
                  </a:srgbClr>
                </a:solidFill>
                <a:latin typeface="Arial" panose="020B0604020202020204" pitchFamily="34" charset="0"/>
                <a:cs typeface="Arial" panose="020B0604020202020204" pitchFamily="34" charset="0"/>
              </a:rPr>
              <a:t>https://ocrportal.hhs.gov/ocr/portal/lobby.jsf</a:t>
            </a:r>
            <a:r>
              <a:rPr lang="en-US" sz="1050" dirty="0">
                <a:solidFill>
                  <a:srgbClr val="53575A">
                    <a:lumMod val="65000"/>
                    <a:lumOff val="35000"/>
                  </a:srgbClr>
                </a:solidFill>
                <a:latin typeface="Arial" panose="020B0604020202020204" pitchFamily="34" charset="0"/>
                <a:cs typeface="Arial" panose="020B0604020202020204" pitchFamily="34" charset="0"/>
              </a:rPr>
              <a:t>, or by mail or phone at:</a:t>
            </a:r>
          </a:p>
          <a:p>
            <a:pPr defTabSz="457200" fontAlgn="auto">
              <a:spcBef>
                <a:spcPts val="0"/>
              </a:spcBef>
              <a:spcAft>
                <a:spcPts val="0"/>
              </a:spcAft>
            </a:pPr>
            <a:endParaRPr lang="en-US" sz="1050" b="1" dirty="0">
              <a:solidFill>
                <a:srgbClr val="53575A">
                  <a:lumMod val="65000"/>
                  <a:lumOff val="35000"/>
                </a:srgbClr>
              </a:solidFill>
              <a:latin typeface="Arial" panose="020B0604020202020204" pitchFamily="34" charset="0"/>
              <a:cs typeface="Arial" panose="020B0604020202020204" pitchFamily="34" charset="0"/>
            </a:endParaRPr>
          </a:p>
          <a:p>
            <a:pPr defTabSz="457200" fontAlgn="auto">
              <a:spcBef>
                <a:spcPts val="0"/>
              </a:spcBef>
              <a:spcAft>
                <a:spcPts val="0"/>
              </a:spcAft>
            </a:pPr>
            <a:r>
              <a:rPr lang="en-US" sz="1050" b="1" dirty="0">
                <a:solidFill>
                  <a:srgbClr val="53575A">
                    <a:lumMod val="65000"/>
                    <a:lumOff val="35000"/>
                  </a:srgbClr>
                </a:solidFill>
                <a:latin typeface="Arial" panose="020B0604020202020204" pitchFamily="34" charset="0"/>
                <a:cs typeface="Arial" panose="020B0604020202020204" pitchFamily="34" charset="0"/>
              </a:rPr>
              <a:t>U.S. Department of Health and Human Services</a:t>
            </a:r>
          </a:p>
          <a:p>
            <a:pPr defTabSz="457200" fontAlgn="auto">
              <a:spcBef>
                <a:spcPts val="0"/>
              </a:spcBef>
              <a:spcAft>
                <a:spcPts val="0"/>
              </a:spcAft>
            </a:pPr>
            <a:r>
              <a:rPr lang="en-US" sz="1050" dirty="0">
                <a:solidFill>
                  <a:srgbClr val="53575A">
                    <a:lumMod val="65000"/>
                    <a:lumOff val="35000"/>
                  </a:srgbClr>
                </a:solidFill>
                <a:latin typeface="Arial" panose="020B0604020202020204" pitchFamily="34" charset="0"/>
                <a:cs typeface="Arial" panose="020B0604020202020204" pitchFamily="34" charset="0"/>
              </a:rPr>
              <a:t>200 Independence Avenue, SW</a:t>
            </a:r>
          </a:p>
          <a:p>
            <a:pPr defTabSz="457200" fontAlgn="auto">
              <a:spcBef>
                <a:spcPts val="0"/>
              </a:spcBef>
              <a:spcAft>
                <a:spcPts val="0"/>
              </a:spcAft>
            </a:pPr>
            <a:r>
              <a:rPr lang="en-US" sz="1050" dirty="0">
                <a:solidFill>
                  <a:srgbClr val="53575A">
                    <a:lumMod val="65000"/>
                    <a:lumOff val="35000"/>
                  </a:srgbClr>
                </a:solidFill>
                <a:latin typeface="Arial" panose="020B0604020202020204" pitchFamily="34" charset="0"/>
                <a:cs typeface="Arial" panose="020B0604020202020204" pitchFamily="34" charset="0"/>
              </a:rPr>
              <a:t>Room 509F, HHH Building</a:t>
            </a:r>
          </a:p>
          <a:p>
            <a:pPr defTabSz="457200" fontAlgn="auto">
              <a:spcBef>
                <a:spcPts val="0"/>
              </a:spcBef>
              <a:spcAft>
                <a:spcPts val="0"/>
              </a:spcAft>
            </a:pPr>
            <a:r>
              <a:rPr lang="en-US" sz="1050" dirty="0">
                <a:solidFill>
                  <a:srgbClr val="53575A">
                    <a:lumMod val="65000"/>
                    <a:lumOff val="35000"/>
                  </a:srgbClr>
                </a:solidFill>
                <a:latin typeface="Arial" panose="020B0604020202020204" pitchFamily="34" charset="0"/>
                <a:cs typeface="Arial" panose="020B0604020202020204" pitchFamily="34" charset="0"/>
              </a:rPr>
              <a:t>Washington, D.C. 20201</a:t>
            </a:r>
          </a:p>
          <a:p>
            <a:pPr defTabSz="457200" fontAlgn="auto">
              <a:spcBef>
                <a:spcPts val="0"/>
              </a:spcBef>
              <a:spcAft>
                <a:spcPts val="0"/>
              </a:spcAft>
            </a:pPr>
            <a:r>
              <a:rPr lang="en-US" sz="1050" b="1" dirty="0">
                <a:solidFill>
                  <a:srgbClr val="53575A">
                    <a:lumMod val="65000"/>
                    <a:lumOff val="35000"/>
                  </a:srgbClr>
                </a:solidFill>
                <a:latin typeface="Arial" panose="020B0604020202020204" pitchFamily="34" charset="0"/>
                <a:cs typeface="Arial" panose="020B0604020202020204" pitchFamily="34" charset="0"/>
              </a:rPr>
              <a:t>1-800–368–1019, 1-800-537-7697 (TDD)</a:t>
            </a:r>
          </a:p>
          <a:p>
            <a:pPr defTabSz="457200" fontAlgn="auto">
              <a:spcBef>
                <a:spcPts val="0"/>
              </a:spcBef>
              <a:spcAft>
                <a:spcPts val="0"/>
              </a:spcAft>
            </a:pPr>
            <a:r>
              <a:rPr lang="en-US" sz="1050" dirty="0">
                <a:solidFill>
                  <a:srgbClr val="53575A">
                    <a:lumMod val="65000"/>
                    <a:lumOff val="35000"/>
                  </a:srgbClr>
                </a:solidFill>
                <a:latin typeface="Arial" panose="020B0604020202020204" pitchFamily="34" charset="0"/>
                <a:cs typeface="Arial" panose="020B0604020202020204" pitchFamily="34" charset="0"/>
              </a:rPr>
              <a:t>Complaint forms are available at </a:t>
            </a:r>
            <a:r>
              <a:rPr lang="en-US" sz="1050" b="1" dirty="0">
                <a:solidFill>
                  <a:srgbClr val="53575A">
                    <a:lumMod val="65000"/>
                    <a:lumOff val="35000"/>
                  </a:srgbClr>
                </a:solidFill>
                <a:latin typeface="Arial" panose="020B0604020202020204" pitchFamily="34" charset="0"/>
                <a:cs typeface="Arial" panose="020B0604020202020204" pitchFamily="34" charset="0"/>
                <a:hlinkClick r:id="rId3"/>
              </a:rPr>
              <a:t>http://www.hhs.gov/ocr/office/file/index.html</a:t>
            </a:r>
            <a:endParaRPr lang="en-US" sz="1050" dirty="0">
              <a:solidFill>
                <a:prstClr val="black"/>
              </a:solidFill>
              <a:latin typeface="Arial" panose="020B0604020202020204" pitchFamily="34" charset="0"/>
              <a:ea typeface="ＭＳ Ｐゴシック" charset="-128"/>
              <a:cs typeface="Arial" panose="020B0604020202020204" pitchFamily="34" charset="0"/>
            </a:endParaRPr>
          </a:p>
          <a:p>
            <a:pPr defTabSz="457200" eaLnBrk="0" fontAlgn="auto" hangingPunct="0">
              <a:spcBef>
                <a:spcPts val="0"/>
              </a:spcBef>
              <a:spcAft>
                <a:spcPts val="0"/>
              </a:spcAft>
            </a:pPr>
            <a:endParaRPr lang="en-US" sz="1050" dirty="0">
              <a:solidFill>
                <a:prstClr val="black"/>
              </a:solidFill>
              <a:latin typeface="Arial" panose="020B0604020202020204" pitchFamily="34" charset="0"/>
              <a:ea typeface="ＭＳ Ｐゴシック" charset="-128"/>
              <a:cs typeface="Arial" panose="020B0604020202020204" pitchFamily="34" charset="0"/>
            </a:endParaRPr>
          </a:p>
        </p:txBody>
      </p:sp>
    </p:spTree>
    <p:extLst>
      <p:ext uri="{BB962C8B-B14F-4D97-AF65-F5344CB8AC3E}">
        <p14:creationId xmlns:p14="http://schemas.microsoft.com/office/powerpoint/2010/main" val="2346873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a:ext>
            </a:extLst>
          </a:blip>
          <a:stretch>
            <a:fillRect/>
          </a:stretch>
        </p:blipFill>
        <p:spPr bwMode="auto">
          <a:xfrm>
            <a:off x="914400" y="304800"/>
            <a:ext cx="9677399" cy="6248400"/>
          </a:xfrm>
          <a:prstGeom prst="rect">
            <a:avLst/>
          </a:prstGeom>
          <a:noFill/>
          <a:ln>
            <a:noFill/>
          </a:ln>
        </p:spPr>
      </p:pic>
    </p:spTree>
    <p:extLst>
      <p:ext uri="{BB962C8B-B14F-4D97-AF65-F5344CB8AC3E}">
        <p14:creationId xmlns:p14="http://schemas.microsoft.com/office/powerpoint/2010/main" val="2813494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solidFill>
                  <a:srgbClr val="5C9A1B"/>
                </a:solidFill>
              </a:rPr>
              <a:t>The impact of COVID-19 on the workplace</a:t>
            </a:r>
            <a:br>
              <a:rPr lang="en-US" sz="3000" dirty="0">
                <a:solidFill>
                  <a:srgbClr val="5C9A1B"/>
                </a:solidFill>
              </a:rPr>
            </a:br>
            <a:endParaRPr lang="en-US" sz="3000" dirty="0">
              <a:solidFill>
                <a:srgbClr val="5C9A1B"/>
              </a:solidFill>
            </a:endParaRPr>
          </a:p>
        </p:txBody>
      </p:sp>
      <p:sp>
        <p:nvSpPr>
          <p:cNvPr id="5" name="Slide Number Placeholder 1"/>
          <p:cNvSpPr>
            <a:spLocks noGrp="1"/>
          </p:cNvSpPr>
          <p:nvPr>
            <p:ph type="sldNum" sz="quarter" idx="13"/>
          </p:nvPr>
        </p:nvSpPr>
        <p:spPr/>
        <p:txBody>
          <a:bodyPr/>
          <a:lstStyle/>
          <a:p>
            <a:pPr>
              <a:defRPr/>
            </a:pPr>
            <a:fld id="{485C39CC-EE39-D443-B36F-C90C146C8057}" type="slidenum">
              <a:rPr lang="en-US">
                <a:solidFill>
                  <a:srgbClr val="C8C8C8"/>
                </a:solidFill>
              </a:rPr>
              <a:pPr>
                <a:defRPr/>
              </a:pPr>
              <a:t>3</a:t>
            </a:fld>
            <a:endParaRPr lang="en-US" dirty="0">
              <a:solidFill>
                <a:srgbClr val="C8C8C8"/>
              </a:solidFill>
            </a:endParaRPr>
          </a:p>
        </p:txBody>
      </p:sp>
      <p:sp>
        <p:nvSpPr>
          <p:cNvPr id="6" name="Text Placeholder 5"/>
          <p:cNvSpPr>
            <a:spLocks noGrp="1"/>
          </p:cNvSpPr>
          <p:nvPr>
            <p:ph type="body" sz="quarter" idx="17"/>
          </p:nvPr>
        </p:nvSpPr>
        <p:spPr>
          <a:xfrm>
            <a:off x="5029201" y="1463040"/>
            <a:ext cx="6793994" cy="4572000"/>
          </a:xfrm>
        </p:spPr>
        <p:txBody>
          <a:bodyPr/>
          <a:lstStyle/>
          <a:p>
            <a:pPr>
              <a:spcAft>
                <a:spcPts val="800"/>
              </a:spcAft>
              <a:buClr>
                <a:schemeClr val="accent1"/>
              </a:buClr>
            </a:pPr>
            <a:endParaRPr lang="en-US" dirty="0"/>
          </a:p>
          <a:p>
            <a:pPr>
              <a:spcAft>
                <a:spcPts val="800"/>
              </a:spcAft>
            </a:pPr>
            <a:endParaRPr lang="en-US" dirty="0"/>
          </a:p>
          <a:p>
            <a:pPr>
              <a:spcAft>
                <a:spcPts val="800"/>
              </a:spcAft>
            </a:pPr>
            <a:endParaRPr lang="en-US" dirty="0"/>
          </a:p>
          <a:p>
            <a:pPr>
              <a:spcAft>
                <a:spcPts val="800"/>
              </a:spcAft>
            </a:pPr>
            <a:endParaRPr lang="en-US" dirty="0"/>
          </a:p>
        </p:txBody>
      </p:sp>
      <p:pic>
        <p:nvPicPr>
          <p:cNvPr id="9" name="Picture Placeholder 8"/>
          <p:cNvPicPr>
            <a:picLocks noGrp="1" noChangeAspect="1"/>
          </p:cNvPicPr>
          <p:nvPr>
            <p:ph type="pic" sz="quarter" idx="11"/>
          </p:nvPr>
        </p:nvPicPr>
        <p:blipFill rotWithShape="1">
          <a:blip r:embed="rId3" cstate="email">
            <a:extLst>
              <a:ext uri="{28A0092B-C50C-407E-A947-70E740481C1C}">
                <a14:useLocalDpi xmlns:a14="http://schemas.microsoft.com/office/drawing/2010/main" val="0"/>
              </a:ext>
            </a:extLst>
          </a:blip>
          <a:srcRect l="14275" r="14275"/>
          <a:stretch/>
        </p:blipFill>
        <p:spPr>
          <a:xfrm>
            <a:off x="1143000" y="1463040"/>
            <a:ext cx="3657600" cy="3657600"/>
          </a:xfrm>
          <a:prstGeom prst="rect">
            <a:avLst/>
          </a:prstGeom>
        </p:spPr>
      </p:pic>
      <p:sp>
        <p:nvSpPr>
          <p:cNvPr id="4" name="Rectangle 3">
            <a:extLst>
              <a:ext uri="{FF2B5EF4-FFF2-40B4-BE49-F238E27FC236}">
                <a16:creationId xmlns:a16="http://schemas.microsoft.com/office/drawing/2014/main" id="{78BD2976-E765-4B0A-8F76-629E487818CD}"/>
              </a:ext>
            </a:extLst>
          </p:cNvPr>
          <p:cNvSpPr/>
          <p:nvPr/>
        </p:nvSpPr>
        <p:spPr>
          <a:xfrm>
            <a:off x="5867400" y="1958806"/>
            <a:ext cx="5346192" cy="2646878"/>
          </a:xfrm>
          <a:prstGeom prst="rect">
            <a:avLst/>
          </a:prstGeom>
        </p:spPr>
        <p:txBody>
          <a:bodyPr wrap="square">
            <a:spAutoFit/>
          </a:bodyPr>
          <a:lstStyle/>
          <a:p>
            <a:pPr>
              <a:spcAft>
                <a:spcPts val="800"/>
              </a:spcAft>
              <a:buClr>
                <a:schemeClr val="accent1"/>
              </a:buClr>
            </a:pPr>
            <a:r>
              <a:rPr lang="en-US" dirty="0">
                <a:latin typeface="+mn-lt"/>
              </a:rPr>
              <a:t>Changes in </a:t>
            </a:r>
          </a:p>
          <a:p>
            <a:pPr marL="285750" indent="-285750">
              <a:spcAft>
                <a:spcPts val="800"/>
              </a:spcAft>
              <a:buClr>
                <a:schemeClr val="accent1"/>
              </a:buClr>
              <a:buFont typeface="Arial" panose="020B0604020202020204" pitchFamily="34" charset="0"/>
              <a:buChar char="•"/>
            </a:pPr>
            <a:r>
              <a:rPr lang="en-US" dirty="0">
                <a:latin typeface="+mn-lt"/>
              </a:rPr>
              <a:t>Where work gets done</a:t>
            </a:r>
          </a:p>
          <a:p>
            <a:pPr marL="285750" indent="-285750">
              <a:spcAft>
                <a:spcPts val="800"/>
              </a:spcAft>
              <a:buClr>
                <a:schemeClr val="accent1"/>
              </a:buClr>
              <a:buFont typeface="Arial" panose="020B0604020202020204" pitchFamily="34" charset="0"/>
              <a:buChar char="•"/>
            </a:pPr>
            <a:r>
              <a:rPr lang="en-US" dirty="0">
                <a:latin typeface="+mn-lt"/>
              </a:rPr>
              <a:t>How work gets done</a:t>
            </a:r>
          </a:p>
          <a:p>
            <a:pPr marL="285750" indent="-285750">
              <a:spcAft>
                <a:spcPts val="800"/>
              </a:spcAft>
              <a:buClr>
                <a:schemeClr val="accent1"/>
              </a:buClr>
              <a:buFont typeface="Arial" panose="020B0604020202020204" pitchFamily="34" charset="0"/>
              <a:buChar char="•"/>
            </a:pPr>
            <a:r>
              <a:rPr lang="en-US" dirty="0">
                <a:latin typeface="+mn-lt"/>
              </a:rPr>
              <a:t>The amount of work that gets done</a:t>
            </a:r>
          </a:p>
          <a:p>
            <a:pPr marL="285750" indent="-285750">
              <a:spcAft>
                <a:spcPts val="800"/>
              </a:spcAft>
              <a:buClr>
                <a:schemeClr val="accent1"/>
              </a:buClr>
              <a:buFont typeface="Arial" panose="020B0604020202020204" pitchFamily="34" charset="0"/>
              <a:buChar char="•"/>
            </a:pPr>
            <a:r>
              <a:rPr lang="en-US" dirty="0">
                <a:latin typeface="+mn-lt"/>
              </a:rPr>
              <a:t>How employees communicate </a:t>
            </a:r>
          </a:p>
          <a:p>
            <a:pPr marL="285750" indent="-285750">
              <a:spcAft>
                <a:spcPts val="800"/>
              </a:spcAft>
              <a:buClr>
                <a:schemeClr val="accent1"/>
              </a:buClr>
              <a:buFont typeface="Arial" panose="020B0604020202020204" pitchFamily="34" charset="0"/>
              <a:buChar char="•"/>
            </a:pPr>
            <a:endParaRPr lang="en-US" dirty="0"/>
          </a:p>
          <a:p>
            <a:pPr marL="285750" indent="-285750">
              <a:spcAft>
                <a:spcPts val="800"/>
              </a:spcAft>
              <a:buClr>
                <a:schemeClr val="accent1"/>
              </a:buClr>
              <a:buFont typeface="Arial" panose="020B0604020202020204" pitchFamily="34" charset="0"/>
              <a:buChar char="•"/>
            </a:pPr>
            <a:endParaRPr lang="en-US" dirty="0"/>
          </a:p>
        </p:txBody>
      </p:sp>
    </p:spTree>
    <p:extLst>
      <p:ext uri="{BB962C8B-B14F-4D97-AF65-F5344CB8AC3E}">
        <p14:creationId xmlns:p14="http://schemas.microsoft.com/office/powerpoint/2010/main" val="603055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EF857F-43B6-44C2-A155-B9BE3F646176}"/>
              </a:ext>
            </a:extLst>
          </p:cNvPr>
          <p:cNvSpPr>
            <a:spLocks noGrp="1"/>
          </p:cNvSpPr>
          <p:nvPr>
            <p:ph idx="4294967295"/>
          </p:nvPr>
        </p:nvSpPr>
        <p:spPr>
          <a:xfrm>
            <a:off x="838200" y="1038263"/>
            <a:ext cx="9982200" cy="4938713"/>
          </a:xfrm>
        </p:spPr>
        <p:txBody>
          <a:bodyPr>
            <a:normAutofit/>
          </a:bodyPr>
          <a:lstStyle/>
          <a:p>
            <a:pPr marL="171450" indent="-171450"/>
            <a:endParaRPr lang="en-US" dirty="0"/>
          </a:p>
          <a:p>
            <a:pPr marL="137167" lvl="1" indent="-137167" defTabSz="685835" fontAlgn="base">
              <a:spcBef>
                <a:spcPts val="300"/>
              </a:spcBef>
              <a:spcAft>
                <a:spcPts val="300"/>
              </a:spcAft>
              <a:buClr>
                <a:srgbClr val="78BE20"/>
              </a:buClr>
              <a:buFont typeface="Arial" panose="020B0604020202020204" pitchFamily="34" charset="0"/>
              <a:buChar char="•"/>
            </a:pPr>
            <a:r>
              <a:rPr lang="en-US" sz="1800" dirty="0">
                <a:solidFill>
                  <a:srgbClr val="53575A"/>
                </a:solidFill>
                <a:cs typeface="+mn-cs"/>
              </a:rPr>
              <a:t>Every disruptive event has a life cycle, and needs are different as the situation unfolds </a:t>
            </a:r>
          </a:p>
          <a:p>
            <a:pPr marL="137167" lvl="1" indent="-137167" defTabSz="685835" fontAlgn="base">
              <a:spcBef>
                <a:spcPts val="300"/>
              </a:spcBef>
              <a:spcAft>
                <a:spcPts val="300"/>
              </a:spcAft>
              <a:buClr>
                <a:srgbClr val="78BE20"/>
              </a:buClr>
              <a:buFont typeface="Arial" panose="020B0604020202020204" pitchFamily="34" charset="0"/>
              <a:buChar char="•"/>
            </a:pPr>
            <a:r>
              <a:rPr lang="en-US" sz="1800" dirty="0">
                <a:solidFill>
                  <a:srgbClr val="53575A"/>
                </a:solidFill>
                <a:cs typeface="+mn-cs"/>
              </a:rPr>
              <a:t>Identify organizational priorities</a:t>
            </a:r>
          </a:p>
          <a:p>
            <a:pPr marL="137167" lvl="1" indent="-137167" defTabSz="685835" fontAlgn="base">
              <a:spcBef>
                <a:spcPts val="300"/>
              </a:spcBef>
              <a:spcAft>
                <a:spcPts val="300"/>
              </a:spcAft>
              <a:buClr>
                <a:srgbClr val="78BE20"/>
              </a:buClr>
              <a:buFont typeface="Arial" panose="020B0604020202020204" pitchFamily="34" charset="0"/>
              <a:buChar char="•"/>
            </a:pPr>
            <a:r>
              <a:rPr lang="en-US" sz="1800" dirty="0">
                <a:solidFill>
                  <a:srgbClr val="53575A"/>
                </a:solidFill>
                <a:cs typeface="+mn-cs"/>
              </a:rPr>
              <a:t>Identify employee needs</a:t>
            </a:r>
          </a:p>
          <a:p>
            <a:pPr marL="137167" lvl="1" indent="-137167" defTabSz="685835" fontAlgn="base">
              <a:spcBef>
                <a:spcPts val="300"/>
              </a:spcBef>
              <a:spcAft>
                <a:spcPts val="300"/>
              </a:spcAft>
              <a:buClr>
                <a:srgbClr val="78BE20"/>
              </a:buClr>
              <a:buFont typeface="Arial" panose="020B0604020202020204" pitchFamily="34" charset="0"/>
              <a:buChar char="•"/>
            </a:pPr>
            <a:r>
              <a:rPr lang="en-US" sz="1800" dirty="0">
                <a:solidFill>
                  <a:srgbClr val="53575A"/>
                </a:solidFill>
                <a:cs typeface="+mn-cs"/>
              </a:rPr>
              <a:t>Develop a plan to meet these needs</a:t>
            </a:r>
          </a:p>
          <a:p>
            <a:pPr marL="137167" lvl="1" indent="-137167" defTabSz="685835" fontAlgn="base">
              <a:spcBef>
                <a:spcPts val="300"/>
              </a:spcBef>
              <a:spcAft>
                <a:spcPts val="300"/>
              </a:spcAft>
              <a:buClr>
                <a:srgbClr val="78BE20"/>
              </a:buClr>
              <a:buFont typeface="Arial" panose="020B0604020202020204" pitchFamily="34" charset="0"/>
              <a:buChar char="•"/>
            </a:pPr>
            <a:r>
              <a:rPr lang="en-US" sz="1800" dirty="0">
                <a:solidFill>
                  <a:srgbClr val="53575A"/>
                </a:solidFill>
                <a:cs typeface="+mn-cs"/>
              </a:rPr>
              <a:t>Get familiar with your company’s protocols</a:t>
            </a:r>
          </a:p>
          <a:p>
            <a:pPr marL="586430" lvl="3" indent="-137167" defTabSz="685835" fontAlgn="base">
              <a:spcBef>
                <a:spcPts val="300"/>
              </a:spcBef>
              <a:spcAft>
                <a:spcPts val="300"/>
              </a:spcAft>
              <a:buClr>
                <a:srgbClr val="78BE20"/>
              </a:buClr>
              <a:buFont typeface="Arial" panose="020B0604020202020204" pitchFamily="34" charset="0"/>
              <a:buChar char="•"/>
            </a:pPr>
            <a:r>
              <a:rPr lang="en-US" dirty="0">
                <a:solidFill>
                  <a:srgbClr val="53575A"/>
                </a:solidFill>
                <a:cs typeface="+mn-cs"/>
              </a:rPr>
              <a:t>Communicate them to your team members</a:t>
            </a:r>
          </a:p>
          <a:p>
            <a:pPr marL="586430" lvl="3" indent="-137167" defTabSz="685835" fontAlgn="base">
              <a:spcBef>
                <a:spcPts val="300"/>
              </a:spcBef>
              <a:spcAft>
                <a:spcPts val="300"/>
              </a:spcAft>
              <a:buClr>
                <a:srgbClr val="78BE20"/>
              </a:buClr>
              <a:buFont typeface="Arial" panose="020B0604020202020204" pitchFamily="34" charset="0"/>
              <a:buChar char="•"/>
            </a:pPr>
            <a:r>
              <a:rPr lang="en-US" dirty="0">
                <a:solidFill>
                  <a:srgbClr val="53575A"/>
                </a:solidFill>
                <a:cs typeface="+mn-cs"/>
              </a:rPr>
              <a:t>Answer questions – or find the answers</a:t>
            </a:r>
            <a:br>
              <a:rPr lang="en-US" sz="1000" dirty="0">
                <a:solidFill>
                  <a:schemeClr val="tx1"/>
                </a:solidFill>
                <a:cs typeface="+mn-cs"/>
              </a:rPr>
            </a:br>
            <a:endParaRPr lang="en-US" sz="1000" dirty="0">
              <a:solidFill>
                <a:schemeClr val="tx1"/>
              </a:solidFill>
              <a:cs typeface="+mn-cs"/>
            </a:endParaRPr>
          </a:p>
        </p:txBody>
      </p:sp>
      <p:sp>
        <p:nvSpPr>
          <p:cNvPr id="4" name="Slide Number Placeholder 3"/>
          <p:cNvSpPr>
            <a:spLocks noGrp="1"/>
          </p:cNvSpPr>
          <p:nvPr>
            <p:ph type="sldNum" sz="quarter" idx="4294967295"/>
          </p:nvPr>
        </p:nvSpPr>
        <p:spPr>
          <a:xfrm>
            <a:off x="10010394" y="6324601"/>
            <a:ext cx="381000" cy="244475"/>
          </a:xfrm>
        </p:spPr>
        <p:txBody>
          <a:bodyPr/>
          <a:lstStyle/>
          <a:p>
            <a:pPr>
              <a:defRPr/>
            </a:pPr>
            <a:fld id="{7D1925D7-C5CF-4574-9446-2AA0327C58B7}" type="slidenum">
              <a:rPr lang="en-US" sz="900">
                <a:solidFill>
                  <a:srgbClr val="C8C8C8"/>
                </a:solidFill>
                <a:latin typeface="Calibri Light" panose="020F0302020204030204" pitchFamily="34" charset="0"/>
                <a:cs typeface="Calibri Light" panose="020F0302020204030204" pitchFamily="34" charset="0"/>
              </a:rPr>
              <a:pPr>
                <a:defRPr/>
              </a:pPr>
              <a:t>4</a:t>
            </a:fld>
            <a:endParaRPr lang="en-US" sz="900" dirty="0">
              <a:solidFill>
                <a:srgbClr val="C8C8C8"/>
              </a:solidFill>
              <a:latin typeface="Calibri Light" panose="020F0302020204030204" pitchFamily="34" charset="0"/>
              <a:cs typeface="Calibri Light" panose="020F0302020204030204" pitchFamily="34" charset="0"/>
            </a:endParaRPr>
          </a:p>
        </p:txBody>
      </p:sp>
      <p:sp>
        <p:nvSpPr>
          <p:cNvPr id="5" name="TextBox 4">
            <a:extLst>
              <a:ext uri="{FF2B5EF4-FFF2-40B4-BE49-F238E27FC236}">
                <a16:creationId xmlns:a16="http://schemas.microsoft.com/office/drawing/2014/main" id="{A1C3B0FF-9180-4DCD-BA9C-EA750C681253}"/>
              </a:ext>
            </a:extLst>
          </p:cNvPr>
          <p:cNvSpPr txBox="1"/>
          <p:nvPr/>
        </p:nvSpPr>
        <p:spPr>
          <a:xfrm>
            <a:off x="762000" y="6155984"/>
            <a:ext cx="10820400" cy="461665"/>
          </a:xfrm>
          <a:prstGeom prst="rect">
            <a:avLst/>
          </a:prstGeom>
          <a:noFill/>
        </p:spPr>
        <p:txBody>
          <a:bodyPr wrap="square" rtlCol="0">
            <a:spAutoFit/>
          </a:bodyPr>
          <a:lstStyle/>
          <a:p>
            <a:r>
              <a:rPr lang="en-US" sz="1200" dirty="0">
                <a:latin typeface="+mn-lt"/>
                <a:hlinkClick r:id="rId3"/>
              </a:rPr>
              <a:t>Source: https://www.mckinsey.com/business-functions/organization/our-insights/a-leaders-guide-communicating-with-teams-stakeholders-and-communities-during-covid-19#</a:t>
            </a:r>
            <a:endParaRPr lang="en-US" sz="1200" dirty="0">
              <a:latin typeface="+mn-lt"/>
            </a:endParaRPr>
          </a:p>
        </p:txBody>
      </p:sp>
      <p:sp>
        <p:nvSpPr>
          <p:cNvPr id="7" name="Title 1"/>
          <p:cNvSpPr txBox="1">
            <a:spLocks/>
          </p:cNvSpPr>
          <p:nvPr/>
        </p:nvSpPr>
        <p:spPr>
          <a:xfrm>
            <a:off x="762000" y="557503"/>
            <a:ext cx="11137392" cy="603504"/>
          </a:xfrm>
          <a:prstGeom prst="rect">
            <a:avLst/>
          </a:prstGeom>
        </p:spPr>
        <p:txBody>
          <a:bodyPr vert="horz" lIns="0" tIns="0" rIns="0" bIns="0" rtlCol="0" anchor="t" anchorCtr="0">
            <a:noAutofit/>
          </a:bodyPr>
          <a:lstStyle>
            <a:lvl1pPr algn="l" defTabSz="914400" rtl="0" eaLnBrk="1" latinLnBrk="0" hangingPunct="1">
              <a:spcBef>
                <a:spcPct val="0"/>
              </a:spcBef>
              <a:buNone/>
              <a:defRPr sz="3600" kern="1200">
                <a:solidFill>
                  <a:schemeClr val="bg2">
                    <a:lumMod val="50000"/>
                  </a:schemeClr>
                </a:solidFill>
                <a:latin typeface="+mj-lt"/>
                <a:ea typeface="+mj-ea"/>
                <a:cs typeface="+mj-cs"/>
              </a:defRPr>
            </a:lvl1pPr>
          </a:lstStyle>
          <a:p>
            <a:pPr fontAlgn="auto">
              <a:spcAft>
                <a:spcPts val="0"/>
              </a:spcAft>
            </a:pPr>
            <a:r>
              <a:rPr lang="en-US" sz="3000" dirty="0">
                <a:solidFill>
                  <a:srgbClr val="5C9A1B"/>
                </a:solidFill>
                <a:latin typeface="Calibri Light" panose="020F0302020204030204" pitchFamily="34" charset="0"/>
                <a:cs typeface="Calibri Light" panose="020F0302020204030204" pitchFamily="34" charset="0"/>
              </a:rPr>
              <a:t>Your role as a manager</a:t>
            </a:r>
            <a:br>
              <a:rPr lang="en-US" sz="3000" dirty="0">
                <a:solidFill>
                  <a:srgbClr val="5C9A1B"/>
                </a:solidFill>
                <a:latin typeface="Calibri Light" panose="020F0302020204030204" pitchFamily="34" charset="0"/>
                <a:cs typeface="Calibri Light" panose="020F0302020204030204" pitchFamily="34" charset="0"/>
              </a:rPr>
            </a:br>
            <a:endParaRPr lang="en-US" sz="3000" dirty="0">
              <a:solidFill>
                <a:srgbClr val="5C9A1B"/>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058633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D1925D7-C5CF-4574-9446-2AA0327C58B7}" type="slidenum">
              <a:rPr kumimoji="0" lang="en-US" sz="900" b="0" i="0" u="none" strike="noStrike" kern="1200" cap="none" spc="0" normalizeH="0" baseline="0" noProof="0" smtClean="0">
                <a:ln>
                  <a:noFill/>
                </a:ln>
                <a:solidFill>
                  <a:srgbClr val="C8C8C8"/>
                </a:solidFill>
                <a:effectLst/>
                <a:uLnTx/>
                <a:uFillTx/>
                <a:latin typeface="Calibri Light" panose="020F0302020204030204" pitchFamily="34" charset="0"/>
                <a:ea typeface="+mn-ea"/>
                <a:cs typeface="Calibri Light" panose="020F03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900" b="0" i="0" u="none" strike="noStrike" kern="1200" cap="none" spc="0" normalizeH="0" baseline="0" noProof="0" dirty="0">
              <a:ln>
                <a:noFill/>
              </a:ln>
              <a:solidFill>
                <a:srgbClr val="C8C8C8"/>
              </a:solidFill>
              <a:effectLst/>
              <a:uLnTx/>
              <a:uFillTx/>
              <a:latin typeface="Calibri Light" panose="020F0302020204030204" pitchFamily="34" charset="0"/>
              <a:ea typeface="+mn-ea"/>
              <a:cs typeface="Calibri Light" panose="020F0302020204030204" pitchFamily="34" charset="0"/>
            </a:endParaRPr>
          </a:p>
        </p:txBody>
      </p:sp>
      <p:pic>
        <p:nvPicPr>
          <p:cNvPr id="4" name="Picture 3"/>
          <p:cNvPicPr>
            <a:picLocks noChangeAspect="1"/>
          </p:cNvPicPr>
          <p:nvPr/>
        </p:nvPicPr>
        <p:blipFill rotWithShape="1">
          <a:blip r:embed="rId3"/>
          <a:srcRect l="3878" r="2703"/>
          <a:stretch/>
        </p:blipFill>
        <p:spPr>
          <a:xfrm>
            <a:off x="457200" y="-3313"/>
            <a:ext cx="10535478" cy="6343650"/>
          </a:xfrm>
          <a:prstGeom prst="rect">
            <a:avLst/>
          </a:prstGeom>
        </p:spPr>
      </p:pic>
      <p:sp>
        <p:nvSpPr>
          <p:cNvPr id="5" name="TextBox 4"/>
          <p:cNvSpPr txBox="1"/>
          <p:nvPr/>
        </p:nvSpPr>
        <p:spPr>
          <a:xfrm>
            <a:off x="10820400" y="6048345"/>
            <a:ext cx="184731" cy="400110"/>
          </a:xfrm>
          <a:prstGeom prst="rect">
            <a:avLst/>
          </a:prstGeom>
          <a:solidFill>
            <a:schemeClr val="bg2"/>
          </a:solid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2F57"/>
              </a:solidFill>
              <a:effectLst/>
              <a:uLnTx/>
              <a:uFillTx/>
              <a:latin typeface="Arial" charset="0"/>
              <a:ea typeface="+mn-ea"/>
              <a:cs typeface="+mn-cs"/>
            </a:endParaRPr>
          </a:p>
        </p:txBody>
      </p:sp>
    </p:spTree>
    <p:extLst>
      <p:ext uri="{BB962C8B-B14F-4D97-AF65-F5344CB8AC3E}">
        <p14:creationId xmlns:p14="http://schemas.microsoft.com/office/powerpoint/2010/main" val="3001955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FDA36-B488-451B-812A-A0A81C891B43}"/>
              </a:ext>
            </a:extLst>
          </p:cNvPr>
          <p:cNvSpPr>
            <a:spLocks noGrp="1"/>
          </p:cNvSpPr>
          <p:nvPr>
            <p:ph type="title"/>
          </p:nvPr>
        </p:nvSpPr>
        <p:spPr>
          <a:xfrm>
            <a:off x="914399" y="288924"/>
            <a:ext cx="10868025" cy="592100"/>
          </a:xfrm>
        </p:spPr>
        <p:txBody>
          <a:bodyPr>
            <a:normAutofit fontScale="90000"/>
          </a:bodyPr>
          <a:lstStyle/>
          <a:p>
            <a:r>
              <a:rPr lang="en-US" sz="3200" dirty="0"/>
              <a:t>Put your emotional intelligence skills to work</a:t>
            </a:r>
            <a:br>
              <a:rPr lang="en-US" sz="3200" dirty="0"/>
            </a:br>
            <a:br>
              <a:rPr lang="en-US" sz="3200" dirty="0"/>
            </a:br>
            <a:endParaRPr lang="en-US" sz="3000" dirty="0">
              <a:solidFill>
                <a:srgbClr val="FF0000"/>
              </a:solidFill>
            </a:endParaRPr>
          </a:p>
        </p:txBody>
      </p:sp>
      <p:sp>
        <p:nvSpPr>
          <p:cNvPr id="4" name="Slide Number Placeholder 3"/>
          <p:cNvSpPr>
            <a:spLocks noGrp="1"/>
          </p:cNvSpPr>
          <p:nvPr>
            <p:ph type="sldNum" sz="quarter" idx="4294967295"/>
          </p:nvPr>
        </p:nvSpPr>
        <p:spPr>
          <a:xfrm>
            <a:off x="10010394" y="6324601"/>
            <a:ext cx="381000" cy="244475"/>
          </a:xfrm>
        </p:spPr>
        <p:txBody>
          <a:bodyPr/>
          <a:lstStyle/>
          <a:p>
            <a:pPr>
              <a:defRPr/>
            </a:pPr>
            <a:fld id="{7D1925D7-C5CF-4574-9446-2AA0327C58B7}" type="slidenum">
              <a:rPr lang="en-US" sz="900">
                <a:solidFill>
                  <a:srgbClr val="C8C8C8"/>
                </a:solidFill>
                <a:latin typeface="Calibri Light" panose="020F0302020204030204" pitchFamily="34" charset="0"/>
                <a:cs typeface="Calibri Light" panose="020F0302020204030204" pitchFamily="34" charset="0"/>
              </a:rPr>
              <a:pPr>
                <a:defRPr/>
              </a:pPr>
              <a:t>6</a:t>
            </a:fld>
            <a:endParaRPr lang="en-US" sz="900" dirty="0">
              <a:solidFill>
                <a:srgbClr val="C8C8C8"/>
              </a:solidFill>
              <a:latin typeface="Calibri Light" panose="020F0302020204030204" pitchFamily="34" charset="0"/>
              <a:cs typeface="Calibri Light" panose="020F0302020204030204" pitchFamily="34" charset="0"/>
            </a:endParaRPr>
          </a:p>
        </p:txBody>
      </p:sp>
      <p:sp>
        <p:nvSpPr>
          <p:cNvPr id="5" name="TextBox 4">
            <a:extLst>
              <a:ext uri="{FF2B5EF4-FFF2-40B4-BE49-F238E27FC236}">
                <a16:creationId xmlns:a16="http://schemas.microsoft.com/office/drawing/2014/main" id="{AFB2E8D2-4E4A-4AB2-8A36-C0A439A5CBA6}"/>
              </a:ext>
            </a:extLst>
          </p:cNvPr>
          <p:cNvSpPr txBox="1"/>
          <p:nvPr/>
        </p:nvSpPr>
        <p:spPr>
          <a:xfrm>
            <a:off x="2286000" y="6083291"/>
            <a:ext cx="5623847" cy="276999"/>
          </a:xfrm>
          <a:prstGeom prst="rect">
            <a:avLst/>
          </a:prstGeom>
          <a:noFill/>
        </p:spPr>
        <p:txBody>
          <a:bodyPr wrap="none" rtlCol="0">
            <a:spAutoFit/>
          </a:bodyPr>
          <a:lstStyle/>
          <a:p>
            <a:r>
              <a:rPr lang="en-US" sz="1200" dirty="0">
                <a:latin typeface="+mn-lt"/>
                <a:hlinkClick r:id="rId3"/>
              </a:rPr>
              <a:t>https://www.helpguide.org/articles/mental-health/emotional-intelligence-at-work.htm</a:t>
            </a:r>
            <a:endParaRPr lang="en-US" sz="1200" dirty="0">
              <a:latin typeface="+mn-lt"/>
            </a:endParaRPr>
          </a:p>
        </p:txBody>
      </p:sp>
      <p:sp>
        <p:nvSpPr>
          <p:cNvPr id="7" name="TextBox 6">
            <a:extLst>
              <a:ext uri="{FF2B5EF4-FFF2-40B4-BE49-F238E27FC236}">
                <a16:creationId xmlns:a16="http://schemas.microsoft.com/office/drawing/2014/main" id="{3D7E21FB-48B8-41AE-B513-FC5358CE1F79}"/>
              </a:ext>
            </a:extLst>
          </p:cNvPr>
          <p:cNvSpPr txBox="1"/>
          <p:nvPr/>
        </p:nvSpPr>
        <p:spPr>
          <a:xfrm>
            <a:off x="2286000" y="1730631"/>
            <a:ext cx="8610600" cy="1431161"/>
          </a:xfrm>
          <a:prstGeom prst="rect">
            <a:avLst/>
          </a:prstGeom>
          <a:noFill/>
        </p:spPr>
        <p:txBody>
          <a:bodyPr wrap="square" rtlCol="0">
            <a:spAutoFit/>
          </a:bodyPr>
          <a:lstStyle/>
          <a:p>
            <a:pPr marL="137167" lvl="1" indent="-137167" defTabSz="685835">
              <a:spcBef>
                <a:spcPts val="300"/>
              </a:spcBef>
              <a:spcAft>
                <a:spcPts val="300"/>
              </a:spcAft>
              <a:buClr>
                <a:srgbClr val="78BE20"/>
              </a:buClr>
              <a:buSzPct val="80000"/>
              <a:buFont typeface="Arial" panose="020B0604020202020204" pitchFamily="34" charset="0"/>
              <a:buChar char="•"/>
            </a:pPr>
            <a:r>
              <a:rPr lang="en-US" dirty="0">
                <a:solidFill>
                  <a:srgbClr val="53575A"/>
                </a:solidFill>
                <a:latin typeface="+mn-lt"/>
              </a:rPr>
              <a:t>Be flexible</a:t>
            </a:r>
          </a:p>
          <a:p>
            <a:pPr marL="137167" lvl="1" indent="-137167" defTabSz="685835">
              <a:spcBef>
                <a:spcPts val="300"/>
              </a:spcBef>
              <a:spcAft>
                <a:spcPts val="300"/>
              </a:spcAft>
              <a:buClr>
                <a:srgbClr val="78BE20"/>
              </a:buClr>
              <a:buSzPct val="80000"/>
              <a:buFont typeface="Arial" panose="020B0604020202020204" pitchFamily="34" charset="0"/>
              <a:buChar char="•"/>
            </a:pPr>
            <a:r>
              <a:rPr lang="en-US" dirty="0">
                <a:solidFill>
                  <a:srgbClr val="53575A"/>
                </a:solidFill>
                <a:latin typeface="+mn-lt"/>
              </a:rPr>
              <a:t>Show empathy</a:t>
            </a:r>
          </a:p>
          <a:p>
            <a:pPr marL="137167" lvl="1" indent="-137167" defTabSz="685835">
              <a:spcBef>
                <a:spcPts val="300"/>
              </a:spcBef>
              <a:spcAft>
                <a:spcPts val="300"/>
              </a:spcAft>
              <a:buClr>
                <a:srgbClr val="78BE20"/>
              </a:buClr>
              <a:buSzPct val="80000"/>
              <a:buFont typeface="Arial" panose="020B0604020202020204" pitchFamily="34" charset="0"/>
              <a:buChar char="•"/>
            </a:pPr>
            <a:r>
              <a:rPr lang="en-US" dirty="0">
                <a:solidFill>
                  <a:srgbClr val="53575A"/>
                </a:solidFill>
                <a:latin typeface="+mn-lt"/>
              </a:rPr>
              <a:t>Maintain self-awareness</a:t>
            </a:r>
          </a:p>
          <a:p>
            <a:pPr marL="137167" lvl="1" indent="-137167" defTabSz="685835">
              <a:spcBef>
                <a:spcPts val="300"/>
              </a:spcBef>
              <a:spcAft>
                <a:spcPts val="300"/>
              </a:spcAft>
              <a:buClr>
                <a:srgbClr val="78BE20"/>
              </a:buClr>
              <a:buSzPct val="80000"/>
              <a:buFont typeface="Arial" panose="020B0604020202020204" pitchFamily="34" charset="0"/>
              <a:buChar char="•"/>
            </a:pPr>
            <a:r>
              <a:rPr lang="en-US" dirty="0">
                <a:solidFill>
                  <a:srgbClr val="53575A"/>
                </a:solidFill>
                <a:latin typeface="+mn-lt"/>
              </a:rPr>
              <a:t>Communicate often and well</a:t>
            </a:r>
          </a:p>
        </p:txBody>
      </p:sp>
    </p:spTree>
    <p:extLst>
      <p:ext uri="{BB962C8B-B14F-4D97-AF65-F5344CB8AC3E}">
        <p14:creationId xmlns:p14="http://schemas.microsoft.com/office/powerpoint/2010/main" val="244035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FDA36-B488-451B-812A-A0A81C891B43}"/>
              </a:ext>
            </a:extLst>
          </p:cNvPr>
          <p:cNvSpPr>
            <a:spLocks noGrp="1"/>
          </p:cNvSpPr>
          <p:nvPr>
            <p:ph type="title"/>
          </p:nvPr>
        </p:nvSpPr>
        <p:spPr>
          <a:xfrm>
            <a:off x="814387" y="418235"/>
            <a:ext cx="10868025" cy="592100"/>
          </a:xfrm>
        </p:spPr>
        <p:txBody>
          <a:bodyPr>
            <a:normAutofit fontScale="90000"/>
          </a:bodyPr>
          <a:lstStyle/>
          <a:p>
            <a:r>
              <a:rPr lang="en-US" sz="3200" dirty="0"/>
              <a:t>What went wrong?</a:t>
            </a:r>
            <a:br>
              <a:rPr lang="en-US" sz="3200" dirty="0"/>
            </a:br>
            <a:r>
              <a:rPr lang="en-US" sz="3200" i="1" dirty="0">
                <a:solidFill>
                  <a:srgbClr val="FF0000"/>
                </a:solidFill>
              </a:rPr>
              <a:t>[Scenarios can be changed to meet your organization’s needs]</a:t>
            </a:r>
            <a:br>
              <a:rPr lang="en-US" sz="3200" dirty="0"/>
            </a:br>
            <a:br>
              <a:rPr lang="en-US" sz="3200" dirty="0"/>
            </a:br>
            <a:endParaRPr lang="en-US" sz="3000" dirty="0">
              <a:solidFill>
                <a:srgbClr val="FF0000"/>
              </a:solidFill>
            </a:endParaRPr>
          </a:p>
        </p:txBody>
      </p:sp>
      <p:sp>
        <p:nvSpPr>
          <p:cNvPr id="4" name="Slide Number Placeholder 3"/>
          <p:cNvSpPr>
            <a:spLocks noGrp="1"/>
          </p:cNvSpPr>
          <p:nvPr>
            <p:ph type="sldNum" sz="quarter" idx="4294967295"/>
          </p:nvPr>
        </p:nvSpPr>
        <p:spPr>
          <a:xfrm>
            <a:off x="10010394" y="6324601"/>
            <a:ext cx="381000" cy="244475"/>
          </a:xfrm>
        </p:spPr>
        <p:txBody>
          <a:bodyPr/>
          <a:lstStyle/>
          <a:p>
            <a:pPr>
              <a:defRPr/>
            </a:pPr>
            <a:fld id="{7D1925D7-C5CF-4574-9446-2AA0327C58B7}" type="slidenum">
              <a:rPr lang="en-US" sz="900">
                <a:solidFill>
                  <a:srgbClr val="C8C8C8"/>
                </a:solidFill>
                <a:latin typeface="Calibri Light" panose="020F0302020204030204" pitchFamily="34" charset="0"/>
                <a:cs typeface="Calibri Light" panose="020F0302020204030204" pitchFamily="34" charset="0"/>
              </a:rPr>
              <a:pPr>
                <a:defRPr/>
              </a:pPr>
              <a:t>7</a:t>
            </a:fld>
            <a:endParaRPr lang="en-US" sz="900" dirty="0">
              <a:solidFill>
                <a:srgbClr val="C8C8C8"/>
              </a:solidFill>
              <a:latin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3D7E21FB-48B8-41AE-B513-FC5358CE1F79}"/>
              </a:ext>
            </a:extLst>
          </p:cNvPr>
          <p:cNvSpPr txBox="1"/>
          <p:nvPr/>
        </p:nvSpPr>
        <p:spPr>
          <a:xfrm>
            <a:off x="1143000" y="1730631"/>
            <a:ext cx="9753600"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3" name="TextBox 2">
            <a:extLst>
              <a:ext uri="{FF2B5EF4-FFF2-40B4-BE49-F238E27FC236}">
                <a16:creationId xmlns:a16="http://schemas.microsoft.com/office/drawing/2014/main" id="{756D9ECB-E560-45B7-A3F0-61307CB1A1C4}"/>
              </a:ext>
            </a:extLst>
          </p:cNvPr>
          <p:cNvSpPr txBox="1"/>
          <p:nvPr/>
        </p:nvSpPr>
        <p:spPr>
          <a:xfrm>
            <a:off x="1295400" y="1447800"/>
            <a:ext cx="9906000" cy="4708981"/>
          </a:xfrm>
          <a:prstGeom prst="rect">
            <a:avLst/>
          </a:prstGeom>
          <a:noFill/>
        </p:spPr>
        <p:txBody>
          <a:bodyPr wrap="square" rtlCol="0">
            <a:spAutoFit/>
          </a:bodyPr>
          <a:lstStyle/>
          <a:p>
            <a:pPr marL="0" lvl="1" defTabSz="685835">
              <a:spcBef>
                <a:spcPts val="300"/>
              </a:spcBef>
              <a:spcAft>
                <a:spcPts val="300"/>
              </a:spcAft>
              <a:buClr>
                <a:srgbClr val="78BE20"/>
              </a:buClr>
              <a:buSzPct val="80000"/>
            </a:pPr>
            <a:r>
              <a:rPr lang="en-US" dirty="0">
                <a:solidFill>
                  <a:srgbClr val="53575A"/>
                </a:solidFill>
                <a:latin typeface="+mn-lt"/>
              </a:rPr>
              <a:t>You and your team have been working remotely for several months.  You learned last week that everyone would be returning on a staggered basis beginning today.  A general announcement was made to all employees.  </a:t>
            </a:r>
          </a:p>
          <a:p>
            <a:pPr marL="0" lvl="1" defTabSz="685835">
              <a:spcBef>
                <a:spcPts val="300"/>
              </a:spcBef>
              <a:spcAft>
                <a:spcPts val="300"/>
              </a:spcAft>
              <a:buClr>
                <a:srgbClr val="78BE20"/>
              </a:buClr>
              <a:buSzPct val="80000"/>
            </a:pPr>
            <a:endParaRPr lang="en-US" dirty="0">
              <a:solidFill>
                <a:srgbClr val="53575A"/>
              </a:solidFill>
              <a:latin typeface="+mn-lt"/>
            </a:endParaRPr>
          </a:p>
          <a:p>
            <a:pPr marL="0" lvl="1" defTabSz="685835">
              <a:spcBef>
                <a:spcPts val="300"/>
              </a:spcBef>
              <a:spcAft>
                <a:spcPts val="300"/>
              </a:spcAft>
              <a:buClr>
                <a:srgbClr val="78BE20"/>
              </a:buClr>
              <a:buSzPct val="80000"/>
            </a:pPr>
            <a:r>
              <a:rPr lang="en-US" dirty="0">
                <a:solidFill>
                  <a:srgbClr val="53575A"/>
                </a:solidFill>
                <a:latin typeface="+mn-lt"/>
              </a:rPr>
              <a:t>When you arrived at your worksite this morning, some of your team members were already there.  Many were mulling around; few were at their desks.  You quickly sat down at your desk and started prioritizing your work for the day.  </a:t>
            </a:r>
          </a:p>
          <a:p>
            <a:pPr marL="0" lvl="1" defTabSz="685835">
              <a:spcBef>
                <a:spcPts val="300"/>
              </a:spcBef>
              <a:spcAft>
                <a:spcPts val="300"/>
              </a:spcAft>
              <a:buClr>
                <a:srgbClr val="78BE20"/>
              </a:buClr>
              <a:buSzPct val="80000"/>
            </a:pPr>
            <a:endParaRPr lang="en-US" dirty="0">
              <a:solidFill>
                <a:srgbClr val="53575A"/>
              </a:solidFill>
              <a:latin typeface="+mn-lt"/>
            </a:endParaRPr>
          </a:p>
          <a:p>
            <a:pPr marL="0" lvl="1" defTabSz="685835">
              <a:spcBef>
                <a:spcPts val="300"/>
              </a:spcBef>
              <a:spcAft>
                <a:spcPts val="300"/>
              </a:spcAft>
              <a:buClr>
                <a:srgbClr val="78BE20"/>
              </a:buClr>
              <a:buSzPct val="80000"/>
            </a:pPr>
            <a:r>
              <a:rPr lang="en-US" dirty="0">
                <a:solidFill>
                  <a:srgbClr val="53575A"/>
                </a:solidFill>
                <a:latin typeface="+mn-lt"/>
              </a:rPr>
              <a:t>About two hours later, Rob asks to speak with you.  He shares that he is concerned about being back in the office.  He said he had heard that another department was able to push back the date for their return.  He would like you to do the same for your team.  He also shares that many team members are very upset about coming back in. </a:t>
            </a:r>
          </a:p>
          <a:p>
            <a:pPr marL="0" lvl="1" defTabSz="685835">
              <a:spcBef>
                <a:spcPts val="300"/>
              </a:spcBef>
              <a:spcAft>
                <a:spcPts val="300"/>
              </a:spcAft>
              <a:buClr>
                <a:srgbClr val="78BE20"/>
              </a:buClr>
              <a:buSzPct val="80000"/>
            </a:pPr>
            <a:endParaRPr lang="en-US" dirty="0">
              <a:solidFill>
                <a:srgbClr val="53575A"/>
              </a:solidFill>
              <a:latin typeface="+mn-lt"/>
            </a:endParaRPr>
          </a:p>
          <a:p>
            <a:pPr marL="0" lvl="1" defTabSz="685835">
              <a:spcBef>
                <a:spcPts val="300"/>
              </a:spcBef>
              <a:spcAft>
                <a:spcPts val="300"/>
              </a:spcAft>
              <a:buClr>
                <a:srgbClr val="78BE20"/>
              </a:buClr>
              <a:buSzPct val="80000"/>
            </a:pPr>
            <a:r>
              <a:rPr lang="en-US" dirty="0">
                <a:solidFill>
                  <a:srgbClr val="53575A"/>
                </a:solidFill>
                <a:latin typeface="+mn-lt"/>
              </a:rPr>
              <a:t>You share with Rob that the decision to bring your team back wasn’t yours.  The decision was made at the corporate level so you will all just need to figure out how to deal with it.</a:t>
            </a:r>
          </a:p>
        </p:txBody>
      </p:sp>
    </p:spTree>
    <p:extLst>
      <p:ext uri="{BB962C8B-B14F-4D97-AF65-F5344CB8AC3E}">
        <p14:creationId xmlns:p14="http://schemas.microsoft.com/office/powerpoint/2010/main" val="1082422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solidFill>
                  <a:srgbClr val="5C9A1B"/>
                </a:solidFill>
              </a:rPr>
              <a:t>Communication strategies</a:t>
            </a:r>
          </a:p>
        </p:txBody>
      </p:sp>
      <p:sp>
        <p:nvSpPr>
          <p:cNvPr id="5" name="Slide Number Placeholder 1"/>
          <p:cNvSpPr>
            <a:spLocks noGrp="1"/>
          </p:cNvSpPr>
          <p:nvPr>
            <p:ph type="sldNum" sz="quarter" idx="11"/>
          </p:nvPr>
        </p:nvSpPr>
        <p:spPr/>
        <p:txBody>
          <a:bodyPr/>
          <a:lstStyle/>
          <a:p>
            <a:pPr>
              <a:defRPr/>
            </a:pPr>
            <a:fld id="{485C39CC-EE39-D443-B36F-C90C146C8057}" type="slidenum">
              <a:rPr lang="en-US">
                <a:solidFill>
                  <a:srgbClr val="C8C8C8"/>
                </a:solidFill>
              </a:rPr>
              <a:pPr>
                <a:defRPr/>
              </a:pPr>
              <a:t>8</a:t>
            </a:fld>
            <a:endParaRPr lang="en-US" dirty="0">
              <a:solidFill>
                <a:srgbClr val="C8C8C8"/>
              </a:solidFill>
            </a:endParaRPr>
          </a:p>
        </p:txBody>
      </p:sp>
      <p:sp>
        <p:nvSpPr>
          <p:cNvPr id="8" name="TextBox 7">
            <a:extLst>
              <a:ext uri="{FF2B5EF4-FFF2-40B4-BE49-F238E27FC236}">
                <a16:creationId xmlns:a16="http://schemas.microsoft.com/office/drawing/2014/main" id="{A148F47A-9780-4499-9BBE-974EC38EAECE}"/>
              </a:ext>
            </a:extLst>
          </p:cNvPr>
          <p:cNvSpPr txBox="1"/>
          <p:nvPr/>
        </p:nvSpPr>
        <p:spPr>
          <a:xfrm>
            <a:off x="1143000" y="1371600"/>
            <a:ext cx="8845296" cy="4255011"/>
          </a:xfrm>
          <a:prstGeom prst="rect">
            <a:avLst/>
          </a:prstGeom>
          <a:noFill/>
        </p:spPr>
        <p:txBody>
          <a:bodyPr wrap="square" rtlCol="0">
            <a:spAutoFit/>
          </a:bodyPr>
          <a:lstStyle/>
          <a:p>
            <a:pPr marL="137167" lvl="1" indent="-137167" defTabSz="685835">
              <a:spcBef>
                <a:spcPts val="300"/>
              </a:spcBef>
              <a:spcAft>
                <a:spcPts val="300"/>
              </a:spcAft>
              <a:buClr>
                <a:srgbClr val="78BE20"/>
              </a:buClr>
              <a:buSzPct val="80000"/>
              <a:buFont typeface="Arial" panose="020B0604020202020204" pitchFamily="34" charset="0"/>
              <a:buChar char="•"/>
            </a:pPr>
            <a:r>
              <a:rPr lang="en-US" dirty="0">
                <a:solidFill>
                  <a:srgbClr val="53575A"/>
                </a:solidFill>
                <a:latin typeface="+mn-lt"/>
              </a:rPr>
              <a:t>Be proactive</a:t>
            </a:r>
          </a:p>
          <a:p>
            <a:pPr marL="137167" lvl="1" indent="-137167" defTabSz="685835">
              <a:spcBef>
                <a:spcPts val="300"/>
              </a:spcBef>
              <a:spcAft>
                <a:spcPts val="300"/>
              </a:spcAft>
              <a:buClr>
                <a:srgbClr val="78BE20"/>
              </a:buClr>
              <a:buSzPct val="80000"/>
              <a:buFont typeface="Arial" panose="020B0604020202020204" pitchFamily="34" charset="0"/>
              <a:buChar char="•"/>
            </a:pPr>
            <a:endParaRPr lang="en-US" dirty="0">
              <a:solidFill>
                <a:srgbClr val="53575A"/>
              </a:solidFill>
              <a:latin typeface="+mn-lt"/>
            </a:endParaRPr>
          </a:p>
          <a:p>
            <a:pPr marL="137167" lvl="1" indent="-137167" defTabSz="685835">
              <a:spcBef>
                <a:spcPts val="300"/>
              </a:spcBef>
              <a:spcAft>
                <a:spcPts val="300"/>
              </a:spcAft>
              <a:buClr>
                <a:srgbClr val="78BE20"/>
              </a:buClr>
              <a:buSzPct val="80000"/>
              <a:buFont typeface="Arial" panose="020B0604020202020204" pitchFamily="34" charset="0"/>
              <a:buChar char="•"/>
            </a:pPr>
            <a:r>
              <a:rPr lang="en-US" dirty="0">
                <a:solidFill>
                  <a:srgbClr val="53575A"/>
                </a:solidFill>
                <a:latin typeface="+mn-lt"/>
              </a:rPr>
              <a:t>Don’t expect employees to come to you</a:t>
            </a:r>
          </a:p>
          <a:p>
            <a:pPr marL="137167" lvl="1" indent="-137167" defTabSz="685835">
              <a:spcBef>
                <a:spcPts val="300"/>
              </a:spcBef>
              <a:spcAft>
                <a:spcPts val="300"/>
              </a:spcAft>
              <a:buClr>
                <a:srgbClr val="78BE20"/>
              </a:buClr>
              <a:buSzPct val="80000"/>
              <a:buFont typeface="Arial" panose="020B0604020202020204" pitchFamily="34" charset="0"/>
              <a:buChar char="•"/>
            </a:pPr>
            <a:endParaRPr lang="en-US" dirty="0">
              <a:solidFill>
                <a:srgbClr val="53575A"/>
              </a:solidFill>
              <a:latin typeface="+mn-lt"/>
            </a:endParaRPr>
          </a:p>
          <a:p>
            <a:pPr marL="137167" lvl="1" indent="-137167" defTabSz="685835">
              <a:spcBef>
                <a:spcPts val="300"/>
              </a:spcBef>
              <a:spcAft>
                <a:spcPts val="300"/>
              </a:spcAft>
              <a:buClr>
                <a:srgbClr val="78BE20"/>
              </a:buClr>
              <a:buSzPct val="80000"/>
              <a:buFont typeface="Arial" panose="020B0604020202020204" pitchFamily="34" charset="0"/>
              <a:buChar char="•"/>
            </a:pPr>
            <a:r>
              <a:rPr lang="en-US" dirty="0">
                <a:solidFill>
                  <a:srgbClr val="53575A"/>
                </a:solidFill>
                <a:latin typeface="+mn-lt"/>
              </a:rPr>
              <a:t>Be visible and available</a:t>
            </a:r>
          </a:p>
          <a:p>
            <a:pPr marL="137167" lvl="1" indent="-137167" defTabSz="685835">
              <a:spcBef>
                <a:spcPts val="300"/>
              </a:spcBef>
              <a:spcAft>
                <a:spcPts val="300"/>
              </a:spcAft>
              <a:buClr>
                <a:srgbClr val="78BE20"/>
              </a:buClr>
              <a:buSzPct val="80000"/>
              <a:buFont typeface="Arial" panose="020B0604020202020204" pitchFamily="34" charset="0"/>
              <a:buChar char="•"/>
            </a:pPr>
            <a:endParaRPr lang="en-US" dirty="0">
              <a:solidFill>
                <a:srgbClr val="53575A"/>
              </a:solidFill>
              <a:latin typeface="+mn-lt"/>
            </a:endParaRPr>
          </a:p>
          <a:p>
            <a:pPr marL="137167" lvl="1" indent="-137167" defTabSz="685835">
              <a:spcBef>
                <a:spcPts val="300"/>
              </a:spcBef>
              <a:spcAft>
                <a:spcPts val="300"/>
              </a:spcAft>
              <a:buClr>
                <a:srgbClr val="78BE20"/>
              </a:buClr>
              <a:buSzPct val="80000"/>
              <a:buFont typeface="Arial" panose="020B0604020202020204" pitchFamily="34" charset="0"/>
              <a:buChar char="•"/>
            </a:pPr>
            <a:r>
              <a:rPr lang="en-US" dirty="0">
                <a:solidFill>
                  <a:srgbClr val="53575A"/>
                </a:solidFill>
                <a:latin typeface="+mn-lt"/>
              </a:rPr>
              <a:t>Provide accurate information in a timely manner</a:t>
            </a:r>
          </a:p>
          <a:p>
            <a:pPr marL="0" lvl="1" defTabSz="685835">
              <a:spcBef>
                <a:spcPts val="300"/>
              </a:spcBef>
              <a:spcAft>
                <a:spcPts val="300"/>
              </a:spcAft>
              <a:buClr>
                <a:srgbClr val="78BE20"/>
              </a:buClr>
              <a:buSzPct val="80000"/>
            </a:pPr>
            <a:endParaRPr lang="en-US" dirty="0">
              <a:solidFill>
                <a:srgbClr val="53575A"/>
              </a:solidFill>
              <a:latin typeface="+mn-lt"/>
            </a:endParaRPr>
          </a:p>
          <a:p>
            <a:pPr marL="137167" lvl="1" indent="-137167" defTabSz="685835">
              <a:spcBef>
                <a:spcPts val="300"/>
              </a:spcBef>
              <a:spcAft>
                <a:spcPts val="300"/>
              </a:spcAft>
              <a:buClr>
                <a:srgbClr val="78BE20"/>
              </a:buClr>
              <a:buSzPct val="80000"/>
              <a:buFont typeface="Arial" panose="020B0604020202020204" pitchFamily="34" charset="0"/>
              <a:buChar char="•"/>
            </a:pPr>
            <a:r>
              <a:rPr lang="en-US" dirty="0">
                <a:solidFill>
                  <a:srgbClr val="53575A"/>
                </a:solidFill>
                <a:latin typeface="+mn-lt"/>
              </a:rPr>
              <a:t>Stick to the facts: Say only what you know to be true</a:t>
            </a:r>
          </a:p>
          <a:p>
            <a:pPr marL="137167" lvl="1" indent="-137167" defTabSz="685835">
              <a:spcBef>
                <a:spcPts val="300"/>
              </a:spcBef>
              <a:spcAft>
                <a:spcPts val="300"/>
              </a:spcAft>
              <a:buClr>
                <a:srgbClr val="78BE20"/>
              </a:buClr>
              <a:buSzPct val="80000"/>
              <a:buFont typeface="Arial" panose="020B0604020202020204" pitchFamily="34" charset="0"/>
              <a:buChar char="•"/>
            </a:pPr>
            <a:endParaRPr lang="en-US" dirty="0">
              <a:solidFill>
                <a:srgbClr val="53575A"/>
              </a:solidFill>
              <a:latin typeface="+mn-lt"/>
            </a:endParaRPr>
          </a:p>
          <a:p>
            <a:pPr marL="137167" lvl="1" indent="-137167" defTabSz="685835">
              <a:spcBef>
                <a:spcPts val="300"/>
              </a:spcBef>
              <a:spcAft>
                <a:spcPts val="300"/>
              </a:spcAft>
              <a:buClr>
                <a:srgbClr val="78BE20"/>
              </a:buClr>
              <a:buSzPct val="80000"/>
              <a:buFont typeface="Arial" panose="020B0604020202020204" pitchFamily="34" charset="0"/>
              <a:buChar char="•"/>
            </a:pPr>
            <a:r>
              <a:rPr lang="en-US" dirty="0">
                <a:solidFill>
                  <a:srgbClr val="53575A"/>
                </a:solidFill>
                <a:latin typeface="+mn-lt"/>
              </a:rPr>
              <a:t>Avoid going silent</a:t>
            </a:r>
          </a:p>
          <a:p>
            <a:pPr marL="342900" indent="-342900">
              <a:buFont typeface="Arial" panose="020B0604020202020204" pitchFamily="34" charset="0"/>
              <a:buChar char="•"/>
            </a:pPr>
            <a:endParaRPr lang="en-US" sz="2000" dirty="0">
              <a:solidFill>
                <a:schemeClr val="tx2"/>
              </a:solidFill>
            </a:endParaRPr>
          </a:p>
        </p:txBody>
      </p:sp>
      <p:sp>
        <p:nvSpPr>
          <p:cNvPr id="9" name="TextBox 8">
            <a:extLst>
              <a:ext uri="{FF2B5EF4-FFF2-40B4-BE49-F238E27FC236}">
                <a16:creationId xmlns:a16="http://schemas.microsoft.com/office/drawing/2014/main" id="{F2634720-CA33-4C91-834A-647CC5C9DF57}"/>
              </a:ext>
            </a:extLst>
          </p:cNvPr>
          <p:cNvSpPr txBox="1"/>
          <p:nvPr/>
        </p:nvSpPr>
        <p:spPr>
          <a:xfrm>
            <a:off x="2520696" y="6248400"/>
            <a:ext cx="7467600"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hlinkClick r:id="rId3"/>
              </a:rPr>
              <a:t>https://www.shrm.org/hr-today/news/hr-magazine/1116/pages/communicating-with-employees-during-a-crisis.aspx</a:t>
            </a:r>
            <a:endParaRPr lang="en-US" sz="1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7776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solidFill>
                  <a:srgbClr val="5C9A1B"/>
                </a:solidFill>
              </a:rPr>
              <a:t>Communication strategies (2)</a:t>
            </a:r>
            <a:br>
              <a:rPr lang="en-US" sz="3000" dirty="0">
                <a:solidFill>
                  <a:srgbClr val="5C9A1B"/>
                </a:solidFill>
              </a:rPr>
            </a:br>
            <a:endParaRPr lang="en-US" sz="3000" dirty="0">
              <a:solidFill>
                <a:srgbClr val="5C9A1B"/>
              </a:solidFill>
            </a:endParaRPr>
          </a:p>
        </p:txBody>
      </p:sp>
      <p:sp>
        <p:nvSpPr>
          <p:cNvPr id="5" name="Slide Number Placeholder 1"/>
          <p:cNvSpPr>
            <a:spLocks noGrp="1"/>
          </p:cNvSpPr>
          <p:nvPr>
            <p:ph type="sldNum" sz="quarter" idx="4294967295"/>
          </p:nvPr>
        </p:nvSpPr>
        <p:spPr>
          <a:xfrm>
            <a:off x="0" y="6248400"/>
            <a:ext cx="609600" cy="304800"/>
          </a:xfrm>
        </p:spPr>
        <p:txBody>
          <a:bodyPr/>
          <a:lstStyle/>
          <a:p>
            <a:pPr>
              <a:defRPr/>
            </a:pPr>
            <a:fld id="{485C39CC-EE39-D443-B36F-C90C146C8057}" type="slidenum">
              <a:rPr lang="en-US">
                <a:solidFill>
                  <a:srgbClr val="C8C8C8"/>
                </a:solidFill>
              </a:rPr>
              <a:pPr>
                <a:defRPr/>
              </a:pPr>
              <a:t>9</a:t>
            </a:fld>
            <a:endParaRPr lang="en-US" dirty="0">
              <a:solidFill>
                <a:srgbClr val="C8C8C8"/>
              </a:solidFill>
            </a:endParaRPr>
          </a:p>
        </p:txBody>
      </p:sp>
      <p:sp>
        <p:nvSpPr>
          <p:cNvPr id="8" name="TextBox 7">
            <a:extLst>
              <a:ext uri="{FF2B5EF4-FFF2-40B4-BE49-F238E27FC236}">
                <a16:creationId xmlns:a16="http://schemas.microsoft.com/office/drawing/2014/main" id="{A148F47A-9780-4499-9BBE-974EC38EAECE}"/>
              </a:ext>
            </a:extLst>
          </p:cNvPr>
          <p:cNvSpPr txBox="1"/>
          <p:nvPr/>
        </p:nvSpPr>
        <p:spPr>
          <a:xfrm>
            <a:off x="1066800" y="1828800"/>
            <a:ext cx="6172200" cy="3200876"/>
          </a:xfrm>
          <a:prstGeom prst="rect">
            <a:avLst/>
          </a:prstGeom>
          <a:noFill/>
        </p:spPr>
        <p:txBody>
          <a:bodyPr wrap="square" rtlCol="0">
            <a:spAutoFit/>
          </a:bodyPr>
          <a:lstStyle/>
          <a:p>
            <a:pPr marL="137167" lvl="1" indent="-137167" defTabSz="685835">
              <a:spcBef>
                <a:spcPts val="300"/>
              </a:spcBef>
              <a:spcAft>
                <a:spcPts val="300"/>
              </a:spcAft>
              <a:buClr>
                <a:srgbClr val="78BE20"/>
              </a:buClr>
              <a:buSzPct val="80000"/>
              <a:buFont typeface="Arial" panose="020B0604020202020204" pitchFamily="34" charset="0"/>
              <a:buChar char="•"/>
            </a:pPr>
            <a:r>
              <a:rPr lang="en-US" dirty="0">
                <a:solidFill>
                  <a:srgbClr val="53575A"/>
                </a:solidFill>
                <a:latin typeface="+mn-lt"/>
              </a:rPr>
              <a:t>Check in regularly with your team members</a:t>
            </a:r>
          </a:p>
          <a:p>
            <a:pPr marL="137167" lvl="1" indent="-137167" defTabSz="685835">
              <a:spcBef>
                <a:spcPts val="300"/>
              </a:spcBef>
              <a:spcAft>
                <a:spcPts val="300"/>
              </a:spcAft>
              <a:buClr>
                <a:srgbClr val="78BE20"/>
              </a:buClr>
              <a:buSzPct val="80000"/>
              <a:buFont typeface="Arial" panose="020B0604020202020204" pitchFamily="34" charset="0"/>
              <a:buChar char="•"/>
            </a:pPr>
            <a:endParaRPr lang="en-US" dirty="0">
              <a:solidFill>
                <a:srgbClr val="53575A"/>
              </a:solidFill>
              <a:latin typeface="+mn-lt"/>
            </a:endParaRPr>
          </a:p>
          <a:p>
            <a:pPr marL="137167" lvl="1" indent="-137167" defTabSz="685835">
              <a:spcBef>
                <a:spcPts val="300"/>
              </a:spcBef>
              <a:spcAft>
                <a:spcPts val="300"/>
              </a:spcAft>
              <a:buClr>
                <a:srgbClr val="78BE20"/>
              </a:buClr>
              <a:buSzPct val="80000"/>
              <a:buFont typeface="Arial" panose="020B0604020202020204" pitchFamily="34" charset="0"/>
              <a:buChar char="•"/>
            </a:pPr>
            <a:r>
              <a:rPr lang="en-US" dirty="0">
                <a:solidFill>
                  <a:srgbClr val="53575A"/>
                </a:solidFill>
                <a:latin typeface="+mn-lt"/>
              </a:rPr>
              <a:t>Schedule regular team check-ins</a:t>
            </a:r>
          </a:p>
          <a:p>
            <a:pPr marL="137167" lvl="1" indent="-137167" defTabSz="685835">
              <a:spcBef>
                <a:spcPts val="300"/>
              </a:spcBef>
              <a:spcAft>
                <a:spcPts val="300"/>
              </a:spcAft>
              <a:buClr>
                <a:srgbClr val="78BE20"/>
              </a:buClr>
              <a:buSzPct val="80000"/>
              <a:buFont typeface="Arial" panose="020B0604020202020204" pitchFamily="34" charset="0"/>
              <a:buChar char="•"/>
            </a:pPr>
            <a:endParaRPr lang="en-US" dirty="0">
              <a:solidFill>
                <a:srgbClr val="53575A"/>
              </a:solidFill>
              <a:latin typeface="+mn-lt"/>
            </a:endParaRPr>
          </a:p>
          <a:p>
            <a:pPr marL="137167" lvl="1" indent="-137167" defTabSz="685835">
              <a:spcBef>
                <a:spcPts val="300"/>
              </a:spcBef>
              <a:spcAft>
                <a:spcPts val="300"/>
              </a:spcAft>
              <a:buClr>
                <a:srgbClr val="78BE20"/>
              </a:buClr>
              <a:buSzPct val="80000"/>
              <a:buFont typeface="Arial" panose="020B0604020202020204" pitchFamily="34" charset="0"/>
              <a:buChar char="•"/>
            </a:pPr>
            <a:r>
              <a:rPr lang="en-US" dirty="0">
                <a:solidFill>
                  <a:srgbClr val="53575A"/>
                </a:solidFill>
                <a:latin typeface="+mn-lt"/>
              </a:rPr>
              <a:t>Ask employees what they need </a:t>
            </a:r>
          </a:p>
          <a:p>
            <a:pPr marL="137167" lvl="1" indent="-137167" defTabSz="685835">
              <a:spcBef>
                <a:spcPts val="300"/>
              </a:spcBef>
              <a:spcAft>
                <a:spcPts val="300"/>
              </a:spcAft>
              <a:buClr>
                <a:srgbClr val="78BE20"/>
              </a:buClr>
              <a:buSzPct val="80000"/>
              <a:buFont typeface="Arial" panose="020B0604020202020204" pitchFamily="34" charset="0"/>
              <a:buChar char="•"/>
            </a:pPr>
            <a:endParaRPr lang="en-US" dirty="0">
              <a:solidFill>
                <a:srgbClr val="53575A"/>
              </a:solidFill>
              <a:latin typeface="+mn-lt"/>
            </a:endParaRPr>
          </a:p>
          <a:p>
            <a:pPr marL="137167" lvl="1" indent="-137167" defTabSz="685835">
              <a:spcBef>
                <a:spcPts val="300"/>
              </a:spcBef>
              <a:spcAft>
                <a:spcPts val="300"/>
              </a:spcAft>
              <a:buClr>
                <a:srgbClr val="78BE20"/>
              </a:buClr>
              <a:buSzPct val="80000"/>
              <a:buFont typeface="Arial" panose="020B0604020202020204" pitchFamily="34" charset="0"/>
              <a:buChar char="•"/>
            </a:pPr>
            <a:r>
              <a:rPr lang="en-US" dirty="0">
                <a:solidFill>
                  <a:srgbClr val="53575A"/>
                </a:solidFill>
                <a:latin typeface="+mn-lt"/>
              </a:rPr>
              <a:t>Schedule some walk-arounds</a:t>
            </a:r>
          </a:p>
          <a:p>
            <a:pPr marL="137167" lvl="1" indent="-137167" defTabSz="685835">
              <a:spcBef>
                <a:spcPts val="300"/>
              </a:spcBef>
              <a:spcAft>
                <a:spcPts val="300"/>
              </a:spcAft>
              <a:buClr>
                <a:srgbClr val="78BE20"/>
              </a:buClr>
              <a:buSzPct val="80000"/>
              <a:buFont typeface="Arial" panose="020B0604020202020204" pitchFamily="34" charset="0"/>
              <a:buChar char="•"/>
            </a:pPr>
            <a:endParaRPr lang="en-US" dirty="0">
              <a:solidFill>
                <a:srgbClr val="53575A"/>
              </a:solidFill>
              <a:latin typeface="+mn-lt"/>
            </a:endParaRPr>
          </a:p>
          <a:p>
            <a:pPr marL="137167" lvl="1" indent="-137167" defTabSz="685835">
              <a:spcBef>
                <a:spcPts val="300"/>
              </a:spcBef>
              <a:spcAft>
                <a:spcPts val="300"/>
              </a:spcAft>
              <a:buClr>
                <a:srgbClr val="78BE20"/>
              </a:buClr>
              <a:buSzPct val="80000"/>
              <a:buFont typeface="Arial" panose="020B0604020202020204" pitchFamily="34" charset="0"/>
              <a:buChar char="•"/>
            </a:pPr>
            <a:r>
              <a:rPr lang="en-US" dirty="0">
                <a:solidFill>
                  <a:srgbClr val="53575A"/>
                </a:solidFill>
                <a:latin typeface="+mn-lt"/>
              </a:rPr>
              <a:t>Repeat the same information as often as possible</a:t>
            </a:r>
          </a:p>
        </p:txBody>
      </p:sp>
      <p:sp>
        <p:nvSpPr>
          <p:cNvPr id="9" name="TextBox 8">
            <a:extLst>
              <a:ext uri="{FF2B5EF4-FFF2-40B4-BE49-F238E27FC236}">
                <a16:creationId xmlns:a16="http://schemas.microsoft.com/office/drawing/2014/main" id="{F2634720-CA33-4C91-834A-647CC5C9DF57}"/>
              </a:ext>
            </a:extLst>
          </p:cNvPr>
          <p:cNvSpPr txBox="1"/>
          <p:nvPr/>
        </p:nvSpPr>
        <p:spPr>
          <a:xfrm>
            <a:off x="1066800" y="5750712"/>
            <a:ext cx="7467600" cy="276999"/>
          </a:xfrm>
          <a:prstGeom prst="rect">
            <a:avLst/>
          </a:prstGeom>
          <a:noFill/>
        </p:spPr>
        <p:txBody>
          <a:bodyPr wrap="square" rtlCol="0">
            <a:spAutoFit/>
          </a:bodyPr>
          <a:lstStyle/>
          <a:p>
            <a:r>
              <a:rPr lang="en-US" sz="1200" dirty="0">
                <a:latin typeface="+mn-lt"/>
                <a:cs typeface="Times New Roman" panose="02020603050405020304" pitchFamily="18" charset="0"/>
                <a:hlinkClick r:id="rId3"/>
              </a:rPr>
              <a:t>https://www.shrm.org/hr-today/news/hr-magazine/1116/pages/communicating-with-employees-during-a-crisis.aspx</a:t>
            </a:r>
            <a:endParaRPr lang="en-US" sz="1200" dirty="0">
              <a:solidFill>
                <a:schemeClr val="tx2"/>
              </a:solidFill>
              <a:latin typeface="+mn-lt"/>
              <a:cs typeface="Times New Roman" panose="02020603050405020304" pitchFamily="18" charset="0"/>
            </a:endParaRPr>
          </a:p>
        </p:txBody>
      </p:sp>
    </p:spTree>
    <p:extLst>
      <p:ext uri="{BB962C8B-B14F-4D97-AF65-F5344CB8AC3E}">
        <p14:creationId xmlns:p14="http://schemas.microsoft.com/office/powerpoint/2010/main" val="3869499976"/>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HUMANA MASTER SLIDES">
  <a:themeElements>
    <a:clrScheme name="HUMANA PRIMARY">
      <a:dk1>
        <a:srgbClr val="53575A"/>
      </a:dk1>
      <a:lt1>
        <a:srgbClr val="C8C8C8"/>
      </a:lt1>
      <a:dk2>
        <a:srgbClr val="002F57"/>
      </a:dk2>
      <a:lt2>
        <a:srgbClr val="FFFFFF"/>
      </a:lt2>
      <a:accent1>
        <a:srgbClr val="78BE20"/>
      </a:accent1>
      <a:accent2>
        <a:srgbClr val="497728"/>
      </a:accent2>
      <a:accent3>
        <a:srgbClr val="66BAC4"/>
      </a:accent3>
      <a:accent4>
        <a:srgbClr val="007480"/>
      </a:accent4>
      <a:accent5>
        <a:srgbClr val="612066"/>
      </a:accent5>
      <a:accent6>
        <a:srgbClr val="AE0061"/>
      </a:accent6>
      <a:hlink>
        <a:srgbClr val="007480"/>
      </a:hlink>
      <a:folHlink>
        <a:srgbClr val="0074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Managing Stress Anxiety in Challenging Times 2020" id="{BB469338-E83C-43E1-8D2A-1B0CD6FB1325}" vid="{1B30759B-8902-4465-9CD7-C3A0392369DE}"/>
    </a:ext>
  </a:extLst>
</a:theme>
</file>

<file path=ppt/theme/theme11.xml><?xml version="1.0" encoding="utf-8"?>
<a:theme xmlns:a="http://schemas.openxmlformats.org/drawingml/2006/main" name="2_Humana_Template_111511">
  <a:themeElements>
    <a:clrScheme name="Humana_11_11">
      <a:dk1>
        <a:srgbClr val="1A1812"/>
      </a:dk1>
      <a:lt1>
        <a:srgbClr val="FFFFFF"/>
      </a:lt1>
      <a:dk2>
        <a:srgbClr val="FFFFFF"/>
      </a:dk2>
      <a:lt2>
        <a:srgbClr val="5C9A1B"/>
      </a:lt2>
      <a:accent1>
        <a:srgbClr val="5C9A1B"/>
      </a:accent1>
      <a:accent2>
        <a:srgbClr val="1D5B2D"/>
      </a:accent2>
      <a:accent3>
        <a:srgbClr val="1A1812"/>
      </a:accent3>
      <a:accent4>
        <a:srgbClr val="AA005F"/>
      </a:accent4>
      <a:accent5>
        <a:srgbClr val="D5D5D5"/>
      </a:accent5>
      <a:accent6>
        <a:srgbClr val="5C9A1B"/>
      </a:accent6>
      <a:hlink>
        <a:srgbClr val="AA005F"/>
      </a:hlink>
      <a:folHlink>
        <a:srgbClr val="D5D5D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54000">
              <a:schemeClr val="accent1"/>
            </a:gs>
            <a:gs pos="100000">
              <a:schemeClr val="accent2">
                <a:lumMod val="100000"/>
              </a:schemeClr>
            </a:gs>
          </a:gsLst>
          <a:lin ang="5400000" scaled="0"/>
        </a:gradFill>
        <a:ln>
          <a:noFill/>
        </a:ln>
      </a:spPr>
      <a:bodyPr rtlCol="0" anchor="ctr"/>
      <a:lstStyle>
        <a:defPPr algn="ct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2.xml><?xml version="1.0" encoding="utf-8"?>
<a:theme xmlns:a="http://schemas.openxmlformats.org/drawingml/2006/main" name="1_Travelers logo slide">
  <a:themeElements>
    <a:clrScheme name="Custom 1">
      <a:dk1>
        <a:srgbClr val="3C3F41"/>
      </a:dk1>
      <a:lt1>
        <a:srgbClr val="FFFFFF"/>
      </a:lt1>
      <a:dk2>
        <a:srgbClr val="003457"/>
      </a:dk2>
      <a:lt2>
        <a:srgbClr val="F6F6F6"/>
      </a:lt2>
      <a:accent1>
        <a:srgbClr val="F50002"/>
      </a:accent1>
      <a:accent2>
        <a:srgbClr val="007395"/>
      </a:accent2>
      <a:accent3>
        <a:srgbClr val="F5C318"/>
      </a:accent3>
      <a:accent4>
        <a:srgbClr val="C1D841"/>
      </a:accent4>
      <a:accent5>
        <a:srgbClr val="9ACB96"/>
      </a:accent5>
      <a:accent6>
        <a:srgbClr val="A5004C"/>
      </a:accent6>
      <a:hlink>
        <a:srgbClr val="007395"/>
      </a:hlink>
      <a:folHlink>
        <a:srgbClr val="004157"/>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rophet">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noFill/>
        <a:ln>
          <a:solidFill>
            <a:schemeClr val="accent1"/>
          </a:solidFill>
        </a:ln>
      </a:spPr>
      <a:bodyPr/>
      <a:lstStyle>
        <a:defPPr algn="ctr">
          <a:lnSpc>
            <a:spcPct val="100000"/>
          </a:lnSpc>
          <a:defRPr sz="1200"/>
        </a:defPPr>
      </a:lstStyle>
      <a:style>
        <a:lnRef idx="1">
          <a:schemeClr val="accent1"/>
        </a:lnRef>
        <a:fillRef idx="0">
          <a:schemeClr val="accent1"/>
        </a:fillRef>
        <a:effectRef idx="0">
          <a:schemeClr val="dk1"/>
        </a:effectRef>
        <a:fontRef idx="minor">
          <a:schemeClr val="dk1"/>
        </a:fontRef>
      </a:style>
    </a:spDef>
    <a:lnDef>
      <a:spPr>
        <a:ln w="12700" cap="sq"/>
      </a:spPr>
      <a:bodyPr/>
      <a:lstStyle/>
      <a:style>
        <a:lnRef idx="1">
          <a:schemeClr val="accent1"/>
        </a:lnRef>
        <a:fillRef idx="0">
          <a:schemeClr val="accent1"/>
        </a:fillRef>
        <a:effectRef idx="0">
          <a:schemeClr val="dk1"/>
        </a:effectRef>
        <a:fontRef idx="minor">
          <a:schemeClr val="dk1"/>
        </a:fontRef>
      </a:style>
    </a:lnDef>
    <a:txDef>
      <a:spPr>
        <a:noFill/>
      </a:spPr>
      <a:bodyPr wrap="square" lIns="0" tIns="0" rIns="0" bIns="0" rtlCol="0">
        <a:noAutofit/>
      </a:bodyPr>
      <a:lstStyle>
        <a:defPPr marL="171450" indent="-171450">
          <a:lnSpc>
            <a:spcPct val="100000"/>
          </a:lnSpc>
          <a:spcBef>
            <a:spcPts val="1200"/>
          </a:spcBef>
          <a:buClr>
            <a:schemeClr val="tx1"/>
          </a:buClr>
          <a:buSzPct val="100000"/>
          <a:buFont typeface="Graphik Regular"/>
          <a:buChar char="•"/>
          <a:defRPr sz="1200"/>
        </a:defPPr>
      </a:lstStyle>
    </a:txDef>
  </a:objectDefaults>
  <a:extraClrSchemeLst/>
  <a:custClrLst>
    <a:custClr name="Pantone 394">
      <a:srgbClr val="DEFF00"/>
    </a:custClr>
    <a:custClr name="Pantone 3375">
      <a:srgbClr val="00FFB5"/>
    </a:custClr>
    <a:custClr name="Pantone 331">
      <a:srgbClr val="A4EDD6"/>
    </a:custClr>
    <a:custClr name="Pantone 280">
      <a:srgbClr val="002668"/>
    </a:custClr>
    <a:custClr name="Pantone 2132">
      <a:srgbClr val="334AFF"/>
    </a:custClr>
    <a:custClr name="Pantone 2129">
      <a:srgbClr val="4888FF"/>
    </a:custClr>
    <a:custClr name="Pantone 2665">
      <a:srgbClr val="8037D0"/>
    </a:custClr>
    <a:custClr name="Pantone 2715">
      <a:srgbClr val="887BFF"/>
    </a:custClr>
    <a:custClr name="Pantone Purple">
      <a:srgbClr val="C214B9"/>
    </a:custClr>
    <a:custClr name="Pantone Rubine Red">
      <a:srgbClr val="FF0053"/>
    </a:custClr>
    <a:custClr name="Pantone Cool Gray 1">
      <a:srgbClr val="DADADA"/>
    </a:custClr>
    <a:custClr name="Pantone Cool Gray 5">
      <a:srgbClr val="B4B4B4"/>
    </a:custClr>
    <a:custClr name="Pantone Cool Gray 10">
      <a:srgbClr val="606060"/>
    </a:custClr>
    <a:custClr name="Pantone 7513">
      <a:srgbClr val="E1B7A7"/>
    </a:custClr>
    <a:custClr name="Pantone 4685">
      <a:srgbClr val="E0C6AD"/>
    </a:custClr>
    <a:custClr name="Pantone 4725">
      <a:srgbClr val="A28079"/>
    </a:custClr>
    <a:custClr name="Pantone 7515">
      <a:srgbClr val="B98068"/>
    </a:custClr>
    <a:custClr name="Pantone 4705">
      <a:srgbClr val="7C4D3A"/>
    </a:custClr>
    <a:custClr name="Pantone 7516">
      <a:srgbClr val="99552B"/>
    </a:custClr>
    <a:custClr name="Pantone 4625">
      <a:srgbClr val="4F2C1D"/>
    </a:custClr>
  </a:custClrLst>
  <a:extLst>
    <a:ext uri="{05A4C25C-085E-4340-85A3-A5531E510DB2}">
      <thm15:themeFamily xmlns:thm15="http://schemas.microsoft.com/office/thememl/2012/main" name="Presentation1" id="{3394BEDF-B2EC-4F0A-8E53-FCD5A98FE9C3}" vid="{BA0D4329-B038-4704-8BE0-D90E797A0210}"/>
    </a:ext>
  </a:extLst>
</a:theme>
</file>

<file path=ppt/theme/theme13.xml><?xml version="1.0" encoding="utf-8"?>
<a:theme xmlns:a="http://schemas.openxmlformats.org/drawingml/2006/main" name="Sample White Label Presentation 1">
  <a:themeElements>
    <a:clrScheme name="Humana_11_11">
      <a:dk1>
        <a:srgbClr val="1A1812"/>
      </a:dk1>
      <a:lt1>
        <a:srgbClr val="FFFFFF"/>
      </a:lt1>
      <a:dk2>
        <a:srgbClr val="FFFFFF"/>
      </a:dk2>
      <a:lt2>
        <a:srgbClr val="5C9A1B"/>
      </a:lt2>
      <a:accent1>
        <a:srgbClr val="5C9A1B"/>
      </a:accent1>
      <a:accent2>
        <a:srgbClr val="1D5B2D"/>
      </a:accent2>
      <a:accent3>
        <a:srgbClr val="1A1812"/>
      </a:accent3>
      <a:accent4>
        <a:srgbClr val="AA005F"/>
      </a:accent4>
      <a:accent5>
        <a:srgbClr val="D5D5D5"/>
      </a:accent5>
      <a:accent6>
        <a:srgbClr val="5C9A1B"/>
      </a:accent6>
      <a:hlink>
        <a:srgbClr val="AA005F"/>
      </a:hlink>
      <a:folHlink>
        <a:srgbClr val="D5D5D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54000">
              <a:schemeClr val="accent1"/>
            </a:gs>
            <a:gs pos="100000">
              <a:schemeClr val="accent2">
                <a:lumMod val="100000"/>
              </a:schemeClr>
            </a:gs>
          </a:gsLst>
          <a:lin ang="5400000" scaled="0"/>
        </a:gradFill>
        <a:ln>
          <a:noFill/>
        </a:ln>
      </a:spPr>
      <a:bodyPr rtlCol="0" anchor="ctr"/>
      <a:lstStyle>
        <a:defPPr algn="ct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4.xml><?xml version="1.0" encoding="utf-8"?>
<a:theme xmlns:a="http://schemas.openxmlformats.org/drawingml/2006/main" name="HUMANA - SECTION SLIDES">
  <a:themeElements>
    <a:clrScheme name="HUMANA PRIMARY">
      <a:dk1>
        <a:srgbClr val="53575A"/>
      </a:dk1>
      <a:lt1>
        <a:srgbClr val="C8C8C8"/>
      </a:lt1>
      <a:dk2>
        <a:srgbClr val="002F57"/>
      </a:dk2>
      <a:lt2>
        <a:srgbClr val="FFFFFF"/>
      </a:lt2>
      <a:accent1>
        <a:srgbClr val="78BE20"/>
      </a:accent1>
      <a:accent2>
        <a:srgbClr val="497728"/>
      </a:accent2>
      <a:accent3>
        <a:srgbClr val="66BAC4"/>
      </a:accent3>
      <a:accent4>
        <a:srgbClr val="007480"/>
      </a:accent4>
      <a:accent5>
        <a:srgbClr val="612066"/>
      </a:accent5>
      <a:accent6>
        <a:srgbClr val="AE0061"/>
      </a:accent6>
      <a:hlink>
        <a:srgbClr val="007480"/>
      </a:hlink>
      <a:folHlink>
        <a:srgbClr val="0074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Humana_Enterprise_Template_3.1 [Read-Only]" id="{F90D7792-3B9E-4FFE-AF09-39228F98CD41}" vid="{2A889918-FEAB-4B79-9696-6BEED67D3170}"/>
    </a:ext>
  </a:extLst>
</a:theme>
</file>

<file path=ppt/theme/theme15.xml><?xml version="1.0" encoding="utf-8"?>
<a:theme xmlns:a="http://schemas.openxmlformats.org/drawingml/2006/main" name="1_HUMANA - SECTION SLIDES">
  <a:themeElements>
    <a:clrScheme name="HUMANA PRIMARY">
      <a:dk1>
        <a:srgbClr val="53575A"/>
      </a:dk1>
      <a:lt1>
        <a:srgbClr val="C8C8C8"/>
      </a:lt1>
      <a:dk2>
        <a:srgbClr val="002F57"/>
      </a:dk2>
      <a:lt2>
        <a:srgbClr val="FFFFFF"/>
      </a:lt2>
      <a:accent1>
        <a:srgbClr val="78BE20"/>
      </a:accent1>
      <a:accent2>
        <a:srgbClr val="497728"/>
      </a:accent2>
      <a:accent3>
        <a:srgbClr val="66BAC4"/>
      </a:accent3>
      <a:accent4>
        <a:srgbClr val="007480"/>
      </a:accent4>
      <a:accent5>
        <a:srgbClr val="612066"/>
      </a:accent5>
      <a:accent6>
        <a:srgbClr val="AE0061"/>
      </a:accent6>
      <a:hlink>
        <a:srgbClr val="007480"/>
      </a:hlink>
      <a:folHlink>
        <a:srgbClr val="0074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Humana_Enterprise_Template_3.1 [Read-Only]" id="{F90D7792-3B9E-4FFE-AF09-39228F98CD41}" vid="{2A889918-FEAB-4B79-9696-6BEED67D3170}"/>
    </a:ext>
  </a:extLst>
</a:theme>
</file>

<file path=ppt/theme/theme16.xml><?xml version="1.0" encoding="utf-8"?>
<a:theme xmlns:a="http://schemas.openxmlformats.org/drawingml/2006/main" name="2_HUMANA - SECTION SLIDES">
  <a:themeElements>
    <a:clrScheme name="HUMANA PRIMARY">
      <a:dk1>
        <a:srgbClr val="53575A"/>
      </a:dk1>
      <a:lt1>
        <a:srgbClr val="C8C8C8"/>
      </a:lt1>
      <a:dk2>
        <a:srgbClr val="002F57"/>
      </a:dk2>
      <a:lt2>
        <a:srgbClr val="FFFFFF"/>
      </a:lt2>
      <a:accent1>
        <a:srgbClr val="78BE20"/>
      </a:accent1>
      <a:accent2>
        <a:srgbClr val="497728"/>
      </a:accent2>
      <a:accent3>
        <a:srgbClr val="66BAC4"/>
      </a:accent3>
      <a:accent4>
        <a:srgbClr val="007480"/>
      </a:accent4>
      <a:accent5>
        <a:srgbClr val="612066"/>
      </a:accent5>
      <a:accent6>
        <a:srgbClr val="AE0061"/>
      </a:accent6>
      <a:hlink>
        <a:srgbClr val="007480"/>
      </a:hlink>
      <a:folHlink>
        <a:srgbClr val="0074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208286_Enterprise PowerPoint Template Update_Light_49" id="{29CFA6CF-C85A-FD4E-8AF0-04EBF1FC6D1A}" vid="{289C26DA-1EC5-8B47-8DB0-5CD564154DE6}"/>
    </a:ext>
  </a:ext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umana EAP presentation template">
  <a:themeElements>
    <a:clrScheme name="Humana_11_11">
      <a:dk1>
        <a:srgbClr val="1A1812"/>
      </a:dk1>
      <a:lt1>
        <a:srgbClr val="FFFFFF"/>
      </a:lt1>
      <a:dk2>
        <a:srgbClr val="FFFFFF"/>
      </a:dk2>
      <a:lt2>
        <a:srgbClr val="5C9A1B"/>
      </a:lt2>
      <a:accent1>
        <a:srgbClr val="5C9A1B"/>
      </a:accent1>
      <a:accent2>
        <a:srgbClr val="1D5B2D"/>
      </a:accent2>
      <a:accent3>
        <a:srgbClr val="1A1812"/>
      </a:accent3>
      <a:accent4>
        <a:srgbClr val="AA005F"/>
      </a:accent4>
      <a:accent5>
        <a:srgbClr val="D5D5D5"/>
      </a:accent5>
      <a:accent6>
        <a:srgbClr val="5C9A1B"/>
      </a:accent6>
      <a:hlink>
        <a:srgbClr val="AA005F"/>
      </a:hlink>
      <a:folHlink>
        <a:srgbClr val="D5D5D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54000">
              <a:schemeClr val="accent1"/>
            </a:gs>
            <a:gs pos="100000">
              <a:schemeClr val="accent2">
                <a:lumMod val="100000"/>
              </a:schemeClr>
            </a:gs>
          </a:gsLst>
          <a:lin ang="5400000" scaled="0"/>
        </a:gradFill>
        <a:ln>
          <a:noFill/>
        </a:ln>
      </a:spPr>
      <a:bodyPr rtlCol="0" anchor="ctr"/>
      <a:lstStyle>
        <a:defPPr algn="ct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Sample LS standalone presentation">
  <a:themeElements>
    <a:clrScheme name="Humana_11_11">
      <a:dk1>
        <a:srgbClr val="1A1812"/>
      </a:dk1>
      <a:lt1>
        <a:srgbClr val="FFFFFF"/>
      </a:lt1>
      <a:dk2>
        <a:srgbClr val="FFFFFF"/>
      </a:dk2>
      <a:lt2>
        <a:srgbClr val="5C9A1B"/>
      </a:lt2>
      <a:accent1>
        <a:srgbClr val="5C9A1B"/>
      </a:accent1>
      <a:accent2>
        <a:srgbClr val="1D5B2D"/>
      </a:accent2>
      <a:accent3>
        <a:srgbClr val="1A1812"/>
      </a:accent3>
      <a:accent4>
        <a:srgbClr val="AA005F"/>
      </a:accent4>
      <a:accent5>
        <a:srgbClr val="D5D5D5"/>
      </a:accent5>
      <a:accent6>
        <a:srgbClr val="5C9A1B"/>
      </a:accent6>
      <a:hlink>
        <a:srgbClr val="AA005F"/>
      </a:hlink>
      <a:folHlink>
        <a:srgbClr val="D5D5D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54000">
              <a:schemeClr val="accent1"/>
            </a:gs>
            <a:gs pos="100000">
              <a:schemeClr val="accent2">
                <a:lumMod val="100000"/>
              </a:schemeClr>
            </a:gs>
          </a:gsLst>
          <a:lin ang="5400000" scaled="0"/>
        </a:gradFill>
        <a:ln>
          <a:noFill/>
        </a:ln>
      </a:spPr>
      <a:bodyPr rtlCol="0" anchor="ctr"/>
      <a:lstStyle>
        <a:defPPr algn="ct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Sample Humana presentation">
  <a:themeElements>
    <a:clrScheme name="Humana_11_11">
      <a:dk1>
        <a:srgbClr val="1A1812"/>
      </a:dk1>
      <a:lt1>
        <a:srgbClr val="FFFFFF"/>
      </a:lt1>
      <a:dk2>
        <a:srgbClr val="FFFFFF"/>
      </a:dk2>
      <a:lt2>
        <a:srgbClr val="5C9A1B"/>
      </a:lt2>
      <a:accent1>
        <a:srgbClr val="5C9A1B"/>
      </a:accent1>
      <a:accent2>
        <a:srgbClr val="1D5B2D"/>
      </a:accent2>
      <a:accent3>
        <a:srgbClr val="1A1812"/>
      </a:accent3>
      <a:accent4>
        <a:srgbClr val="AA005F"/>
      </a:accent4>
      <a:accent5>
        <a:srgbClr val="D5D5D5"/>
      </a:accent5>
      <a:accent6>
        <a:srgbClr val="5C9A1B"/>
      </a:accent6>
      <a:hlink>
        <a:srgbClr val="AA005F"/>
      </a:hlink>
      <a:folHlink>
        <a:srgbClr val="D5D5D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54000">
              <a:schemeClr val="accent1"/>
            </a:gs>
            <a:gs pos="100000">
              <a:schemeClr val="accent2">
                <a:lumMod val="100000"/>
              </a:schemeClr>
            </a:gs>
          </a:gsLst>
          <a:lin ang="5400000" scaled="0"/>
        </a:gradFill>
        <a:ln>
          <a:noFill/>
        </a:ln>
      </a:spPr>
      <a:bodyPr rtlCol="0" anchor="ctr"/>
      <a:lstStyle>
        <a:defPPr algn="ct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1_Humana EAP presentation template">
  <a:themeElements>
    <a:clrScheme name="Humana_11_11">
      <a:dk1>
        <a:srgbClr val="1A1812"/>
      </a:dk1>
      <a:lt1>
        <a:srgbClr val="FFFFFF"/>
      </a:lt1>
      <a:dk2>
        <a:srgbClr val="FFFFFF"/>
      </a:dk2>
      <a:lt2>
        <a:srgbClr val="5C9A1B"/>
      </a:lt2>
      <a:accent1>
        <a:srgbClr val="5C9A1B"/>
      </a:accent1>
      <a:accent2>
        <a:srgbClr val="1D5B2D"/>
      </a:accent2>
      <a:accent3>
        <a:srgbClr val="1A1812"/>
      </a:accent3>
      <a:accent4>
        <a:srgbClr val="AA005F"/>
      </a:accent4>
      <a:accent5>
        <a:srgbClr val="D5D5D5"/>
      </a:accent5>
      <a:accent6>
        <a:srgbClr val="5C9A1B"/>
      </a:accent6>
      <a:hlink>
        <a:srgbClr val="AA005F"/>
      </a:hlink>
      <a:folHlink>
        <a:srgbClr val="D5D5D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54000">
              <a:schemeClr val="accent1"/>
            </a:gs>
            <a:gs pos="100000">
              <a:schemeClr val="accent2">
                <a:lumMod val="100000"/>
              </a:schemeClr>
            </a:gs>
          </a:gsLst>
          <a:lin ang="5400000" scaled="0"/>
        </a:gradFill>
        <a:ln>
          <a:noFill/>
        </a:ln>
      </a:spPr>
      <a:bodyPr rtlCol="0" anchor="ctr"/>
      <a:lstStyle>
        <a:defPPr algn="ct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Humana EAP presentation template">
  <a:themeElements>
    <a:clrScheme name="Humana_11_11">
      <a:dk1>
        <a:srgbClr val="1A1812"/>
      </a:dk1>
      <a:lt1>
        <a:srgbClr val="FFFFFF"/>
      </a:lt1>
      <a:dk2>
        <a:srgbClr val="FFFFFF"/>
      </a:dk2>
      <a:lt2>
        <a:srgbClr val="5C9A1B"/>
      </a:lt2>
      <a:accent1>
        <a:srgbClr val="5C9A1B"/>
      </a:accent1>
      <a:accent2>
        <a:srgbClr val="1D5B2D"/>
      </a:accent2>
      <a:accent3>
        <a:srgbClr val="1A1812"/>
      </a:accent3>
      <a:accent4>
        <a:srgbClr val="AA005F"/>
      </a:accent4>
      <a:accent5>
        <a:srgbClr val="D5D5D5"/>
      </a:accent5>
      <a:accent6>
        <a:srgbClr val="5C9A1B"/>
      </a:accent6>
      <a:hlink>
        <a:srgbClr val="AA005F"/>
      </a:hlink>
      <a:folHlink>
        <a:srgbClr val="D5D5D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54000">
              <a:schemeClr val="accent1"/>
            </a:gs>
            <a:gs pos="100000">
              <a:schemeClr val="accent2">
                <a:lumMod val="100000"/>
              </a:schemeClr>
            </a:gs>
          </a:gsLst>
          <a:lin ang="5400000" scaled="0"/>
        </a:gradFill>
        <a:ln>
          <a:noFill/>
        </a:ln>
      </a:spPr>
      <a:bodyPr rtlCol="0" anchor="ctr"/>
      <a:lstStyle>
        <a:defPPr algn="ct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9.xml><?xml version="1.0" encoding="utf-8"?>
<a:theme xmlns:a="http://schemas.openxmlformats.org/drawingml/2006/main" name="HUMANA - TITLE SLIDES - WHITE">
  <a:themeElements>
    <a:clrScheme name="HUMANA PRIMARY">
      <a:dk1>
        <a:srgbClr val="53575A"/>
      </a:dk1>
      <a:lt1>
        <a:srgbClr val="C8C8C8"/>
      </a:lt1>
      <a:dk2>
        <a:srgbClr val="002F57"/>
      </a:dk2>
      <a:lt2>
        <a:srgbClr val="FFFFFF"/>
      </a:lt2>
      <a:accent1>
        <a:srgbClr val="78BE20"/>
      </a:accent1>
      <a:accent2>
        <a:srgbClr val="497728"/>
      </a:accent2>
      <a:accent3>
        <a:srgbClr val="66BAC4"/>
      </a:accent3>
      <a:accent4>
        <a:srgbClr val="007480"/>
      </a:accent4>
      <a:accent5>
        <a:srgbClr val="612066"/>
      </a:accent5>
      <a:accent6>
        <a:srgbClr val="AE0061"/>
      </a:accent6>
      <a:hlink>
        <a:srgbClr val="007480"/>
      </a:hlink>
      <a:folHlink>
        <a:srgbClr val="0074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naging Stress Anxiety in Challenging Times 2020" id="{BB469338-E83C-43E1-8D2A-1B0CD6FB1325}" vid="{EA9D7ADF-2DE9-4CE5-9C8D-940F96BD1FB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XMLData TextToDisplay="%EMAILADDRESS%">nt46784@imcnam.ssmb.com</XMLData>
</file>

<file path=customXml/item3.xml><?xml version="1.0" encoding="utf-8"?>
<XMLData TextToDisplay="RightsWATCHMark">2|CITI-GLOBAL-Internal|{00000000-0000-0000-0000-000000000000}</XMLData>
</file>

<file path=customXml/item4.xml><?xml version="1.0" encoding="utf-8"?>
<XMLData TextToDisplay="%CLASSIFICATIONDATETIME%">13:30 27/04/2017</XMLData>
</file>

<file path=customXml/item5.xml><?xml version="1.0" encoding="utf-8"?>
<XMLData TextToDisplay="%HOSTNAME%">EUSVMR772261.nam.nsroot.net</XMLData>
</file>

<file path=customXml/item6.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7.xml><?xml version="1.0" encoding="utf-8"?>
<XMLData TextToDisplay="%DOCUMENTGUID%">{00000000-0000-0000-0000-000000000000}</XMLData>
</file>

<file path=customXml/item8.xml><?xml version="1.0" encoding="utf-8"?>
<XMLData TextToDisplay="%USERNAME%">nt46784</XMLData>
</file>

<file path=customXml/item9.xml><?xml version="1.0" encoding="utf-8"?>
<ct:contentTypeSchema xmlns:ct="http://schemas.microsoft.com/office/2006/metadata/contentType" xmlns:ma="http://schemas.microsoft.com/office/2006/metadata/properties/metaAttributes" ct:_="" ma:_="" ma:contentTypeName="Document" ma:contentTypeID="0x01010061BF94F7B06B92488B1B82476B15A5A0" ma:contentTypeVersion="15" ma:contentTypeDescription="Create a new document." ma:contentTypeScope="" ma:versionID="1f86fa89a081e57ea2b8f227754e7759">
  <xsd:schema xmlns:xsd="http://www.w3.org/2001/XMLSchema" xmlns:xs="http://www.w3.org/2001/XMLSchema" xmlns:p="http://schemas.microsoft.com/office/2006/metadata/properties" xmlns:ns1="http://schemas.microsoft.com/sharepoint/v3" xmlns:ns3="812a14f9-677d-4a6a-ba22-a70471c99e2e" xmlns:ns4="c1848fa6-e7bc-47d6-b2bf-270768e10eae" targetNamespace="http://schemas.microsoft.com/office/2006/metadata/properties" ma:root="true" ma:fieldsID="1eba309d801f294320bf0954becd6377" ns1:_="" ns3:_="" ns4:_="">
    <xsd:import namespace="http://schemas.microsoft.com/sharepoint/v3"/>
    <xsd:import namespace="812a14f9-677d-4a6a-ba22-a70471c99e2e"/>
    <xsd:import namespace="c1848fa6-e7bc-47d6-b2bf-270768e10ea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Location" minOccurs="0"/>
                <xsd:element ref="ns4:MediaServiceGenerationTime" minOccurs="0"/>
                <xsd:element ref="ns4:MediaServiceEventHashCode" minOccurs="0"/>
                <xsd:element ref="ns4:MediaServiceOCR"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2a14f9-677d-4a6a-ba22-a70471c99e2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848fa6-e7bc-47d6-b2bf-270768e10ea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46017A-F350-4001-9D96-794652D78A52}">
  <ds:schemaRefs>
    <ds:schemaRef ds:uri="http://schemas.microsoft.com/sharepoint/v3/contenttype/forms"/>
  </ds:schemaRefs>
</ds:datastoreItem>
</file>

<file path=customXml/itemProps2.xml><?xml version="1.0" encoding="utf-8"?>
<ds:datastoreItem xmlns:ds="http://schemas.openxmlformats.org/officeDocument/2006/customXml" ds:itemID="{74F72715-6D3E-4D99-B727-8AB9361D0A09}">
  <ds:schemaRefs/>
</ds:datastoreItem>
</file>

<file path=customXml/itemProps3.xml><?xml version="1.0" encoding="utf-8"?>
<ds:datastoreItem xmlns:ds="http://schemas.openxmlformats.org/officeDocument/2006/customXml" ds:itemID="{470A820B-0A82-4F52-BD6B-18A31E318DD0}">
  <ds:schemaRefs/>
</ds:datastoreItem>
</file>

<file path=customXml/itemProps4.xml><?xml version="1.0" encoding="utf-8"?>
<ds:datastoreItem xmlns:ds="http://schemas.openxmlformats.org/officeDocument/2006/customXml" ds:itemID="{6969601F-F6DE-4DD9-932A-07D51F27C1B8}">
  <ds:schemaRefs/>
</ds:datastoreItem>
</file>

<file path=customXml/itemProps5.xml><?xml version="1.0" encoding="utf-8"?>
<ds:datastoreItem xmlns:ds="http://schemas.openxmlformats.org/officeDocument/2006/customXml" ds:itemID="{A220ABFB-36D7-4DC4-99EC-C6E54800E643}">
  <ds:schemaRefs/>
</ds:datastoreItem>
</file>

<file path=customXml/itemProps6.xml><?xml version="1.0" encoding="utf-8"?>
<ds:datastoreItem xmlns:ds="http://schemas.openxmlformats.org/officeDocument/2006/customXml" ds:itemID="{3821C83E-8311-4936-B198-DCF60F760AD7}">
  <ds:schemaRefs>
    <ds:schemaRef ds:uri="http://schemas.microsoft.com/office/2006/documentManagement/types"/>
    <ds:schemaRef ds:uri="http://schemas.openxmlformats.org/package/2006/metadata/core-properties"/>
    <ds:schemaRef ds:uri="812a14f9-677d-4a6a-ba22-a70471c99e2e"/>
    <ds:schemaRef ds:uri="http://www.w3.org/XML/1998/namespace"/>
    <ds:schemaRef ds:uri="http://schemas.microsoft.com/sharepoint/v3"/>
    <ds:schemaRef ds:uri="http://purl.org/dc/elements/1.1/"/>
    <ds:schemaRef ds:uri="c1848fa6-e7bc-47d6-b2bf-270768e10eae"/>
    <ds:schemaRef ds:uri="http://purl.org/dc/dcmitype/"/>
    <ds:schemaRef ds:uri="http://schemas.microsoft.com/office/2006/metadata/properties"/>
    <ds:schemaRef ds:uri="http://schemas.microsoft.com/office/infopath/2007/PartnerControls"/>
    <ds:schemaRef ds:uri="http://purl.org/dc/terms/"/>
  </ds:schemaRefs>
</ds:datastoreItem>
</file>

<file path=customXml/itemProps7.xml><?xml version="1.0" encoding="utf-8"?>
<ds:datastoreItem xmlns:ds="http://schemas.openxmlformats.org/officeDocument/2006/customXml" ds:itemID="{027483C6-3FCB-4B8F-AB98-D92768772632}">
  <ds:schemaRefs/>
</ds:datastoreItem>
</file>

<file path=customXml/itemProps8.xml><?xml version="1.0" encoding="utf-8"?>
<ds:datastoreItem xmlns:ds="http://schemas.openxmlformats.org/officeDocument/2006/customXml" ds:itemID="{21EA8278-AF86-408E-A704-EFF48B24D184}">
  <ds:schemaRefs/>
</ds:datastoreItem>
</file>

<file path=customXml/itemProps9.xml><?xml version="1.0" encoding="utf-8"?>
<ds:datastoreItem xmlns:ds="http://schemas.openxmlformats.org/officeDocument/2006/customXml" ds:itemID="{7D44B358-0BA5-4AE3-823E-597692766E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12a14f9-677d-4a6a-ba22-a70471c99e2e"/>
    <ds:schemaRef ds:uri="c1848fa6-e7bc-47d6-b2bf-270768e10e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21997</TotalTime>
  <Words>4664</Words>
  <Application>Microsoft Office PowerPoint</Application>
  <PresentationFormat>Widescreen</PresentationFormat>
  <Paragraphs>357</Paragraphs>
  <Slides>25</Slides>
  <Notes>25</Notes>
  <HiddenSlides>0</HiddenSlides>
  <MMClips>0</MMClips>
  <ScaleCrop>false</ScaleCrop>
  <HeadingPairs>
    <vt:vector size="6" baseType="variant">
      <vt:variant>
        <vt:lpstr>Fonts Used</vt:lpstr>
      </vt:variant>
      <vt:variant>
        <vt:i4>15</vt:i4>
      </vt:variant>
      <vt:variant>
        <vt:lpstr>Theme</vt:lpstr>
      </vt:variant>
      <vt:variant>
        <vt:i4>16</vt:i4>
      </vt:variant>
      <vt:variant>
        <vt:lpstr>Slide Titles</vt:lpstr>
      </vt:variant>
      <vt:variant>
        <vt:i4>25</vt:i4>
      </vt:variant>
    </vt:vector>
  </HeadingPairs>
  <TitlesOfParts>
    <vt:vector size="56" baseType="lpstr">
      <vt:lpstr>ＭＳ Ｐゴシック</vt:lpstr>
      <vt:lpstr>Arial</vt:lpstr>
      <vt:lpstr>Arial Unicode MS</vt:lpstr>
      <vt:lpstr>BentonSansF Book</vt:lpstr>
      <vt:lpstr>Calibri</vt:lpstr>
      <vt:lpstr>Calibri Light</vt:lpstr>
      <vt:lpstr>FreightSans Pro Semibold</vt:lpstr>
      <vt:lpstr>Graphik Medium</vt:lpstr>
      <vt:lpstr>Graphik Regular</vt:lpstr>
      <vt:lpstr>Humanist521BT-Roman</vt:lpstr>
      <vt:lpstr>Neue Haas Unica Pro Light</vt:lpstr>
      <vt:lpstr>Open Sans</vt:lpstr>
      <vt:lpstr>Roboto Condensed</vt:lpstr>
      <vt:lpstr>Times New Roman</vt:lpstr>
      <vt:lpstr>Trebuchet MS</vt:lpstr>
      <vt:lpstr>1_Custom Design</vt:lpstr>
      <vt:lpstr>Custom Design</vt:lpstr>
      <vt:lpstr>Humana EAP presentation template</vt:lpstr>
      <vt:lpstr>Sample LS standalone presentation</vt:lpstr>
      <vt:lpstr>Sample Humana presentation</vt:lpstr>
      <vt:lpstr>1_Humana EAP presentation template</vt:lpstr>
      <vt:lpstr>Office Theme</vt:lpstr>
      <vt:lpstr>2_Humana EAP presentation template</vt:lpstr>
      <vt:lpstr>HUMANA - TITLE SLIDES - WHITE</vt:lpstr>
      <vt:lpstr>HUMANA MASTER SLIDES</vt:lpstr>
      <vt:lpstr>2_Humana_Template_111511</vt:lpstr>
      <vt:lpstr>1_Travelers logo slide</vt:lpstr>
      <vt:lpstr>Sample White Label Presentation 1</vt:lpstr>
      <vt:lpstr>HUMANA - SECTION SLIDES</vt:lpstr>
      <vt:lpstr>1_HUMANA - SECTION SLIDES</vt:lpstr>
      <vt:lpstr>2_HUMANA - SECTION SLIDES</vt:lpstr>
      <vt:lpstr>PowerPoint Presentation</vt:lpstr>
      <vt:lpstr>What we’ll discuss today:</vt:lpstr>
      <vt:lpstr>The impact of COVID-19 on the workplace </vt:lpstr>
      <vt:lpstr>PowerPoint Presentation</vt:lpstr>
      <vt:lpstr>PowerPoint Presentation</vt:lpstr>
      <vt:lpstr>Put your emotional intelligence skills to work  </vt:lpstr>
      <vt:lpstr>What went wrong? [Scenarios can be changed to meet your organization’s needs]  </vt:lpstr>
      <vt:lpstr>Communication strategies</vt:lpstr>
      <vt:lpstr>Communication strategies (2) </vt:lpstr>
      <vt:lpstr>How to effectively communicate during periods of change</vt:lpstr>
      <vt:lpstr>“I” statements really do work </vt:lpstr>
      <vt:lpstr>“I” statements really do work </vt:lpstr>
      <vt:lpstr>PowerPoint Presentation</vt:lpstr>
      <vt:lpstr>Anticipate challenges</vt:lpstr>
      <vt:lpstr>Sarah’s first day back at work</vt:lpstr>
      <vt:lpstr>Let’s evaluate your options:  </vt:lpstr>
      <vt:lpstr>Steps to resolve the situation</vt:lpstr>
      <vt:lpstr>Let’s practice: What would you do?  </vt:lpstr>
      <vt:lpstr>Key takeaways</vt:lpstr>
      <vt:lpstr>How EAP and Work-Life Services helps</vt:lpstr>
      <vt:lpstr>Humana Employee Assistance Program (EAP)</vt:lpstr>
      <vt:lpstr>Humana Employee Assistance Program (EAP)</vt:lpstr>
      <vt:lpstr>Resources</vt:lpstr>
      <vt:lpstr>PowerPoint Presentation</vt:lpstr>
      <vt:lpstr>PowerPoint Presentation</vt:lpstr>
    </vt:vector>
  </TitlesOfParts>
  <Company>HRI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JFine</dc:creator>
  <cp:lastModifiedBy>Althea Klein</cp:lastModifiedBy>
  <cp:revision>995</cp:revision>
  <dcterms:created xsi:type="dcterms:W3CDTF">2009-08-20T15:01:30Z</dcterms:created>
  <dcterms:modified xsi:type="dcterms:W3CDTF">2021-05-07T16:07:22Z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RightsWATCHMark">
    <vt:lpwstr>2|CITI-GLOBAL-Internal|{00000000-0000-0000-0000-000000000000}</vt:lpwstr>
  </property>
  <property fmtid="{D5CDD505-2E9C-101B-9397-08002B2CF9AE}" pid="3" name="TitusGUID">
    <vt:lpwstr>3183cccc-2e29-4af8-816f-d2de55292883</vt:lpwstr>
  </property>
  <property fmtid="{D5CDD505-2E9C-101B-9397-08002B2CF9AE}" pid="4" name="HumanaClassification">
    <vt:lpwstr>I</vt:lpwstr>
  </property>
  <property fmtid="{D5CDD505-2E9C-101B-9397-08002B2CF9AE}" pid="5" name="ScannedBy">
    <vt:lpwstr>TCS-ContentScanned</vt:lpwstr>
  </property>
  <property fmtid="{D5CDD505-2E9C-101B-9397-08002B2CF9AE}" pid="6" name="ContentTypeId">
    <vt:lpwstr>0x01010061BF94F7B06B92488B1B82476B15A5A0</vt:lpwstr>
  </property>
</Properties>
</file>