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1.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2.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3.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4.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5.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7"/>
    <p:sldMasterId id="2147483665" r:id="rId8"/>
    <p:sldMasterId id="2147483719" r:id="rId9"/>
    <p:sldMasterId id="2147483728" r:id="rId10"/>
    <p:sldMasterId id="2147483739" r:id="rId11"/>
    <p:sldMasterId id="2147483754" r:id="rId12"/>
    <p:sldMasterId id="2147483755" r:id="rId13"/>
    <p:sldMasterId id="2147483770" r:id="rId14"/>
    <p:sldMasterId id="2147483783" r:id="rId15"/>
    <p:sldMasterId id="2147483788" r:id="rId16"/>
    <p:sldMasterId id="2147483845" r:id="rId17"/>
    <p:sldMasterId id="2147483867" r:id="rId18"/>
    <p:sldMasterId id="2147483893" r:id="rId19"/>
    <p:sldMasterId id="2147483904" r:id="rId20"/>
    <p:sldMasterId id="2147483923" r:id="rId21"/>
    <p:sldMasterId id="2147483943" r:id="rId22"/>
  </p:sldMasterIdLst>
  <p:notesMasterIdLst>
    <p:notesMasterId r:id="rId48"/>
  </p:notesMasterIdLst>
  <p:handoutMasterIdLst>
    <p:handoutMasterId r:id="rId49"/>
  </p:handoutMasterIdLst>
  <p:sldIdLst>
    <p:sldId id="141169076" r:id="rId23"/>
    <p:sldId id="333" r:id="rId24"/>
    <p:sldId id="141169101" r:id="rId25"/>
    <p:sldId id="141169103" r:id="rId26"/>
    <p:sldId id="141169117" r:id="rId27"/>
    <p:sldId id="141169086" r:id="rId28"/>
    <p:sldId id="141169113" r:id="rId29"/>
    <p:sldId id="141169114" r:id="rId30"/>
    <p:sldId id="141169119" r:id="rId31"/>
    <p:sldId id="141169089" r:id="rId32"/>
    <p:sldId id="141169111" r:id="rId33"/>
    <p:sldId id="438" r:id="rId34"/>
    <p:sldId id="439" r:id="rId35"/>
    <p:sldId id="141169109" r:id="rId36"/>
    <p:sldId id="141169106" r:id="rId37"/>
    <p:sldId id="141169115" r:id="rId38"/>
    <p:sldId id="141169116" r:id="rId39"/>
    <p:sldId id="141169095" r:id="rId40"/>
    <p:sldId id="141169112" r:id="rId41"/>
    <p:sldId id="376" r:id="rId42"/>
    <p:sldId id="141169120" r:id="rId43"/>
    <p:sldId id="141169121" r:id="rId44"/>
    <p:sldId id="405" r:id="rId45"/>
    <p:sldId id="380" r:id="rId46"/>
    <p:sldId id="381" r:id="rId47"/>
  </p:sldIdLst>
  <p:sldSz cx="12192000" cy="6858000"/>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85A8A1D-5A42-4D16-A923-5E38EE0FB8E0}">
          <p14:sldIdLst>
            <p14:sldId id="141169076"/>
            <p14:sldId id="333"/>
            <p14:sldId id="141169101"/>
            <p14:sldId id="141169103"/>
            <p14:sldId id="141169117"/>
            <p14:sldId id="141169086"/>
            <p14:sldId id="141169113"/>
            <p14:sldId id="141169114"/>
            <p14:sldId id="141169119"/>
            <p14:sldId id="141169089"/>
            <p14:sldId id="141169111"/>
            <p14:sldId id="438"/>
            <p14:sldId id="439"/>
            <p14:sldId id="141169109"/>
            <p14:sldId id="141169106"/>
            <p14:sldId id="141169115"/>
            <p14:sldId id="141169116"/>
            <p14:sldId id="141169095"/>
            <p14:sldId id="141169112"/>
            <p14:sldId id="376"/>
            <p14:sldId id="141169120"/>
            <p14:sldId id="141169121"/>
            <p14:sldId id="405"/>
            <p14:sldId id="380"/>
            <p14:sldId id="381"/>
          </p14:sldIdLst>
        </p14:section>
      </p14:sectionLst>
    </p:ext>
    <p:ext uri="{EFAFB233-063F-42B5-8137-9DF3F51BA10A}">
      <p15:sldGuideLst xmlns:p15="http://schemas.microsoft.com/office/powerpoint/2012/main">
        <p15:guide id="1" orient="horz" pos="1152" userDrawn="1">
          <p15:clr>
            <a:srgbClr val="A4A3A4"/>
          </p15:clr>
        </p15:guide>
        <p15:guide id="2" pos="70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a Harrison" initials="MH" lastIdx="3" clrIdx="0">
    <p:extLst>
      <p:ext uri="{19B8F6BF-5375-455C-9EA6-DF929625EA0E}">
        <p15:presenceInfo xmlns:p15="http://schemas.microsoft.com/office/powerpoint/2012/main" userId="S-1-5-21-1275210071-879983540-1801674531-414376" providerId="AD"/>
      </p:ext>
    </p:extLst>
  </p:cmAuthor>
  <p:cmAuthor id="2" name="Shannon Spence" initials="SS" lastIdx="9" clrIdx="1">
    <p:extLst>
      <p:ext uri="{19B8F6BF-5375-455C-9EA6-DF929625EA0E}">
        <p15:presenceInfo xmlns:p15="http://schemas.microsoft.com/office/powerpoint/2012/main" userId="S-1-5-21-1275210071-879983540-1801674531-431996" providerId="AD"/>
      </p:ext>
    </p:extLst>
  </p:cmAuthor>
  <p:cmAuthor id="3" name="Randy Martin" initials="RM" lastIdx="11" clrIdx="2">
    <p:extLst>
      <p:ext uri="{19B8F6BF-5375-455C-9EA6-DF929625EA0E}">
        <p15:presenceInfo xmlns:p15="http://schemas.microsoft.com/office/powerpoint/2012/main" userId="S-1-5-21-1275210071-879983540-1801674531-414365" providerId="AD"/>
      </p:ext>
    </p:extLst>
  </p:cmAuthor>
  <p:cmAuthor id="4" name="Lopiano, Kathleen" initials="LK" lastIdx="24" clrIdx="3">
    <p:extLst>
      <p:ext uri="{19B8F6BF-5375-455C-9EA6-DF929625EA0E}">
        <p15:presenceInfo xmlns:p15="http://schemas.microsoft.com/office/powerpoint/2012/main" userId="S::KLOPIANO@travelers.com::e76f4e69-cda7-4378-a4b5-db0d26806f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C9A1B"/>
    <a:srgbClr val="FF66FF"/>
    <a:srgbClr val="3366FF"/>
    <a:srgbClr val="0078AC"/>
    <a:srgbClr val="007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16" autoAdjust="0"/>
    <p:restoredTop sz="93979" autoAdjust="0"/>
  </p:normalViewPr>
  <p:slideViewPr>
    <p:cSldViewPr>
      <p:cViewPr varScale="1">
        <p:scale>
          <a:sx n="72" d="100"/>
          <a:sy n="72" d="100"/>
        </p:scale>
        <p:origin x="78" y="960"/>
      </p:cViewPr>
      <p:guideLst>
        <p:guide orient="horz" pos="1152"/>
        <p:guide pos="7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18567"/>
    </p:cViewPr>
  </p:sorterViewPr>
  <p:notesViewPr>
    <p:cSldViewPr>
      <p:cViewPr varScale="1">
        <p:scale>
          <a:sx n="64" d="100"/>
          <a:sy n="64" d="100"/>
        </p:scale>
        <p:origin x="3192" y="8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Master" Target="slideMasters/slideMaster12.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5.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commentAuthors" Target="commentAuthor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Master" Target="slideMasters/slideMaster10.xml"/><Relationship Id="rId29" Type="http://schemas.openxmlformats.org/officeDocument/2006/relationships/slide" Target="slides/slide7.xml"/><Relationship Id="rId11" Type="http://schemas.openxmlformats.org/officeDocument/2006/relationships/slideMaster" Target="slideMasters/slideMaster5.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slideMaster" Target="slideMasters/slideMaster4.xml"/><Relationship Id="rId19" Type="http://schemas.openxmlformats.org/officeDocument/2006/relationships/slideMaster" Target="slideMasters/slideMaster13.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Master" Target="slideMasters/slideMaster16.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notesMaster" Target="notesMasters/notesMaster1.xml"/><Relationship Id="rId8" Type="http://schemas.openxmlformats.org/officeDocument/2006/relationships/slideMaster" Target="slideMasters/slideMaster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Master" Target="slideMasters/slideMaster11.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0" Type="http://schemas.openxmlformats.org/officeDocument/2006/relationships/slideMaster" Target="slideMasters/slideMaster14.xml"/><Relationship Id="rId41" Type="http://schemas.openxmlformats.org/officeDocument/2006/relationships/slide" Target="slides/slide1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9.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pPr>
              <a:defRPr/>
            </a:pPr>
            <a:fld id="{3D6E2419-F357-4FFA-8010-E42999DA43A6}" type="datetimeFigureOut">
              <a:rPr lang="en-US"/>
              <a:pPr>
                <a:defRPr/>
              </a:pPr>
              <a:t>5/7/2021</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pPr>
              <a:defRPr/>
            </a:pPr>
            <a:fld id="{4146284A-2BAD-446E-A9DB-BE2828F9B2F2}" type="slidenum">
              <a:rPr lang="en-US"/>
              <a:pPr>
                <a:defRPr/>
              </a:pPr>
              <a:t>‹#›</a:t>
            </a:fld>
            <a:endParaRPr lang="en-US" dirty="0"/>
          </a:p>
        </p:txBody>
      </p:sp>
    </p:spTree>
    <p:extLst>
      <p:ext uri="{BB962C8B-B14F-4D97-AF65-F5344CB8AC3E}">
        <p14:creationId xmlns:p14="http://schemas.microsoft.com/office/powerpoint/2010/main" val="2321905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dirty="0"/>
          </a:p>
        </p:txBody>
      </p:sp>
      <p:sp>
        <p:nvSpPr>
          <p:cNvPr id="409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dirty="0"/>
          </a:p>
        </p:txBody>
      </p:sp>
      <p:sp>
        <p:nvSpPr>
          <p:cNvPr id="410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D3224A5-11D8-4CE1-A25A-72762938170D}" type="slidenum">
              <a:rPr lang="en-US"/>
              <a:pPr>
                <a:defRPr/>
              </a:pPr>
              <a:t>‹#›</a:t>
            </a:fld>
            <a:endParaRPr lang="en-US" dirty="0"/>
          </a:p>
        </p:txBody>
      </p:sp>
    </p:spTree>
    <p:extLst>
      <p:ext uri="{BB962C8B-B14F-4D97-AF65-F5344CB8AC3E}">
        <p14:creationId xmlns:p14="http://schemas.microsoft.com/office/powerpoint/2010/main" val="2902438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kern="1200" dirty="0">
                <a:solidFill>
                  <a:schemeClr val="tx1"/>
                </a:solidFill>
                <a:effectLst/>
                <a:latin typeface="+mn-lt"/>
                <a:ea typeface="+mn-ea"/>
                <a:cs typeface="+mn-cs"/>
              </a:rPr>
              <a:t>Welcome to the presentation “Heading Back In, Strategies to Make the Transition Back into the Workplace a </a:t>
            </a:r>
            <a:r>
              <a:rPr lang="en-US" kern="1200" dirty="0">
                <a:solidFill>
                  <a:schemeClr val="tx1"/>
                </a:solidFill>
                <a:effectLst/>
                <a:latin typeface="Arial" charset="0"/>
                <a:ea typeface="+mn-ea"/>
                <a:cs typeface="+mn-cs"/>
              </a:rPr>
              <a:t>Successful One.”</a:t>
            </a:r>
          </a:p>
          <a:p>
            <a:r>
              <a:rPr lang="en-US" dirty="0"/>
              <a:t>My name is XXXXXX  (add brief bio)</a:t>
            </a:r>
          </a:p>
          <a:p>
            <a:endParaRPr lang="en-US" kern="1200" dirty="0">
              <a:solidFill>
                <a:schemeClr val="tx1"/>
              </a:solidFill>
              <a:effectLst/>
              <a:latin typeface="Arial" charset="0"/>
              <a:ea typeface="+mn-ea"/>
              <a:cs typeface="+mn-cs"/>
            </a:endParaRPr>
          </a:p>
          <a:p>
            <a:r>
              <a:rPr lang="en-US" dirty="0"/>
              <a:t>Today’s session is designed to help you begin preparing for your return to your workplace, or transition into a new work setting. We know that change---even welcome change---can involve some anxiety.  And a move from one work setting to another can also lead to a disruption in productivity.  So by taking some time today to anticipate some of the changes you are likely to face, and making some plans to smooth the transition, it should be an easier and less disruptive one.</a:t>
            </a:r>
            <a:endParaRPr lang="en-US" kern="1200" dirty="0">
              <a:solidFill>
                <a:schemeClr val="tx1"/>
              </a:solidFill>
              <a:effectLst/>
              <a:latin typeface="Arial" charset="0"/>
              <a:ea typeface="+mn-ea"/>
              <a:cs typeface="+mn-cs"/>
            </a:endParaRPr>
          </a:p>
        </p:txBody>
      </p:sp>
      <p:sp>
        <p:nvSpPr>
          <p:cNvPr id="4" name="Header Placeholder 3"/>
          <p:cNvSpPr>
            <a:spLocks noGrp="1"/>
          </p:cNvSpPr>
          <p:nvPr>
            <p:ph type="hdr" sz="quarter"/>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43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a:xfrm>
            <a:off x="152400" y="4183063"/>
            <a:ext cx="6019800" cy="4416107"/>
          </a:xfrm>
        </p:spPr>
        <p:txBody>
          <a:bodyPr/>
          <a:lstStyle/>
          <a:p>
            <a:pPr marL="285750" indent="-285750">
              <a:buClr>
                <a:schemeClr val="accent1"/>
              </a:buClr>
              <a:buFont typeface="Arial" panose="020B0604020202020204" pitchFamily="34" charset="0"/>
              <a:buChar char="•"/>
            </a:pPr>
            <a:r>
              <a:rPr lang="en-US" dirty="0">
                <a:solidFill>
                  <a:srgbClr val="53575A"/>
                </a:solidFill>
                <a:latin typeface="Calibri" panose="020F0502020204030204"/>
              </a:rPr>
              <a:t>Before we review some of the communication challenges that may accompany the return to work, I’d like to mention some changes that may already have occurred while you were out.  Many of us build our workplace relationships both my working alongside others and by making informal connections.  You may have enjoyed eating lunch with the same co-workers, for example.  Or you might have lingered after a meeting to catch up with a long-time colleague. Now that people are returning, they may find that there will be fewer opportunities to informally build workplace relationships—no longer able to congregate in the lunch room, gather outside a meeting room, or talk in close proximity.  Some work activities, such as off-site team-building events, or company-sponsored trips or events</a:t>
            </a:r>
            <a:r>
              <a:rPr lang="en-US" baseline="0" dirty="0">
                <a:solidFill>
                  <a:srgbClr val="53575A"/>
                </a:solidFill>
                <a:latin typeface="Calibri" panose="020F0502020204030204"/>
              </a:rPr>
              <a:t> m</a:t>
            </a:r>
            <a:r>
              <a:rPr lang="en-US" dirty="0">
                <a:solidFill>
                  <a:srgbClr val="53575A"/>
                </a:solidFill>
                <a:latin typeface="Calibri" panose="020F0502020204030204"/>
              </a:rPr>
              <a:t>ay also have been cancelled.  This lack of ability to connect less formally can make a noticeable change.</a:t>
            </a:r>
          </a:p>
          <a:p>
            <a:pPr marL="285750" indent="-285750">
              <a:buClr>
                <a:schemeClr val="accent1"/>
              </a:buClr>
              <a:buFont typeface="Arial" panose="020B0604020202020204" pitchFamily="34" charset="0"/>
              <a:buChar char="•"/>
            </a:pPr>
            <a:br>
              <a:rPr lang="en-US" dirty="0">
                <a:solidFill>
                  <a:srgbClr val="53575A"/>
                </a:solidFill>
                <a:latin typeface="Calibri" panose="020F0502020204030204"/>
              </a:rPr>
            </a:br>
            <a:r>
              <a:rPr lang="en-US" dirty="0">
                <a:solidFill>
                  <a:srgbClr val="53575A"/>
                </a:solidFill>
                <a:latin typeface="Calibri" panose="020F0502020204030204"/>
              </a:rPr>
              <a:t>Let’s talk about the impact of face masks. Some returning employees will be required by their employers to wear masks, at least for now. By</a:t>
            </a:r>
            <a:r>
              <a:rPr lang="en-US" baseline="0" dirty="0">
                <a:solidFill>
                  <a:srgbClr val="53575A"/>
                </a:solidFill>
                <a:latin typeface="Calibri" panose="020F0502020204030204"/>
              </a:rPr>
              <a:t> c</a:t>
            </a:r>
            <a:r>
              <a:rPr lang="en-US" dirty="0">
                <a:solidFill>
                  <a:srgbClr val="53575A"/>
                </a:solidFill>
                <a:latin typeface="Calibri" panose="020F0502020204030204"/>
              </a:rPr>
              <a:t>overing our mouths and noses, much of our face is obscured.  So non-verbal communication such as facial expressions can be</a:t>
            </a:r>
            <a:r>
              <a:rPr lang="en-US" baseline="0" dirty="0">
                <a:solidFill>
                  <a:srgbClr val="53575A"/>
                </a:solidFill>
                <a:latin typeface="Calibri" panose="020F0502020204030204"/>
              </a:rPr>
              <a:t> harder to see or interpret</a:t>
            </a:r>
            <a:r>
              <a:rPr lang="en-US" dirty="0">
                <a:solidFill>
                  <a:srgbClr val="53575A"/>
                </a:solidFill>
                <a:latin typeface="Calibri" panose="020F0502020204030204"/>
              </a:rPr>
              <a:t>.  And voices may be slightly muffled.  Those with some difficulty hearing may struggle.  Think about how wearing a mask is likely to impact you.  You may need to schedule some video meetings that allow you to be in a room alone without a mask, or make phone calls,</a:t>
            </a:r>
            <a:r>
              <a:rPr lang="en-US" baseline="0" dirty="0">
                <a:solidFill>
                  <a:srgbClr val="53575A"/>
                </a:solidFill>
                <a:latin typeface="Calibri" panose="020F0502020204030204"/>
              </a:rPr>
              <a:t> if</a:t>
            </a:r>
            <a:r>
              <a:rPr lang="en-US" dirty="0">
                <a:solidFill>
                  <a:srgbClr val="53575A"/>
                </a:solidFill>
                <a:latin typeface="Calibri" panose="020F0502020204030204"/>
              </a:rPr>
              <a:t> effective communication might become challenging</a:t>
            </a:r>
            <a:r>
              <a:rPr lang="en-US" baseline="0" dirty="0">
                <a:solidFill>
                  <a:srgbClr val="53575A"/>
                </a:solidFill>
                <a:latin typeface="Calibri" panose="020F0502020204030204"/>
              </a:rPr>
              <a:t> </a:t>
            </a:r>
            <a:r>
              <a:rPr lang="en-US" dirty="0">
                <a:solidFill>
                  <a:srgbClr val="53575A"/>
                </a:solidFill>
                <a:latin typeface="Calibri" panose="020F0502020204030204"/>
              </a:rPr>
              <a:t>when you and your co-worker are both wearing masks.</a:t>
            </a:r>
          </a:p>
          <a:p>
            <a:pPr marL="285750" indent="-285750">
              <a:buClr>
                <a:schemeClr val="accent1"/>
              </a:buClr>
              <a:buFont typeface="Arial" panose="020B0604020202020204" pitchFamily="34" charset="0"/>
              <a:buChar char="•"/>
            </a:pPr>
            <a:r>
              <a:rPr lang="en-US" dirty="0">
                <a:solidFill>
                  <a:srgbClr val="53575A"/>
                </a:solidFill>
                <a:latin typeface="Calibri" panose="020F0502020204030204"/>
              </a:rPr>
              <a:t>Large teams may need to adapt their meeting styles as well.  Depending on your role and the interactions you typically have with others, additional changes may be required.</a:t>
            </a:r>
          </a:p>
          <a:p>
            <a:pPr marL="285750" indent="-285750">
              <a:buClr>
                <a:schemeClr val="accent1"/>
              </a:buClr>
              <a:buFont typeface="Arial" panose="020B0604020202020204" pitchFamily="34" charset="0"/>
              <a:buChar char="•"/>
            </a:pPr>
            <a:r>
              <a:rPr lang="en-US" dirty="0">
                <a:solidFill>
                  <a:srgbClr val="53575A"/>
                </a:solidFill>
                <a:latin typeface="Calibri" panose="020F0502020204030204"/>
              </a:rPr>
              <a:t>These are just some of the communication challenges that may be faced.  Consider your work environment and the ways you typically interact.  Now is a good time to begin planning if you need to make communication adjustments once you return.</a:t>
            </a:r>
          </a:p>
          <a:p>
            <a:pPr marL="285750" indent="-285750">
              <a:buClr>
                <a:schemeClr val="accent1"/>
              </a:buClr>
              <a:buFont typeface="Arial" panose="020B0604020202020204" pitchFamily="34" charset="0"/>
              <a:buChar char="•"/>
            </a:pPr>
            <a:r>
              <a:rPr lang="en-US" dirty="0">
                <a:solidFill>
                  <a:srgbClr val="53575A"/>
                </a:solidFill>
                <a:latin typeface="Calibri" panose="020F0502020204030204"/>
              </a:rPr>
              <a:t>Let’s take</a:t>
            </a:r>
            <a:r>
              <a:rPr lang="en-US" baseline="0" dirty="0">
                <a:solidFill>
                  <a:srgbClr val="53575A"/>
                </a:solidFill>
                <a:latin typeface="Calibri" panose="020F0502020204030204"/>
              </a:rPr>
              <a:t> a look at what this may look like in a real-world scenario.</a:t>
            </a:r>
            <a:endParaRPr lang="en-US" dirty="0"/>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10</a:t>
            </a:fld>
            <a:endParaRPr lang="en-US" dirty="0"/>
          </a:p>
        </p:txBody>
      </p:sp>
    </p:spTree>
    <p:extLst>
      <p:ext uri="{BB962C8B-B14F-4D97-AF65-F5344CB8AC3E}">
        <p14:creationId xmlns:p14="http://schemas.microsoft.com/office/powerpoint/2010/main" val="1169263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buClr>
            </a:pPr>
            <a:r>
              <a:rPr lang="en-US" b="1" dirty="0">
                <a:solidFill>
                  <a:srgbClr val="53575A"/>
                </a:solidFill>
                <a:latin typeface="Calibri" panose="020F0502020204030204"/>
              </a:rPr>
              <a:t>Read scenario:</a:t>
            </a:r>
            <a:r>
              <a:rPr lang="en-US" b="1" baseline="0" dirty="0">
                <a:solidFill>
                  <a:srgbClr val="53575A"/>
                </a:solidFill>
                <a:latin typeface="Calibri" panose="020F0502020204030204"/>
              </a:rPr>
              <a:t> </a:t>
            </a:r>
            <a:r>
              <a:rPr lang="en-US" dirty="0">
                <a:solidFill>
                  <a:srgbClr val="53575A"/>
                </a:solidFill>
                <a:latin typeface="Calibri" panose="020F0502020204030204"/>
              </a:rPr>
              <a:t>Sarah’s workplace re-opened today.  She came into work feeling upbeat.  When she got to her work station, she was surprised when she noticed that her area had changed.  The cubicle walls were higher. Some of her equipment had been rearranged. She was used to keeping a very tidy work space but it looked as though someone had moved everything without bothering to put it back as before. She also noticed two co-workers close by who were complaining about these same changes.  They were not wearing masks. </a:t>
            </a:r>
          </a:p>
          <a:p>
            <a:pPr>
              <a:buClr>
                <a:schemeClr val="accent1"/>
              </a:buClr>
            </a:pPr>
            <a:endParaRPr lang="en-US" dirty="0">
              <a:solidFill>
                <a:srgbClr val="53575A"/>
              </a:solidFill>
              <a:latin typeface="Calibri" panose="020F0502020204030204"/>
            </a:endParaRPr>
          </a:p>
          <a:p>
            <a:pPr>
              <a:buClr>
                <a:schemeClr val="accent1"/>
              </a:buClr>
            </a:pPr>
            <a:r>
              <a:rPr lang="en-US" dirty="0">
                <a:solidFill>
                  <a:srgbClr val="53575A"/>
                </a:solidFill>
                <a:latin typeface="Calibri" panose="020F0502020204030204"/>
              </a:rPr>
              <a:t>Sarah yelled to them from across the distance:  “What are you doing?  Do you want to get everyone sick?” She decided at that moment to call her supervisor to report the situation: “I haven’t even been back for ten minutes and I don’t know how I’m going to handle this.  Everything has been moved.  I can’t even reach my printer.  And my co-workers are standing close together chatting as though the pandemic never even happened.  I can’t take it.” </a:t>
            </a:r>
          </a:p>
          <a:p>
            <a:endParaRPr lang="en-US" dirty="0"/>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11</a:t>
            </a:fld>
            <a:endParaRPr lang="en-US" dirty="0"/>
          </a:p>
        </p:txBody>
      </p:sp>
    </p:spTree>
    <p:extLst>
      <p:ext uri="{BB962C8B-B14F-4D97-AF65-F5344CB8AC3E}">
        <p14:creationId xmlns:p14="http://schemas.microsoft.com/office/powerpoint/2010/main" val="2486453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When we are under stress, it can be more difficult to concentrate and to really listen to what others are saying.  People can also be more irritable.  So it’s not surprising that there can be some workplace relationship strain.  </a:t>
            </a:r>
          </a:p>
          <a:p>
            <a:r>
              <a:rPr lang="en-US" dirty="0"/>
              <a:t>There are some ways to reduce this stress.  First adjust your expectations.  Remember that, at least temporarily, nearly everyone at work will be adapting to change.  Be patient with yourself and with your co-workers.</a:t>
            </a:r>
          </a:p>
          <a:p>
            <a:r>
              <a:rPr lang="en-US" dirty="0"/>
              <a:t>Some issues can wait.  If you do believe it is necessary to discuss a sensitive topic, be sure to choose the right time.  Avoid starting a discussion when tension is high or at the end of a shift, for example, when you and your co-worker are probably tired. </a:t>
            </a:r>
          </a:p>
          <a:p>
            <a:endParaRPr lang="en-US" dirty="0"/>
          </a:p>
          <a:p>
            <a:r>
              <a:rPr lang="en-US" dirty="0"/>
              <a:t>There’s a communication technique that almost always works, or at least increases the likelihood that the interaction will go well.  The technique involves using “I” statements. </a:t>
            </a:r>
          </a:p>
          <a:p>
            <a:r>
              <a:rPr lang="en-US" dirty="0"/>
              <a:t>I feel _________________ when/because ______________________ and I would like _____________________.</a:t>
            </a:r>
          </a:p>
          <a:p>
            <a:r>
              <a:rPr lang="en-US" dirty="0"/>
              <a:t>Let’s take a look at some examples (advance to next slide).</a:t>
            </a:r>
          </a:p>
        </p:txBody>
      </p:sp>
      <p:sp>
        <p:nvSpPr>
          <p:cNvPr id="4" name="Slide Number Placeholder 3"/>
          <p:cNvSpPr>
            <a:spLocks noGrp="1"/>
          </p:cNvSpPr>
          <p:nvPr>
            <p:ph type="sldNum" sz="quarter" idx="10"/>
          </p:nvPr>
        </p:nvSpPr>
        <p:spPr/>
        <p:txBody>
          <a:bodyPr/>
          <a:lstStyle/>
          <a:p>
            <a:pPr>
              <a:defRPr/>
            </a:pPr>
            <a:fld id="{87F58BD9-019A-4F78-956F-7A3B778F603B}" type="slidenum">
              <a:rPr lang="en-US" smtClean="0"/>
              <a:pPr>
                <a:defRPr/>
              </a:pPr>
              <a:t>12</a:t>
            </a:fld>
            <a:endParaRPr lang="en-US"/>
          </a:p>
        </p:txBody>
      </p:sp>
    </p:spTree>
    <p:extLst>
      <p:ext uri="{BB962C8B-B14F-4D97-AF65-F5344CB8AC3E}">
        <p14:creationId xmlns:p14="http://schemas.microsoft.com/office/powerpoint/2010/main" val="2129555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lvl="1" indent="0" fontAlgn="base">
              <a:buSzPct val="80000"/>
              <a:buNone/>
            </a:pPr>
            <a:r>
              <a:rPr lang="en-US" sz="1800" kern="1200" dirty="0">
                <a:solidFill>
                  <a:schemeClr val="tx1"/>
                </a:solidFill>
                <a:latin typeface="Arial" charset="0"/>
                <a:ea typeface="+mn-ea"/>
                <a:cs typeface="+mn-cs"/>
              </a:rPr>
              <a:t> Instead of:  “You have to wear the mask when you are in the office!”</a:t>
            </a:r>
          </a:p>
          <a:p>
            <a:pPr marL="342900" lvl="1" indent="0" fontAlgn="base">
              <a:buSzPct val="80000"/>
              <a:buNone/>
            </a:pPr>
            <a:r>
              <a:rPr lang="en-US" sz="1800" kern="1200" dirty="0">
                <a:solidFill>
                  <a:schemeClr val="tx1"/>
                </a:solidFill>
                <a:latin typeface="Arial" charset="0"/>
                <a:ea typeface="+mn-ea"/>
                <a:cs typeface="+mn-cs"/>
              </a:rPr>
              <a:t>Try:  “I know that wearing a mask is uncomfortable.  I’m concerned about following the company’s new requirements so I would 	like to ask you to keep the mask on.”</a:t>
            </a:r>
          </a:p>
          <a:p>
            <a:pPr marL="342900" lvl="1" indent="0" fontAlgn="base">
              <a:buSzPct val="80000"/>
              <a:buNone/>
            </a:pPr>
            <a:endParaRPr lang="en-US" sz="1800" kern="1200" dirty="0">
              <a:solidFill>
                <a:schemeClr val="tx1"/>
              </a:solidFill>
              <a:latin typeface="Arial" charset="0"/>
              <a:ea typeface="+mn-ea"/>
              <a:cs typeface="+mn-cs"/>
            </a:endParaRPr>
          </a:p>
          <a:p>
            <a:pPr marL="342900" lvl="1" indent="0" fontAlgn="base">
              <a:buSzPct val="80000"/>
              <a:buNone/>
            </a:pPr>
            <a:r>
              <a:rPr lang="en-US" sz="1800" kern="1200" dirty="0">
                <a:solidFill>
                  <a:schemeClr val="tx1"/>
                </a:solidFill>
                <a:latin typeface="Arial" charset="0"/>
                <a:ea typeface="+mn-ea"/>
                <a:cs typeface="+mn-cs"/>
              </a:rPr>
              <a:t>Instead of:  “This company NEVER gets it right.”</a:t>
            </a:r>
          </a:p>
          <a:p>
            <a:pPr marL="342900" lvl="1" indent="0" fontAlgn="base">
              <a:buSzPct val="80000"/>
              <a:buNone/>
            </a:pPr>
            <a:r>
              <a:rPr lang="en-US" sz="1800" kern="1200" dirty="0">
                <a:solidFill>
                  <a:schemeClr val="tx1"/>
                </a:solidFill>
                <a:latin typeface="Arial" charset="0"/>
                <a:ea typeface="+mn-ea"/>
                <a:cs typeface="+mn-cs"/>
              </a:rPr>
              <a:t>Try:  “I’m frustrated with the new policy.  It makes it tough to do my 	job. I’m going to bring it up with my supervisor.”</a:t>
            </a:r>
          </a:p>
          <a:p>
            <a:pPr marL="342900" lvl="1" indent="0" fontAlgn="base">
              <a:buSzPct val="80000"/>
              <a:buNone/>
            </a:pPr>
            <a:endParaRPr lang="en-US" sz="1800" kern="1200" dirty="0">
              <a:solidFill>
                <a:schemeClr val="tx1"/>
              </a:solidFill>
              <a:latin typeface="Arial" charset="0"/>
              <a:ea typeface="+mn-ea"/>
              <a:cs typeface="+mn-cs"/>
            </a:endParaRPr>
          </a:p>
          <a:p>
            <a:pPr marL="342900" lvl="1" indent="0" fontAlgn="base">
              <a:buSzPct val="80000"/>
              <a:buNone/>
            </a:pPr>
            <a:r>
              <a:rPr lang="en-US" sz="1800" kern="1200" dirty="0">
                <a:solidFill>
                  <a:schemeClr val="tx1"/>
                </a:solidFill>
                <a:latin typeface="Arial" charset="0"/>
                <a:ea typeface="+mn-ea"/>
                <a:cs typeface="+mn-cs"/>
              </a:rPr>
              <a:t>Instead of:  “What’s wrong with you?  That report was due by Friday.”</a:t>
            </a:r>
          </a:p>
          <a:p>
            <a:pPr marL="342900" lvl="1" indent="0" fontAlgn="base">
              <a:buSzPct val="80000"/>
              <a:buNone/>
            </a:pPr>
            <a:r>
              <a:rPr lang="en-US" sz="1800" kern="1200" dirty="0">
                <a:solidFill>
                  <a:schemeClr val="tx1"/>
                </a:solidFill>
                <a:latin typeface="Arial" charset="0"/>
                <a:ea typeface="+mn-ea"/>
                <a:cs typeface="+mn-cs"/>
              </a:rPr>
              <a:t>Try:  “I’m concerned.  I’ve noticed that you aren’t meeting deadlines.  That’s not like you. Let me know if I can help…”</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7F58BD9-019A-4F78-956F-7A3B778F603B}" type="slidenum">
              <a:rPr lang="en-US" smtClean="0"/>
              <a:pPr>
                <a:defRPr/>
              </a:pPr>
              <a:t>13</a:t>
            </a:fld>
            <a:endParaRPr lang="en-US"/>
          </a:p>
        </p:txBody>
      </p:sp>
      <p:sp>
        <p:nvSpPr>
          <p:cNvPr id="5" name="Rectangle 4">
            <a:extLst>
              <a:ext uri="{FF2B5EF4-FFF2-40B4-BE49-F238E27FC236}">
                <a16:creationId xmlns:a16="http://schemas.microsoft.com/office/drawing/2014/main" id="{3350380C-B856-491C-A2E7-810888BC9684}"/>
              </a:ext>
            </a:extLst>
          </p:cNvPr>
          <p:cNvSpPr/>
          <p:nvPr/>
        </p:nvSpPr>
        <p:spPr>
          <a:xfrm>
            <a:off x="1600200" y="4631559"/>
            <a:ext cx="3543300" cy="646331"/>
          </a:xfrm>
          <a:prstGeom prst="rect">
            <a:avLst/>
          </a:prstGeom>
        </p:spPr>
        <p:txBody>
          <a:bodyPr wrap="square">
            <a:spAutoFit/>
          </a:bodyPr>
          <a:lstStyle/>
          <a:p>
            <a:pPr marL="285750" indent="-285750">
              <a:buClr>
                <a:schemeClr val="accent1"/>
              </a:buClr>
              <a:buFont typeface="Arial" panose="020B0604020202020204" pitchFamily="34" charset="0"/>
              <a:buChar char="•"/>
            </a:pPr>
            <a:br>
              <a:rPr lang="en-US" dirty="0">
                <a:solidFill>
                  <a:srgbClr val="53575A"/>
                </a:solidFill>
                <a:latin typeface="Calibri" panose="020F0502020204030204"/>
              </a:rPr>
            </a:br>
            <a:endParaRPr lang="en-US" dirty="0"/>
          </a:p>
        </p:txBody>
      </p:sp>
      <p:sp>
        <p:nvSpPr>
          <p:cNvPr id="6" name="TextBox 5">
            <a:extLst>
              <a:ext uri="{FF2B5EF4-FFF2-40B4-BE49-F238E27FC236}">
                <a16:creationId xmlns:a16="http://schemas.microsoft.com/office/drawing/2014/main" id="{6B642B25-A80C-419F-A98C-FEEDAAE1F67A}"/>
              </a:ext>
            </a:extLst>
          </p:cNvPr>
          <p:cNvSpPr txBox="1"/>
          <p:nvPr/>
        </p:nvSpPr>
        <p:spPr>
          <a:xfrm>
            <a:off x="1104900" y="5638800"/>
            <a:ext cx="4457700" cy="646331"/>
          </a:xfrm>
          <a:prstGeom prst="rect">
            <a:avLst/>
          </a:prstGeom>
          <a:noFill/>
        </p:spPr>
        <p:txBody>
          <a:bodyPr wrap="square" rtlCol="0">
            <a:spAutoFit/>
          </a:bodyPr>
          <a:lstStyle/>
          <a:p>
            <a:r>
              <a:rPr lang="en-US" dirty="0"/>
              <a:t>Note to presenter:  read slide material as presented</a:t>
            </a:r>
          </a:p>
        </p:txBody>
      </p:sp>
    </p:spTree>
    <p:extLst>
      <p:ext uri="{BB962C8B-B14F-4D97-AF65-F5344CB8AC3E}">
        <p14:creationId xmlns:p14="http://schemas.microsoft.com/office/powerpoint/2010/main" val="2904286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a:p>
            <a:pPr marL="0" lvl="1" indent="0" fontAlgn="base">
              <a:buSzPct val="80000"/>
              <a:buNone/>
            </a:pPr>
            <a:r>
              <a:rPr lang="en-US" sz="1800" kern="1200" dirty="0">
                <a:solidFill>
                  <a:schemeClr val="tx1"/>
                </a:solidFill>
                <a:latin typeface="Arial" charset="0"/>
                <a:ea typeface="+mn-ea"/>
                <a:cs typeface="+mn-cs"/>
              </a:rPr>
              <a:t>Think back to the situation I just described about Sarah, who returned to work and seemed overwhelmed by the changes in her work station and by how relaxed her co-workers seemed regarding social distancing.</a:t>
            </a:r>
          </a:p>
          <a:p>
            <a:pPr marL="0" lvl="1" indent="0" fontAlgn="base">
              <a:buSzPct val="80000"/>
              <a:buNone/>
            </a:pPr>
            <a:endParaRPr lang="en-US" sz="1800" kern="1200" dirty="0">
              <a:solidFill>
                <a:schemeClr val="tx1"/>
              </a:solidFill>
              <a:latin typeface="Arial" charset="0"/>
              <a:ea typeface="+mn-ea"/>
              <a:cs typeface="+mn-cs"/>
            </a:endParaRPr>
          </a:p>
          <a:p>
            <a:pPr marL="0" lvl="1" indent="0" fontAlgn="base">
              <a:buSzPct val="80000"/>
              <a:buNone/>
            </a:pPr>
            <a:r>
              <a:rPr lang="en-US" sz="1800" kern="1200" dirty="0">
                <a:solidFill>
                  <a:schemeClr val="tx1"/>
                </a:solidFill>
                <a:latin typeface="Arial" charset="0"/>
                <a:ea typeface="+mn-ea"/>
                <a:cs typeface="+mn-cs"/>
              </a:rPr>
              <a:t>There are a number of actions she could have taken to handle the situation more effectively.</a:t>
            </a:r>
          </a:p>
          <a:p>
            <a:pPr lvl="1" fontAlgn="base">
              <a:buSzPct val="80000"/>
            </a:pPr>
            <a:r>
              <a:rPr lang="en-US" sz="1800" kern="1200" dirty="0">
                <a:solidFill>
                  <a:schemeClr val="tx1"/>
                </a:solidFill>
                <a:latin typeface="Arial" charset="0"/>
                <a:ea typeface="+mn-ea"/>
                <a:cs typeface="+mn-cs"/>
              </a:rPr>
              <a:t>When she started to have a strong emotional reaction, that was her cue to stop and find ways to regain emotional control.</a:t>
            </a:r>
          </a:p>
          <a:p>
            <a:pPr lvl="1" fontAlgn="base">
              <a:buSzPct val="80000"/>
            </a:pPr>
            <a:r>
              <a:rPr lang="en-US" sz="1800" kern="1200" dirty="0">
                <a:solidFill>
                  <a:schemeClr val="tx1"/>
                </a:solidFill>
                <a:latin typeface="Arial" charset="0"/>
                <a:ea typeface="+mn-ea"/>
                <a:cs typeface="+mn-cs"/>
              </a:rPr>
              <a:t>Some deep breathing and some positive self-talk could have allowed her to regain a sense of control.</a:t>
            </a:r>
          </a:p>
          <a:p>
            <a:pPr lvl="1" fontAlgn="base">
              <a:buSzPct val="80000"/>
            </a:pPr>
            <a:r>
              <a:rPr lang="en-US" sz="1800" kern="1200" dirty="0">
                <a:solidFill>
                  <a:schemeClr val="tx1"/>
                </a:solidFill>
                <a:latin typeface="Arial" charset="0"/>
                <a:ea typeface="+mn-ea"/>
                <a:cs typeface="+mn-cs"/>
              </a:rPr>
              <a:t>THEN she could have addressed her co-workers and her supervisor:</a:t>
            </a:r>
          </a:p>
          <a:p>
            <a:pPr lvl="1" fontAlgn="base">
              <a:buSzPct val="80000"/>
            </a:pPr>
            <a:r>
              <a:rPr lang="en-US" sz="1800" kern="1200" dirty="0">
                <a:solidFill>
                  <a:schemeClr val="tx1"/>
                </a:solidFill>
                <a:latin typeface="Arial" charset="0"/>
                <a:ea typeface="+mn-ea"/>
                <a:cs typeface="+mn-cs"/>
              </a:rPr>
              <a:t>To her co-workers: “I feel concerned that you are standing so close together.  Our supervisor sent us some information about social distancing at work.  I will feel better if we all follow social distancing right now.” </a:t>
            </a:r>
          </a:p>
          <a:p>
            <a:pPr lvl="1" fontAlgn="base">
              <a:buSzPct val="80000"/>
            </a:pPr>
            <a:r>
              <a:rPr lang="en-US" sz="1800" kern="1200" dirty="0">
                <a:solidFill>
                  <a:schemeClr val="tx1"/>
                </a:solidFill>
                <a:latin typeface="Arial" charset="0"/>
                <a:ea typeface="+mn-ea"/>
                <a:cs typeface="+mn-cs"/>
              </a:rPr>
              <a:t>To her supervisor: “I’m feeling overwhelmed with all of the changes in my work station. I didn’t realize that these were being done. I would like to ask for an hour or two this morning so I can re-organize everything so I can work efficiently.”</a:t>
            </a:r>
          </a:p>
          <a:p>
            <a:pPr marL="0" lvl="1" indent="0" fontAlgn="base">
              <a:buSzPct val="80000"/>
              <a:buNone/>
            </a:pPr>
            <a:endParaRPr lang="en-US" sz="1800" kern="1200" dirty="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7F58BD9-019A-4F78-956F-7A3B778F603B}" type="slidenum">
              <a:rPr lang="en-US" smtClean="0"/>
              <a:pPr>
                <a:defRPr/>
              </a:pPr>
              <a:t>14</a:t>
            </a:fld>
            <a:endParaRPr lang="en-US"/>
          </a:p>
        </p:txBody>
      </p:sp>
      <p:sp>
        <p:nvSpPr>
          <p:cNvPr id="5" name="Rectangle 4">
            <a:extLst>
              <a:ext uri="{FF2B5EF4-FFF2-40B4-BE49-F238E27FC236}">
                <a16:creationId xmlns:a16="http://schemas.microsoft.com/office/drawing/2014/main" id="{3350380C-B856-491C-A2E7-810888BC9684}"/>
              </a:ext>
            </a:extLst>
          </p:cNvPr>
          <p:cNvSpPr/>
          <p:nvPr/>
        </p:nvSpPr>
        <p:spPr>
          <a:xfrm>
            <a:off x="1600200" y="4631559"/>
            <a:ext cx="3543300" cy="646331"/>
          </a:xfrm>
          <a:prstGeom prst="rect">
            <a:avLst/>
          </a:prstGeom>
        </p:spPr>
        <p:txBody>
          <a:bodyPr wrap="square">
            <a:spAutoFit/>
          </a:bodyPr>
          <a:lstStyle/>
          <a:p>
            <a:pPr marL="285750" indent="-285750">
              <a:buClr>
                <a:schemeClr val="accent1"/>
              </a:buClr>
              <a:buFont typeface="Arial" panose="020B0604020202020204" pitchFamily="34" charset="0"/>
              <a:buChar char="•"/>
            </a:pPr>
            <a:br>
              <a:rPr lang="en-US" dirty="0">
                <a:solidFill>
                  <a:srgbClr val="53575A"/>
                </a:solidFill>
                <a:latin typeface="Calibri" panose="020F0502020204030204"/>
              </a:rPr>
            </a:br>
            <a:endParaRPr lang="en-US" dirty="0"/>
          </a:p>
        </p:txBody>
      </p:sp>
      <p:sp>
        <p:nvSpPr>
          <p:cNvPr id="6" name="TextBox 5">
            <a:extLst>
              <a:ext uri="{FF2B5EF4-FFF2-40B4-BE49-F238E27FC236}">
                <a16:creationId xmlns:a16="http://schemas.microsoft.com/office/drawing/2014/main" id="{6B642B25-A80C-419F-A98C-FEEDAAE1F67A}"/>
              </a:ext>
            </a:extLst>
          </p:cNvPr>
          <p:cNvSpPr txBox="1"/>
          <p:nvPr/>
        </p:nvSpPr>
        <p:spPr>
          <a:xfrm>
            <a:off x="1104900" y="5638800"/>
            <a:ext cx="4457700" cy="646331"/>
          </a:xfrm>
          <a:prstGeom prst="rect">
            <a:avLst/>
          </a:prstGeom>
          <a:noFill/>
        </p:spPr>
        <p:txBody>
          <a:bodyPr wrap="square" rtlCol="0">
            <a:spAutoFit/>
          </a:bodyPr>
          <a:lstStyle/>
          <a:p>
            <a:r>
              <a:rPr lang="en-US" dirty="0"/>
              <a:t>Note to presenter:  read slide material as presented</a:t>
            </a:r>
          </a:p>
        </p:txBody>
      </p:sp>
    </p:spTree>
    <p:extLst>
      <p:ext uri="{BB962C8B-B14F-4D97-AF65-F5344CB8AC3E}">
        <p14:creationId xmlns:p14="http://schemas.microsoft.com/office/powerpoint/2010/main" val="3198226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lvl="0" fontAlgn="base">
              <a:buSzPct val="80000"/>
            </a:pPr>
            <a:r>
              <a:rPr lang="en-US" dirty="0"/>
              <a:t>Despite our best efforts, sometimes discussions get off track.  Here are some pointers for reducing conflict and resolving the issue at hand</a:t>
            </a:r>
            <a:endParaRPr lang="en-US" baseline="0" dirty="0"/>
          </a:p>
          <a:p>
            <a:pPr lvl="1" fontAlgn="base">
              <a:buSzPct val="80000"/>
            </a:pPr>
            <a:r>
              <a:rPr lang="en-US" sz="1800" kern="1200" dirty="0">
                <a:solidFill>
                  <a:schemeClr val="tx1"/>
                </a:solidFill>
                <a:latin typeface="Arial" charset="0"/>
                <a:ea typeface="+mn-ea"/>
                <a:cs typeface="+mn-cs"/>
              </a:rPr>
              <a:t>Conflict and misunderstanding can happen.  </a:t>
            </a:r>
          </a:p>
          <a:p>
            <a:pPr lvl="1" fontAlgn="base">
              <a:buSzPct val="80000"/>
            </a:pPr>
            <a:r>
              <a:rPr lang="en-US" sz="1800" kern="1200" dirty="0">
                <a:solidFill>
                  <a:schemeClr val="tx1"/>
                </a:solidFill>
                <a:latin typeface="Arial" charset="0"/>
                <a:ea typeface="+mn-ea"/>
                <a:cs typeface="+mn-cs"/>
              </a:rPr>
              <a:t>Acknowledge your role.  Honest self-appraisal goes a long way in repairing the damage.  “I’ve been thinking about what I said in the meeting yesterday. I’m sorry I came on so strong.  I’d like to figure out how we can work this out.”</a:t>
            </a:r>
          </a:p>
          <a:p>
            <a:pPr lvl="1" fontAlgn="base">
              <a:buSzPct val="80000"/>
            </a:pPr>
            <a:r>
              <a:rPr lang="en-US" sz="1800" kern="1200" dirty="0">
                <a:solidFill>
                  <a:schemeClr val="tx1"/>
                </a:solidFill>
                <a:latin typeface="Arial" charset="0"/>
                <a:ea typeface="+mn-ea"/>
                <a:cs typeface="+mn-cs"/>
              </a:rPr>
              <a:t>Adjust your perspective:  an argument does not mean failure.  It can be an opportunity for discussion and growth.  “That last discussion didn’t go the way I’d planned it. I wish it had gone differently.  Now that I know how strongly you feel about this, I’d like to try to talk it through again.”</a:t>
            </a:r>
          </a:p>
          <a:p>
            <a:pPr lvl="1" fontAlgn="base">
              <a:buSzPct val="80000"/>
            </a:pPr>
            <a:r>
              <a:rPr lang="en-US" sz="1800" kern="1200" dirty="0">
                <a:solidFill>
                  <a:schemeClr val="tx1"/>
                </a:solidFill>
                <a:latin typeface="Arial" charset="0"/>
                <a:ea typeface="+mn-ea"/>
                <a:cs typeface="+mn-cs"/>
              </a:rPr>
              <a:t>Don’t look for perfection from yourself or the other person. </a:t>
            </a:r>
          </a:p>
          <a:p>
            <a:pPr lvl="1" fontAlgn="base">
              <a:buSzPct val="80000"/>
            </a:pPr>
            <a:r>
              <a:rPr lang="en-US" sz="1800" kern="1200" dirty="0">
                <a:solidFill>
                  <a:schemeClr val="tx1"/>
                </a:solidFill>
                <a:latin typeface="Arial" charset="0"/>
                <a:ea typeface="+mn-ea"/>
                <a:cs typeface="+mn-cs"/>
              </a:rPr>
              <a:t>Demonstrate respect: “I know you are worried about getting sick.  Let me know if there’s anything our team can do to help you feel safer.”</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7F58BD9-019A-4F78-956F-7A3B778F603B}" type="slidenum">
              <a:rPr lang="en-US" smtClean="0"/>
              <a:pPr>
                <a:defRPr/>
              </a:pPr>
              <a:t>15</a:t>
            </a:fld>
            <a:endParaRPr lang="en-US"/>
          </a:p>
        </p:txBody>
      </p:sp>
    </p:spTree>
    <p:extLst>
      <p:ext uri="{BB962C8B-B14F-4D97-AF65-F5344CB8AC3E}">
        <p14:creationId xmlns:p14="http://schemas.microsoft.com/office/powerpoint/2010/main" val="2847841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buSzPct val="80000"/>
            </a:pPr>
            <a:r>
              <a:rPr lang="en-US" sz="1800" kern="1200" dirty="0">
                <a:solidFill>
                  <a:schemeClr val="tx1"/>
                </a:solidFill>
                <a:latin typeface="Arial" charset="0"/>
                <a:ea typeface="+mn-ea"/>
                <a:cs typeface="+mn-cs"/>
              </a:rPr>
              <a:t>Clarify what you are thinking and feeling. </a:t>
            </a:r>
          </a:p>
          <a:p>
            <a:pPr lvl="1" fontAlgn="base">
              <a:buSzPct val="80000"/>
            </a:pPr>
            <a:r>
              <a:rPr lang="en-US" sz="1800" kern="1200" dirty="0">
                <a:solidFill>
                  <a:schemeClr val="tx1"/>
                </a:solidFill>
                <a:latin typeface="Arial" charset="0"/>
                <a:ea typeface="+mn-ea"/>
                <a:cs typeface="+mn-cs"/>
              </a:rPr>
              <a:t> Invite the other person to share their thoughts and feelings (without judgment).</a:t>
            </a:r>
          </a:p>
          <a:p>
            <a:pPr lvl="1" fontAlgn="base">
              <a:buSzPct val="80000"/>
            </a:pPr>
            <a:r>
              <a:rPr lang="en-US" sz="1800" kern="1200" dirty="0">
                <a:solidFill>
                  <a:schemeClr val="tx1"/>
                </a:solidFill>
                <a:latin typeface="Arial" charset="0"/>
                <a:ea typeface="+mn-ea"/>
                <a:cs typeface="+mn-cs"/>
              </a:rPr>
              <a:t>Then share your own.</a:t>
            </a:r>
          </a:p>
          <a:p>
            <a:pPr lvl="1" fontAlgn="base">
              <a:buSzPct val="80000"/>
            </a:pPr>
            <a:r>
              <a:rPr lang="en-US" sz="1800" kern="1200" dirty="0">
                <a:solidFill>
                  <a:schemeClr val="tx1"/>
                </a:solidFill>
                <a:latin typeface="Arial" charset="0"/>
                <a:ea typeface="+mn-ea"/>
                <a:cs typeface="+mn-cs"/>
              </a:rPr>
              <a:t>Negotiate to find a solution that works for both of you.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For example: [PRESENTER: use an example relevant to the audience]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a:p>
            <a:r>
              <a:rPr lang="en-US" dirty="0"/>
              <a:t> </a:t>
            </a:r>
          </a:p>
          <a:p>
            <a:endParaRPr lang="en-US" dirty="0"/>
          </a:p>
          <a:p>
            <a:endParaRPr lang="en-US" dirty="0"/>
          </a:p>
          <a:p>
            <a:endParaRPr lang="en-US" dirty="0"/>
          </a:p>
        </p:txBody>
      </p:sp>
      <p:sp>
        <p:nvSpPr>
          <p:cNvPr id="4" name="Header Placeholder 3"/>
          <p:cNvSpPr>
            <a:spLocks noGrp="1"/>
          </p:cNvSpPr>
          <p:nvPr>
            <p:ph type="hdr" sz="quarter"/>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16</a:t>
            </a:fld>
            <a:endParaRPr lang="uk-UA"/>
          </a:p>
        </p:txBody>
      </p:sp>
    </p:spTree>
    <p:extLst>
      <p:ext uri="{BB962C8B-B14F-4D97-AF65-F5344CB8AC3E}">
        <p14:creationId xmlns:p14="http://schemas.microsoft.com/office/powerpoint/2010/main" val="1979899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1"/>
              </a:buClr>
              <a:buFont typeface="Arial" panose="020B0604020202020204" pitchFamily="34" charset="0"/>
              <a:buNone/>
            </a:pPr>
            <a:r>
              <a:rPr lang="en-US" dirty="0"/>
              <a:t>During the transition back into the workplace, it is important to identify your own needs.  If you have difficulty asserting yourself, it may be helpful to practice some assertiveness skills.  The “I” statements that we reviewed earlier can be used to help you assert yourself.</a:t>
            </a:r>
          </a:p>
          <a:p>
            <a:pPr marL="0" indent="0">
              <a:buClr>
                <a:schemeClr val="accent1"/>
              </a:buClr>
              <a:buFont typeface="Arial" panose="020B0604020202020204" pitchFamily="34" charset="0"/>
              <a:buNone/>
            </a:pPr>
            <a:r>
              <a:rPr lang="en-US" b="1" dirty="0"/>
              <a:t>For example:  [PRESENTER: use an example relevant to the audience]</a:t>
            </a:r>
          </a:p>
          <a:p>
            <a:endParaRPr lang="en-US" dirty="0"/>
          </a:p>
        </p:txBody>
      </p:sp>
      <p:sp>
        <p:nvSpPr>
          <p:cNvPr id="4" name="Header Placeholder 3"/>
          <p:cNvSpPr>
            <a:spLocks noGrp="1"/>
          </p:cNvSpPr>
          <p:nvPr>
            <p:ph type="hdr" sz="quarter"/>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17</a:t>
            </a:fld>
            <a:endParaRPr lang="uk-UA"/>
          </a:p>
        </p:txBody>
      </p:sp>
    </p:spTree>
    <p:extLst>
      <p:ext uri="{BB962C8B-B14F-4D97-AF65-F5344CB8AC3E}">
        <p14:creationId xmlns:p14="http://schemas.microsoft.com/office/powerpoint/2010/main" val="978781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indent="0">
              <a:buClr>
                <a:schemeClr val="accent1"/>
              </a:buClr>
              <a:buFont typeface="Arial" panose="020B0604020202020204" pitchFamily="34" charset="0"/>
              <a:buNone/>
            </a:pPr>
            <a:r>
              <a:rPr lang="en-US" dirty="0"/>
              <a:t>Let’s look at a real life scenario. I am going to invite </a:t>
            </a:r>
            <a:r>
              <a:rPr lang="en-US" b="1" dirty="0"/>
              <a:t>[other person] </a:t>
            </a:r>
            <a:r>
              <a:rPr lang="en-US" dirty="0"/>
              <a:t>to work with me to</a:t>
            </a:r>
            <a:r>
              <a:rPr lang="en-US" baseline="0" dirty="0"/>
              <a:t> </a:t>
            </a:r>
            <a:r>
              <a:rPr lang="en-US" dirty="0"/>
              <a:t>demonstrate through role play how you might interact with a co-worker to resolve an issue that crops up during the return to the workplace.</a:t>
            </a:r>
          </a:p>
          <a:p>
            <a:pPr marL="0" marR="0" lvl="0" indent="0" algn="l" defTabSz="914400" rtl="0" eaLnBrk="0" fontAlgn="base" latinLnBrk="0" hangingPunct="0">
              <a:lnSpc>
                <a:spcPct val="100000"/>
              </a:lnSpc>
              <a:spcBef>
                <a:spcPct val="30000"/>
              </a:spcBef>
              <a:spcAft>
                <a:spcPct val="0"/>
              </a:spcAft>
              <a:buClr>
                <a:schemeClr val="accent1"/>
              </a:buClr>
              <a:buSzTx/>
              <a:buFont typeface="Arial" panose="020B0604020202020204" pitchFamily="34" charset="0"/>
              <a:buNone/>
              <a:tabLst/>
              <a:defRPr/>
            </a:pPr>
            <a:r>
              <a:rPr lang="en-US" b="1" dirty="0"/>
              <a:t>PRESENTER: Determine the topic for the scenario, assign roles, and role play,</a:t>
            </a:r>
            <a:r>
              <a:rPr lang="en-US" b="1" baseline="0" dirty="0"/>
              <a:t> d</a:t>
            </a:r>
            <a:r>
              <a:rPr lang="en-US" b="1" dirty="0"/>
              <a:t>emonstrating an ineffective interaction.</a:t>
            </a:r>
            <a:r>
              <a:rPr lang="en-US" b="1" baseline="0" dirty="0"/>
              <a:t> THEN r</a:t>
            </a:r>
            <a:r>
              <a:rPr lang="en-US" b="1" dirty="0"/>
              <a:t>ole play again, this time using more effective communication. Spend a few minutes reviewing the differences between each role play. Highlight that employees can learn these skills to improve their communication.</a:t>
            </a:r>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18</a:t>
            </a:fld>
            <a:endParaRPr lang="en-US" dirty="0"/>
          </a:p>
        </p:txBody>
      </p:sp>
    </p:spTree>
    <p:extLst>
      <p:ext uri="{BB962C8B-B14F-4D97-AF65-F5344CB8AC3E}">
        <p14:creationId xmlns:p14="http://schemas.microsoft.com/office/powerpoint/2010/main" val="336215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lvl="0" fontAlgn="base">
              <a:buSzPct val="80000"/>
            </a:pPr>
            <a:r>
              <a:rPr lang="en-US" sz="1800" dirty="0"/>
              <a:t>Key takeaways:</a:t>
            </a:r>
          </a:p>
          <a:p>
            <a:pPr marL="285750" indent="-285750" fontAlgn="base">
              <a:buSzPct val="80000"/>
              <a:buFont typeface="Arial" panose="020B0604020202020204" pitchFamily="34" charset="0"/>
              <a:buChar char="•"/>
            </a:pPr>
            <a:r>
              <a:rPr lang="en-US" dirty="0"/>
              <a:t>During the pandemic and other challenging situations we are living through in our homes and communities, stress levels have increased for many people.</a:t>
            </a:r>
          </a:p>
          <a:p>
            <a:pPr marL="285750" indent="-285750" fontAlgn="base">
              <a:buSzPct val="80000"/>
              <a:buFont typeface="Arial" panose="020B0604020202020204" pitchFamily="34" charset="0"/>
              <a:buChar char="•"/>
            </a:pPr>
            <a:endParaRPr lang="en-US" dirty="0"/>
          </a:p>
          <a:p>
            <a:pPr marL="285750" indent="-285750" fontAlgn="base">
              <a:buSzPct val="80000"/>
              <a:buFont typeface="Arial" panose="020B0604020202020204" pitchFamily="34" charset="0"/>
              <a:buChar char="•"/>
            </a:pPr>
            <a:r>
              <a:rPr lang="en-US" dirty="0"/>
              <a:t>The return to the workplace is a process, and adapting to new routines can be difficult.</a:t>
            </a:r>
          </a:p>
          <a:p>
            <a:pPr fontAlgn="base">
              <a:buSzPct val="80000"/>
            </a:pPr>
            <a:endParaRPr lang="en-US" dirty="0"/>
          </a:p>
          <a:p>
            <a:pPr marL="285750" indent="-285750" fontAlgn="base">
              <a:buSzPct val="80000"/>
              <a:buFont typeface="Arial" panose="020B0604020202020204" pitchFamily="34" charset="0"/>
              <a:buChar char="•"/>
            </a:pPr>
            <a:r>
              <a:rPr lang="en-US" dirty="0"/>
              <a:t>Effective communication goes a long way in reducing conflict.</a:t>
            </a:r>
          </a:p>
          <a:p>
            <a:pPr fontAlgn="base">
              <a:buSzPct val="80000"/>
            </a:pPr>
            <a:endParaRPr lang="en-US" dirty="0"/>
          </a:p>
          <a:p>
            <a:pPr marL="285750" indent="-285750" fontAlgn="base">
              <a:buSzPct val="80000"/>
              <a:buFont typeface="Arial" panose="020B0604020202020204" pitchFamily="34" charset="0"/>
              <a:buChar char="•"/>
            </a:pPr>
            <a:r>
              <a:rPr lang="en-US" dirty="0"/>
              <a:t>The EAP can help with emotional well-being and interpersonal concerns related to returning to the workplace.</a:t>
            </a:r>
          </a:p>
          <a:p>
            <a:pPr marL="0" lvl="1" indent="0" fontAlgn="base">
              <a:buSzPct val="80000"/>
              <a:buNone/>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19</a:t>
            </a:fld>
            <a:endParaRPr lang="en-US" dirty="0"/>
          </a:p>
        </p:txBody>
      </p:sp>
    </p:spTree>
    <p:extLst>
      <p:ext uri="{BB962C8B-B14F-4D97-AF65-F5344CB8AC3E}">
        <p14:creationId xmlns:p14="http://schemas.microsoft.com/office/powerpoint/2010/main" val="178106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fontScale="85000" lnSpcReduction="20000"/>
          </a:bodyPr>
          <a:lstStyle/>
          <a:p>
            <a:pPr marL="7429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solidFill>
                  <a:srgbClr val="53575A"/>
                </a:solidFill>
                <a:latin typeface="Calibri" panose="020F0502020204030204"/>
              </a:rPr>
              <a:t>Let’s review the topics we will cover today.  We’ll start by looking at the range of ways the COVID-19 situation has impacted people. Since many</a:t>
            </a:r>
            <a:r>
              <a:rPr lang="en-US" sz="1400" baseline="0" dirty="0">
                <a:solidFill>
                  <a:srgbClr val="53575A"/>
                </a:solidFill>
                <a:latin typeface="Calibri" panose="020F0502020204030204"/>
              </a:rPr>
              <a:t> of us have been in various stages of lockdown, </a:t>
            </a:r>
            <a:r>
              <a:rPr lang="en-US" sz="1400" dirty="0">
                <a:solidFill>
                  <a:srgbClr val="53575A"/>
                </a:solidFill>
                <a:latin typeface="Calibri" panose="020F0502020204030204"/>
              </a:rPr>
              <a:t>we might not realize that the way we have been impacted may be very different from the ways some of our co-workers have been impacted. </a:t>
            </a:r>
            <a:r>
              <a:rPr lang="en-US" sz="1400" dirty="0"/>
              <a:t>During the pandemic and other disturbing</a:t>
            </a:r>
            <a:r>
              <a:rPr lang="en-US" sz="1400" baseline="0" dirty="0"/>
              <a:t> or challenging</a:t>
            </a:r>
            <a:r>
              <a:rPr lang="en-US" sz="1400" dirty="0"/>
              <a:t> situations we are living through in our homes and communities, stress levels have increased for many people.</a:t>
            </a:r>
          </a:p>
          <a:p>
            <a:pPr marL="742950" lvl="1" indent="-285750">
              <a:buFont typeface="Arial" panose="020B0604020202020204" pitchFamily="34" charset="0"/>
              <a:buChar char="•"/>
            </a:pPr>
            <a:r>
              <a:rPr lang="en-US" sz="1400" dirty="0">
                <a:solidFill>
                  <a:srgbClr val="53575A"/>
                </a:solidFill>
                <a:latin typeface="Calibri" panose="020F0502020204030204"/>
              </a:rPr>
              <a:t>As you prepare to return to your workplace, it’s important to be familiar with your organization’s return-to-work protocols. Many of your questions can be answered by reviewing communications you have received</a:t>
            </a:r>
            <a:r>
              <a:rPr lang="en-US" sz="1400" baseline="0" dirty="0">
                <a:solidFill>
                  <a:srgbClr val="53575A"/>
                </a:solidFill>
                <a:latin typeface="Calibri" panose="020F0502020204030204"/>
              </a:rPr>
              <a:t> from your employer. </a:t>
            </a:r>
            <a:endParaRPr lang="en-US" sz="1400" dirty="0">
              <a:solidFill>
                <a:srgbClr val="53575A"/>
              </a:solidFill>
              <a:latin typeface="Calibri" panose="020F0502020204030204"/>
            </a:endParaRPr>
          </a:p>
          <a:p>
            <a:pPr marL="742950" lvl="1" indent="-285750">
              <a:buFont typeface="Arial" panose="020B0604020202020204" pitchFamily="34" charset="0"/>
              <a:buChar char="•"/>
            </a:pPr>
            <a:r>
              <a:rPr lang="en-US" sz="1400" dirty="0">
                <a:solidFill>
                  <a:srgbClr val="53575A"/>
                </a:solidFill>
                <a:latin typeface="Calibri" panose="020F0502020204030204"/>
              </a:rPr>
              <a:t>The thought of going back to work means different things for different employees.  Some are looking forward to going back, maybe breathing a sigh of relief that they will be able to work more productively.  Others may be very anxious.  We’ll look at the range of reactions employees are experiencing, and provide tips to help you manage your own reactions.</a:t>
            </a:r>
          </a:p>
          <a:p>
            <a:pPr marL="742950" lvl="1" indent="-285750">
              <a:buFont typeface="Arial" panose="020B0604020202020204" pitchFamily="34" charset="0"/>
              <a:buChar char="•"/>
            </a:pPr>
            <a:r>
              <a:rPr lang="en-US" sz="1400" dirty="0">
                <a:solidFill>
                  <a:srgbClr val="53575A"/>
                </a:solidFill>
                <a:latin typeface="Calibri" panose="020F0502020204030204"/>
              </a:rPr>
              <a:t>To make your return an easier one, we will cover a number of areas:  ways to manage your thoughts and emotions; ways to adapt to changes; ways to communicate with your co-workers and avoid or quickly resolve conflict. </a:t>
            </a:r>
          </a:p>
          <a:p>
            <a:pPr marL="742950" lvl="1" indent="-285750">
              <a:buFont typeface="Arial" panose="020B0604020202020204" pitchFamily="34" charset="0"/>
              <a:buChar char="•"/>
            </a:pPr>
            <a:r>
              <a:rPr lang="en-US" sz="1400" dirty="0">
                <a:solidFill>
                  <a:srgbClr val="53575A"/>
                </a:solidFill>
                <a:latin typeface="Calibri" panose="020F0502020204030204"/>
              </a:rPr>
              <a:t>Finally, we will review resources that are available to you to help you manage through your return. Change can be difficult and outside coaching support can really help.</a:t>
            </a:r>
            <a:endParaRPr lang="en-US" sz="1600" dirty="0"/>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lvl="1" indent="0" defTabSz="685835">
              <a:spcBef>
                <a:spcPts val="300"/>
              </a:spcBef>
              <a:spcAft>
                <a:spcPts val="300"/>
              </a:spcAft>
              <a:buClr>
                <a:schemeClr val="accent1"/>
              </a:buClr>
              <a:buFont typeface="Arial" panose="020B0604020202020204" pitchFamily="34" charset="0"/>
              <a:buNone/>
            </a:pPr>
            <a:r>
              <a:rPr lang="en-US" sz="1800" dirty="0">
                <a:solidFill>
                  <a:schemeClr val="accent2"/>
                </a:solidFill>
              </a:rPr>
              <a:t>How Life Balance helps during a distressing event</a:t>
            </a:r>
            <a:endParaRPr lang="en-US" sz="1800" dirty="0"/>
          </a:p>
          <a:p>
            <a:pPr marL="137167" lvl="1" indent="-137167" defTabSz="685835">
              <a:spcBef>
                <a:spcPts val="300"/>
              </a:spcBef>
              <a:spcAft>
                <a:spcPts val="300"/>
              </a:spcAft>
              <a:buClr>
                <a:schemeClr val="accent1"/>
              </a:buClr>
              <a:buFont typeface="Arial" panose="020B0604020202020204" pitchFamily="34" charset="0"/>
              <a:buChar char="•"/>
            </a:pPr>
            <a:r>
              <a:rPr lang="en-US" sz="1800" dirty="0"/>
              <a:t>Psychological first aid: a mental health intervention based on principles of  safety, connectedness, calm, and hope that eases stress</a:t>
            </a:r>
          </a:p>
          <a:p>
            <a:pPr marL="137167" lvl="1" indent="-137167" defTabSz="685835">
              <a:spcBef>
                <a:spcPts val="300"/>
              </a:spcBef>
              <a:spcAft>
                <a:spcPts val="300"/>
              </a:spcAft>
              <a:buClr>
                <a:schemeClr val="accent1"/>
              </a:buClr>
              <a:buFont typeface="Arial" panose="020B0604020202020204" pitchFamily="34" charset="0"/>
              <a:buChar char="•"/>
            </a:pPr>
            <a:r>
              <a:rPr lang="en-US" sz="1800" dirty="0"/>
              <a:t>Support for people impacted by concerns about health, trauma and disruption</a:t>
            </a:r>
          </a:p>
          <a:p>
            <a:pPr marL="137167" lvl="1" indent="-137167" defTabSz="685835">
              <a:spcBef>
                <a:spcPts val="300"/>
              </a:spcBef>
              <a:spcAft>
                <a:spcPts val="300"/>
              </a:spcAft>
              <a:buClr>
                <a:schemeClr val="accent1"/>
              </a:buClr>
              <a:buFont typeface="Arial" panose="020B0604020202020204" pitchFamily="34" charset="0"/>
              <a:buChar char="•"/>
            </a:pPr>
            <a:r>
              <a:rPr lang="en-US" sz="1800" dirty="0"/>
              <a:t>Mental health support (e.g., depression, anxiety, extreme stress) and/or substance abuse issues heightened by the event</a:t>
            </a:r>
          </a:p>
          <a:p>
            <a:pPr marL="137167" lvl="1" indent="-137167" defTabSz="685835">
              <a:spcBef>
                <a:spcPts val="300"/>
              </a:spcBef>
              <a:spcAft>
                <a:spcPts val="300"/>
              </a:spcAft>
              <a:buClr>
                <a:schemeClr val="accent1"/>
              </a:buClr>
              <a:buFont typeface="Arial" panose="020B0604020202020204" pitchFamily="34" charset="0"/>
              <a:buChar char="•"/>
            </a:pPr>
            <a:r>
              <a:rPr lang="en-US" sz="1800" dirty="0"/>
              <a:t>Referrals for mental health counseling through insurance or community resources</a:t>
            </a:r>
          </a:p>
          <a:p>
            <a:endParaRPr lang="en-US" dirty="0"/>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20</a:t>
            </a:fld>
            <a:endParaRPr lang="en-US" dirty="0"/>
          </a:p>
        </p:txBody>
      </p:sp>
    </p:spTree>
    <p:extLst>
      <p:ext uri="{BB962C8B-B14F-4D97-AF65-F5344CB8AC3E}">
        <p14:creationId xmlns:p14="http://schemas.microsoft.com/office/powerpoint/2010/main" val="628516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Slide:	18</a:t>
            </a:r>
          </a:p>
          <a:p>
            <a:pPr eaLnBrk="1" hangingPunct="1"/>
            <a:r>
              <a:rPr lang="en-US" dirty="0"/>
              <a:t>Page:	14</a:t>
            </a:r>
          </a:p>
          <a:p>
            <a:pPr eaLnBrk="1" hangingPunct="1"/>
            <a:endParaRPr lang="en-US" dirty="0"/>
          </a:p>
          <a:p>
            <a:pPr eaLnBrk="1" hangingPunct="1"/>
            <a:r>
              <a:rPr lang="en-US" dirty="0"/>
              <a:t>If you are having difficulty managing anger, you will need to focus on changing this behavior if you want to increase your EI. The RID acronym is a useful mnemonic device to help you manage your anger. Review it briefly with participants..</a:t>
            </a:r>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pPr>
              <a:defRPr/>
            </a:pPr>
            <a:fld id="{87F58BD9-019A-4F78-956F-7A3B778F603B}" type="slidenum">
              <a:rPr lang="en-US" smtClean="0"/>
              <a:pPr>
                <a:defRPr/>
              </a:pPr>
              <a:t>21</a:t>
            </a:fld>
            <a:endParaRPr lang="en-US"/>
          </a:p>
        </p:txBody>
      </p:sp>
    </p:spTree>
    <p:extLst>
      <p:ext uri="{BB962C8B-B14F-4D97-AF65-F5344CB8AC3E}">
        <p14:creationId xmlns:p14="http://schemas.microsoft.com/office/powerpoint/2010/main" val="3772995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Slide:	8</a:t>
            </a:r>
          </a:p>
          <a:p>
            <a:pPr eaLnBrk="1" hangingPunct="1"/>
            <a:r>
              <a:rPr lang="en-US" dirty="0"/>
              <a:t>Page:	7</a:t>
            </a:r>
          </a:p>
          <a:p>
            <a:pPr eaLnBrk="1" hangingPunct="1"/>
            <a:endParaRPr lang="en-US" dirty="0"/>
          </a:p>
          <a:p>
            <a:pPr eaLnBrk="1" hangingPunct="1"/>
            <a:r>
              <a:rPr lang="en-US" dirty="0"/>
              <a:t>Whether you take the assessment now or later, you may find that your EI score is not as high as you would like it to be. The good news is that EI can be learned, although it does take some time and practice.</a:t>
            </a:r>
          </a:p>
          <a:p>
            <a:pPr eaLnBrk="1" hangingPunct="1"/>
            <a:endParaRPr lang="en-US" dirty="0"/>
          </a:p>
          <a:p>
            <a:pPr eaLnBrk="1" hangingPunct="1"/>
            <a:r>
              <a:rPr lang="en-US" dirty="0"/>
              <a:t>Here are some general guidelines for increasing EQ from Steve Hein, author of </a:t>
            </a:r>
            <a:r>
              <a:rPr lang="en-US" i="1" dirty="0"/>
              <a:t>EQ for Everybody.</a:t>
            </a:r>
            <a:r>
              <a:rPr lang="en-US" dirty="0"/>
              <a:t> </a:t>
            </a:r>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pPr>
              <a:defRPr/>
            </a:pPr>
            <a:fld id="{87F58BD9-019A-4F78-956F-7A3B778F603B}" type="slidenum">
              <a:rPr lang="en-US" smtClean="0"/>
              <a:pPr>
                <a:defRPr/>
              </a:pPr>
              <a:t>22</a:t>
            </a:fld>
            <a:endParaRPr lang="en-US"/>
          </a:p>
        </p:txBody>
      </p:sp>
    </p:spTree>
    <p:extLst>
      <p:ext uri="{BB962C8B-B14F-4D97-AF65-F5344CB8AC3E}">
        <p14:creationId xmlns:p14="http://schemas.microsoft.com/office/powerpoint/2010/main" val="4063160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126EE-B76F-0E47-9256-29FCB816EF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547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D3224A5-11D8-4CE1-A25A-72762938170D}" type="slidenum">
              <a:rPr lang="en-US" smtClean="0"/>
              <a:pPr>
                <a:defRPr/>
              </a:pPr>
              <a:t>24</a:t>
            </a:fld>
            <a:endParaRPr lang="en-US" dirty="0"/>
          </a:p>
        </p:txBody>
      </p:sp>
    </p:spTree>
    <p:extLst>
      <p:ext uri="{BB962C8B-B14F-4D97-AF65-F5344CB8AC3E}">
        <p14:creationId xmlns:p14="http://schemas.microsoft.com/office/powerpoint/2010/main" val="617596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224A5-11D8-4CE1-A25A-72762938170D}" type="slidenum">
              <a:rPr lang="en-US" smtClean="0"/>
              <a:pPr>
                <a:defRPr/>
              </a:pPr>
              <a:t>25</a:t>
            </a:fld>
            <a:endParaRPr lang="en-US" dirty="0"/>
          </a:p>
        </p:txBody>
      </p:sp>
    </p:spTree>
    <p:extLst>
      <p:ext uri="{BB962C8B-B14F-4D97-AF65-F5344CB8AC3E}">
        <p14:creationId xmlns:p14="http://schemas.microsoft.com/office/powerpoint/2010/main" val="98645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It’s safe to say that the COVID-19 crisis has impacted nearly everyone.  But for some, very little has changed.  For example, some employees who typically split their time between remote work and in-office time, may already have had a well-equipped home office so they were in a position to work well from home.  And if they live in an area that has not had a significant number of COVID-19 cases, life may soon be pretty close to back to normal.</a:t>
            </a:r>
          </a:p>
          <a:p>
            <a:r>
              <a:rPr lang="en-US" dirty="0"/>
              <a:t>Other employees</a:t>
            </a:r>
            <a:r>
              <a:rPr lang="en-US" baseline="0" dirty="0"/>
              <a:t> </a:t>
            </a:r>
            <a:r>
              <a:rPr lang="en-US" dirty="0"/>
              <a:t>may have faced many hardships. Some might not have been able to set up a home-based work station, for example. Some might have partners or family members who have lost their jobs.  And they may live in an area with many COVID-19 cases, or have faced a lack of safe access to healthy food. Or they might be or live with a frontline worker so the stress of contracting the virus may be very real. Some employees may have contracted the virus and become ill; some may have lost family members to COVID-19. And some employees with young children or elderly parents, have borne the added stress of caregiving in a less than ideal situation.  </a:t>
            </a:r>
          </a:p>
          <a:p>
            <a:r>
              <a:rPr lang="en-US" dirty="0"/>
              <a:t>So as you return to the workplace, it’s important to remember that YOUR experience these past few months may not resemble the experiences your co-workers have had.  </a:t>
            </a:r>
          </a:p>
          <a:p>
            <a:r>
              <a:rPr lang="en-US" dirty="0"/>
              <a:t>In the same way, the return to the workplace may be quite effortless for some employees.  For others, the return may be one additional source of stress during an already stressful time. </a:t>
            </a:r>
          </a:p>
          <a:p>
            <a:endParaRPr lang="en-US" dirty="0"/>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3</a:t>
            </a:fld>
            <a:endParaRPr lang="en-US" dirty="0"/>
          </a:p>
        </p:txBody>
      </p:sp>
    </p:spTree>
    <p:extLst>
      <p:ext uri="{BB962C8B-B14F-4D97-AF65-F5344CB8AC3E}">
        <p14:creationId xmlns:p14="http://schemas.microsoft.com/office/powerpoint/2010/main" val="204372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The COVID-19 crisis has been a stressful one. Our bodies are designed to handle short-term stress. In fact, in many cases, stress reactions help us. They are designed to help us avoid danger and thus, help us quickly get into gear to take action.  Our bodies are designed to activate the stress response, so our brains trigger the release of stress hormones like adrenaline and cortisol.  This allows us to take quick action to avoid danger and return to a relaxed state.  But here’s the problem: ongoing or chronic stress can take a toll on us.  Our bodies don’t get a chance to relax and recover.  With long-term stress, we are almost constantly “on guard” for danger, so the stress hormones continue to be released, our breathing remains shallow, and our heart rate can remain elevated.  This can lead to physical problems and emotional ones, as well.</a:t>
            </a:r>
          </a:p>
          <a:p>
            <a:r>
              <a:rPr lang="en-US" dirty="0"/>
              <a:t>For many people, this has lead to some sleep problems, or some irritability and restlessness.  Some people report that they are in a “mental fog,” or that they lack motivation.  That’s common with long-term stress. </a:t>
            </a:r>
            <a:br>
              <a:rPr lang="en-US" dirty="0"/>
            </a:br>
            <a:r>
              <a:rPr lang="en-US" dirty="0"/>
              <a:t>People who have solid coping skills can usually face this stress and manage through it.  But for some people, the stress takes a toll.</a:t>
            </a:r>
          </a:p>
          <a:p>
            <a:r>
              <a:rPr lang="en-US" dirty="0"/>
              <a:t>Hopefully you have been able to do well, but remember that some of your colleagues may still be struggling.  Now may not be the time to expect perfection---from yourself or from others.  Instead, look for steady progress and you and your co-workers come back into the workplace.</a:t>
            </a:r>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4</a:t>
            </a:fld>
            <a:endParaRPr lang="en-US" dirty="0"/>
          </a:p>
        </p:txBody>
      </p:sp>
    </p:spTree>
    <p:extLst>
      <p:ext uri="{BB962C8B-B14F-4D97-AF65-F5344CB8AC3E}">
        <p14:creationId xmlns:p14="http://schemas.microsoft.com/office/powerpoint/2010/main" val="204885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umanist521BT-Roman"/>
              </a:rPr>
              <a:t>When we think about what employees need when they return to work, we can look to these five essential needs. Researchers have studied how people react during and after a crisis.. The model shown on this slide is one that experts often look to.  It highlights five universal needs that people have during and after a crisis:</a:t>
            </a:r>
          </a:p>
          <a:p>
            <a:r>
              <a:rPr lang="en-US" dirty="0">
                <a:latin typeface="Humanist521BT-Roman"/>
              </a:rPr>
              <a:t>SAFETY:</a:t>
            </a:r>
          </a:p>
          <a:p>
            <a:r>
              <a:rPr lang="en-US" dirty="0">
                <a:latin typeface="Humanist521BT-Roman"/>
              </a:rPr>
              <a:t>CONNECTEDNESS:</a:t>
            </a:r>
          </a:p>
          <a:p>
            <a:r>
              <a:rPr lang="en-US" dirty="0">
                <a:latin typeface="Humanist521BT-Roman"/>
              </a:rPr>
              <a:t>CALMING:</a:t>
            </a:r>
          </a:p>
          <a:p>
            <a:r>
              <a:rPr lang="en-US" dirty="0">
                <a:latin typeface="Humanist521BT-Roman"/>
              </a:rPr>
              <a:t>COMPETENCE/SELF-EFFICACY:</a:t>
            </a:r>
          </a:p>
          <a:p>
            <a:r>
              <a:rPr lang="en-US" dirty="0">
                <a:latin typeface="Humanist521BT-Roman"/>
              </a:rPr>
              <a:t>HOPE:</a:t>
            </a:r>
          </a:p>
          <a:p>
            <a:endParaRPr lang="en-US" baseline="0" dirty="0">
              <a:latin typeface="Humanist521BT-Roman"/>
            </a:endParaRPr>
          </a:p>
          <a:p>
            <a:r>
              <a:rPr lang="en-US" dirty="0">
                <a:latin typeface="Humanist521BT-Roman"/>
              </a:rPr>
              <a:t>The first, most primary need, is a need for safety. Changes that have been made in your workplace are likely to have been made, at least in part,  to meet this need.  Only when an employee feels (and is) safe, can they focus on re-connecting with co-workers, and getting back to the business of work. </a:t>
            </a:r>
            <a:endParaRPr lang="en-US" baseline="0" dirty="0">
              <a:latin typeface="Humanist521BT-Roman"/>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3224A5-11D8-4CE1-A25A-72762938170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1594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Many workplaces will change, at least temporarily, as the result of COVID-19.  When you get word that you will be transitioning back, take time to read or listen to the communications that you receive.  Ask questions if you are not clear about how your day-to-day work activities will be impacted</a:t>
            </a:r>
            <a:r>
              <a:rPr lang="en-US" baseline="0" dirty="0"/>
              <a:t> </a:t>
            </a:r>
            <a:r>
              <a:rPr lang="en-US" dirty="0"/>
              <a:t>so that you understand what is expected of you.</a:t>
            </a:r>
          </a:p>
          <a:p>
            <a:r>
              <a:rPr lang="en-US" dirty="0"/>
              <a:t>Since every role is different, you might be able to identify possible information gaps now.  If you can get the information you need now, your return to work is likely to be smoother.</a:t>
            </a:r>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6</a:t>
            </a:fld>
            <a:endParaRPr lang="en-US" dirty="0"/>
          </a:p>
        </p:txBody>
      </p:sp>
    </p:spTree>
    <p:extLst>
      <p:ext uri="{BB962C8B-B14F-4D97-AF65-F5344CB8AC3E}">
        <p14:creationId xmlns:p14="http://schemas.microsoft.com/office/powerpoint/2010/main" val="385766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help you begin to envision what your first day back to work might look like. If you think back to those 5 essential needs we just covered, it is likely that your thoughts about returning to work will begin with issues around SAFETY.  Once you have satisfied those needs, your thoughts may turn toward connecting with co-workers, finding ways to remain calm, and then prioritizing the actual work you are tasked to do.</a:t>
            </a:r>
          </a:p>
          <a:p>
            <a:r>
              <a:rPr lang="en-US" dirty="0"/>
              <a:t>Let’s start with safety. Many people find it helpful to take time now to imagine a typical day. As I ask these questions, try to imagine what these activities will be like for you:</a:t>
            </a:r>
          </a:p>
          <a:p>
            <a:r>
              <a:rPr lang="en-US" dirty="0"/>
              <a:t>What are you responsible for bringing into the workplace?  For example, do you need to supply your own PPE such as face coverings?  Does it make sense for you to pack some hand sanitizer in your work bag? What else will you need?</a:t>
            </a:r>
          </a:p>
          <a:p>
            <a:r>
              <a:rPr lang="en-US" dirty="0"/>
              <a:t>How will you get into work?  Will you use the same mode of transportation?  Are there any new safety measures that you will need to take?</a:t>
            </a:r>
          </a:p>
          <a:p>
            <a:r>
              <a:rPr lang="en-US" dirty="0"/>
              <a:t>Once you arrive at your workplace, will anything be different?  In some work settings, desks and workspaces will have been rearranged, for example, to allow for social distancing.  Try to find out about those changes so you can anticipate the new way your workspace will look.</a:t>
            </a:r>
          </a:p>
          <a:p>
            <a:r>
              <a:rPr lang="en-US" dirty="0"/>
              <a:t>Think about your typical day.  Think about the situations during which you used to be in the presence of the most people.  This might be a lunch room, a conference room, or your own work space.  Which of these situations might be most challenging for you?  What can you do to reduce these challenges?</a:t>
            </a:r>
          </a:p>
          <a:p>
            <a:r>
              <a:rPr lang="en-US" dirty="0"/>
              <a:t>Asking these and other questions now can help you prepare for the day you do return.   (NOTE TO PRESENTER:  You may opt to do a brief guided imagery focused on initial return to work)</a:t>
            </a:r>
          </a:p>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20ED12E5-B199-1541-9C80-7A5AEA5824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72240AE6-4FF3-7C44-BCF6-11E49471C527}"/>
              </a:ext>
            </a:extLst>
          </p:cNvPr>
          <p:cNvSpPr>
            <a:spLocks noGrp="1"/>
          </p:cNvSpPr>
          <p:nvPr>
            <p:ph type="hdr" sz="quarter" idx="1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41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I were to ask you to name two feelings you are having related to going back to work, what would they be?  You might be feeling excited to finally be going back.  Or you may be conflicted:  in some ways it will be good to get back into the office, but in other ways it will be difficult.  </a:t>
            </a:r>
            <a:br>
              <a:rPr lang="en-US" dirty="0"/>
            </a:br>
            <a:r>
              <a:rPr lang="en-US" dirty="0"/>
              <a:t>Many people will be feeling some anxiety.  This is referred to as “anticipatory anxiety.”  It is the anxiety and worry we experience when “what if” scenarios start to run through our minds.  As long as the anxiety doesn’t become too great and start to interfere with your sleeping, for example, this anxiety can actually be helpful. It helps you work through those “what if” questions and can motivate you to plan. </a:t>
            </a:r>
          </a:p>
          <a:p>
            <a:endParaRPr lang="en-US" dirty="0"/>
          </a:p>
        </p:txBody>
      </p:sp>
      <p:sp>
        <p:nvSpPr>
          <p:cNvPr id="4" name="Header Placeholder 3"/>
          <p:cNvSpPr>
            <a:spLocks noGrp="1"/>
          </p:cNvSpPr>
          <p:nvPr>
            <p:ph type="hdr" sz="quarter"/>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85859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stress management skills can go far in helping you keep strong reactions in check.  Practice self-care:  get daily exercise, eat well, get 7-8 hours of sleep each night.  When it comes to your thoughts, you can monitor your thoughts, replacing negative thoughts with more positive, balanced ones.  For example, if you keep thinking, “I’m not ready to go back; I’m not going to be able to do this,”  you can replace that thought with, “Going back is making me nervous, but my employer has a solid plan in place.  And I’m not alone; my co-workers are probably nervous, too.  We’ll get through this together.”  If you need more support managing negative thoughts, your EAP is a good resource.</a:t>
            </a:r>
          </a:p>
          <a:p>
            <a:endParaRPr lang="en-US" dirty="0"/>
          </a:p>
          <a:p>
            <a:r>
              <a:rPr lang="en-US" dirty="0"/>
              <a:t>Change is difficult; even welcome change requires extra mental energy.  When we do things the same way every day, our minds can go on a sort of “auto pilot” and relax.  When life changes, we need to make many more decisions---some big and some small.  This requires a lot of thought and that can be tiring.  </a:t>
            </a:r>
          </a:p>
          <a:p>
            <a:endParaRPr lang="en-US" dirty="0"/>
          </a:p>
          <a:p>
            <a:r>
              <a:rPr lang="en-US" dirty="0"/>
              <a:t>It can also be difficult to learn a new protocol.  Think about driving:  have you ever started to drive and remembered that you were going the wrong way?  If so, you were probably driving the route you take most often instead of the new route you needed to use.   It takes mental energy to remember to drive a different route.  The same applies to work routines.  </a:t>
            </a:r>
          </a:p>
          <a:p>
            <a:r>
              <a:rPr lang="en-US" dirty="0"/>
              <a:t>So be patient with yourself---and with your co-workers.  It might take some time to get the new routines down.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20ED12E5-B199-1541-9C80-7A5AEA5824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72240AE6-4FF3-7C44-BCF6-11E49471C527}"/>
              </a:ext>
            </a:extLst>
          </p:cNvPr>
          <p:cNvSpPr>
            <a:spLocks noGrp="1"/>
          </p:cNvSpPr>
          <p:nvPr>
            <p:ph type="hdr" sz="quarter" idx="1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94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jpe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jpe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jpe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e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0.jpe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1.jpe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2.jpe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2.xml"/><Relationship Id="rId5" Type="http://schemas.openxmlformats.org/officeDocument/2006/relationships/image" Target="../media/image37.svg"/><Relationship Id="rId4" Type="http://schemas.openxmlformats.org/officeDocument/2006/relationships/image" Target="../media/image36.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Master" Target="../slideMasters/slideMaster13.xml"/><Relationship Id="rId5" Type="http://schemas.openxmlformats.org/officeDocument/2006/relationships/image" Target="../media/image43.jpeg"/><Relationship Id="rId4" Type="http://schemas.openxmlformats.org/officeDocument/2006/relationships/image" Target="../media/image42.jpe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hyperlink" Target="http://www.hriworld.com/"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hyperlink" Target="http://www.hriworld.com/" TargetMode="Externa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ATA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519949" y="2095152"/>
            <a:ext cx="6303243" cy="2667701"/>
          </a:xfrm>
          <a:prstGeom prst="rect">
            <a:avLst/>
          </a:prstGeom>
        </p:spPr>
        <p:txBody>
          <a:bodyPr anchor="ctr"/>
          <a:lstStyle>
            <a:lvl1pPr marL="0" indent="0" algn="l">
              <a:lnSpc>
                <a:spcPct val="100000"/>
              </a:lnSpc>
              <a:buNone/>
              <a:defRPr sz="36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2E8D6957-8385-BA41-AC67-96E9BF1EE284}"/>
              </a:ext>
            </a:extLst>
          </p:cNvPr>
          <p:cNvSpPr>
            <a:spLocks noGrp="1"/>
          </p:cNvSpPr>
          <p:nvPr>
            <p:ph type="body" sz="quarter" idx="13" hasCustomPrompt="1"/>
          </p:nvPr>
        </p:nvSpPr>
        <p:spPr>
          <a:xfrm>
            <a:off x="685801" y="2095152"/>
            <a:ext cx="4443983" cy="2667701"/>
          </a:xfrm>
        </p:spPr>
        <p:txBody>
          <a:bodyPr anchor="ctr"/>
          <a:lstStyle>
            <a:lvl1pPr algn="ctr">
              <a:defRPr sz="8250" b="1">
                <a:solidFill>
                  <a:schemeClr val="tx1"/>
                </a:solidFill>
                <a:latin typeface="+mj-lt"/>
              </a:defRPr>
            </a:lvl1pPr>
          </a:lstStyle>
          <a:p>
            <a:pPr lvl="0"/>
            <a:r>
              <a:rPr lang="en-US" dirty="0"/>
              <a:t>00%</a:t>
            </a:r>
          </a:p>
        </p:txBody>
      </p:sp>
      <p:sp>
        <p:nvSpPr>
          <p:cNvPr id="7" name="Slide Number Placeholder 6">
            <a:extLst>
              <a:ext uri="{FF2B5EF4-FFF2-40B4-BE49-F238E27FC236}">
                <a16:creationId xmlns:a16="http://schemas.microsoft.com/office/drawing/2014/main" id="{5F76ABBC-3139-584D-9469-11ECCE91FFB3}"/>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Title 3">
            <a:extLst>
              <a:ext uri="{FF2B5EF4-FFF2-40B4-BE49-F238E27FC236}">
                <a16:creationId xmlns:a16="http://schemas.microsoft.com/office/drawing/2014/main" id="{AD9DB4DE-FDE9-EE44-862E-5A9C36031A15}"/>
              </a:ext>
            </a:extLst>
          </p:cNvPr>
          <p:cNvSpPr>
            <a:spLocks noGrp="1"/>
          </p:cNvSpPr>
          <p:nvPr>
            <p:ph type="title"/>
          </p:nvPr>
        </p:nvSpPr>
        <p:spPr/>
        <p:txBody>
          <a:bodyPr/>
          <a:lstStyle/>
          <a:p>
            <a:r>
              <a:rPr lang="en-US" dirty="0"/>
              <a:t>Click to edit Master title style</a:t>
            </a:r>
          </a:p>
        </p:txBody>
      </p:sp>
      <p:sp>
        <p:nvSpPr>
          <p:cNvPr id="9" name="Rectangle 8">
            <a:extLst>
              <a:ext uri="{FF2B5EF4-FFF2-40B4-BE49-F238E27FC236}">
                <a16:creationId xmlns:a16="http://schemas.microsoft.com/office/drawing/2014/main" id="{1AE2CCC3-F479-E842-AE3C-887D18A9310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12" name="Rectangle 11">
            <a:extLst>
              <a:ext uri="{FF2B5EF4-FFF2-40B4-BE49-F238E27FC236}">
                <a16:creationId xmlns:a16="http://schemas.microsoft.com/office/drawing/2014/main" id="{B06628BD-DF26-894A-8C0F-D0132CE6573B}"/>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5" name="Footer Placeholder 4">
            <a:extLst>
              <a:ext uri="{FF2B5EF4-FFF2-40B4-BE49-F238E27FC236}">
                <a16:creationId xmlns:a16="http://schemas.microsoft.com/office/drawing/2014/main" id="{AD9947CB-FACB-0840-AFD5-E6B6576284A3}"/>
              </a:ext>
            </a:extLst>
          </p:cNvPr>
          <p:cNvSpPr>
            <a:spLocks noGrp="1"/>
          </p:cNvSpPr>
          <p:nvPr>
            <p:ph type="ftr" sz="quarter" idx="16"/>
          </p:nvPr>
        </p:nvSpPr>
        <p:spPr/>
        <p:txBody>
          <a:bodyPr/>
          <a:lstStyle/>
          <a:p>
            <a:r>
              <a:rPr lang="en-US" dirty="0"/>
              <a:t>Footer</a:t>
            </a:r>
          </a:p>
        </p:txBody>
      </p:sp>
    </p:spTree>
    <p:extLst>
      <p:ext uri="{BB962C8B-B14F-4D97-AF65-F5344CB8AC3E}">
        <p14:creationId xmlns:p14="http://schemas.microsoft.com/office/powerpoint/2010/main" val="28235316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TA - 2">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268946" y="1841500"/>
            <a:ext cx="6554247" cy="1168400"/>
          </a:xfrm>
          <a:prstGeom prst="rect">
            <a:avLst/>
          </a:prstGeom>
        </p:spPr>
        <p:txBody>
          <a:bodyPr anchor="ctr"/>
          <a:lstStyle>
            <a:lvl1pPr marL="0" indent="0" algn="l">
              <a:lnSpc>
                <a:spcPct val="100000"/>
              </a:lnSpc>
              <a:buNone/>
              <a:defRPr sz="225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2E8D6957-8385-BA41-AC67-96E9BF1EE284}"/>
              </a:ext>
            </a:extLst>
          </p:cNvPr>
          <p:cNvSpPr>
            <a:spLocks noGrp="1"/>
          </p:cNvSpPr>
          <p:nvPr>
            <p:ph type="body" sz="quarter" idx="13" hasCustomPrompt="1"/>
          </p:nvPr>
        </p:nvSpPr>
        <p:spPr>
          <a:xfrm>
            <a:off x="2916961" y="1841500"/>
            <a:ext cx="1955801" cy="1168400"/>
          </a:xfrm>
        </p:spPr>
        <p:txBody>
          <a:bodyPr anchor="ctr"/>
          <a:lstStyle>
            <a:lvl1pPr algn="r">
              <a:defRPr sz="4800" b="1">
                <a:solidFill>
                  <a:schemeClr val="tx1"/>
                </a:solidFill>
                <a:latin typeface="+mj-lt"/>
              </a:defRPr>
            </a:lvl1pPr>
          </a:lstStyle>
          <a:p>
            <a:pPr lvl="0"/>
            <a:r>
              <a:rPr lang="en-US" dirty="0"/>
              <a:t>00%</a:t>
            </a:r>
          </a:p>
        </p:txBody>
      </p:sp>
      <p:cxnSp>
        <p:nvCxnSpPr>
          <p:cNvPr id="8" name="Straight Connector 7">
            <a:extLst>
              <a:ext uri="{FF2B5EF4-FFF2-40B4-BE49-F238E27FC236}">
                <a16:creationId xmlns:a16="http://schemas.microsoft.com/office/drawing/2014/main" id="{33969DCB-4232-0143-8615-239FE22DC0C8}"/>
              </a:ext>
            </a:extLst>
          </p:cNvPr>
          <p:cNvCxnSpPr/>
          <p:nvPr userDrawn="1"/>
        </p:nvCxnSpPr>
        <p:spPr>
          <a:xfrm>
            <a:off x="5064192" y="3848100"/>
            <a:ext cx="0" cy="11684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034FFC-B08A-4749-B12F-394D3C4CCEBB}"/>
              </a:ext>
            </a:extLst>
          </p:cNvPr>
          <p:cNvCxnSpPr/>
          <p:nvPr userDrawn="1"/>
        </p:nvCxnSpPr>
        <p:spPr>
          <a:xfrm>
            <a:off x="5066417" y="1841500"/>
            <a:ext cx="0" cy="11684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438D2998-A776-3D49-80B7-2C974A4F8630}"/>
              </a:ext>
            </a:extLst>
          </p:cNvPr>
          <p:cNvSpPr>
            <a:spLocks noGrp="1"/>
          </p:cNvSpPr>
          <p:nvPr>
            <p:ph type="body" sz="quarter" idx="14" hasCustomPrompt="1"/>
          </p:nvPr>
        </p:nvSpPr>
        <p:spPr>
          <a:xfrm>
            <a:off x="2916959" y="3849928"/>
            <a:ext cx="1955803" cy="1168400"/>
          </a:xfrm>
        </p:spPr>
        <p:txBody>
          <a:bodyPr anchor="ctr"/>
          <a:lstStyle>
            <a:lvl1pPr algn="r">
              <a:defRPr sz="4800" b="1">
                <a:solidFill>
                  <a:schemeClr val="tx1"/>
                </a:solidFill>
                <a:latin typeface="+mj-lt"/>
              </a:defRPr>
            </a:lvl1pPr>
          </a:lstStyle>
          <a:p>
            <a:pPr lvl="0"/>
            <a:r>
              <a:rPr lang="en-US" dirty="0"/>
              <a:t>00%</a:t>
            </a:r>
          </a:p>
        </p:txBody>
      </p:sp>
      <p:sp>
        <p:nvSpPr>
          <p:cNvPr id="15" name="Text Placeholder 3">
            <a:extLst>
              <a:ext uri="{FF2B5EF4-FFF2-40B4-BE49-F238E27FC236}">
                <a16:creationId xmlns:a16="http://schemas.microsoft.com/office/drawing/2014/main" id="{6BE14881-CE3B-A941-B45C-92918736AAF2}"/>
              </a:ext>
            </a:extLst>
          </p:cNvPr>
          <p:cNvSpPr>
            <a:spLocks noGrp="1"/>
          </p:cNvSpPr>
          <p:nvPr>
            <p:ph type="body" sz="quarter" idx="15"/>
          </p:nvPr>
        </p:nvSpPr>
        <p:spPr>
          <a:xfrm>
            <a:off x="5268946" y="3848100"/>
            <a:ext cx="6554247" cy="1168400"/>
          </a:xfrm>
          <a:prstGeom prst="rect">
            <a:avLst/>
          </a:prstGeom>
        </p:spPr>
        <p:txBody>
          <a:bodyPr anchor="ctr"/>
          <a:lstStyle>
            <a:lvl1pPr marL="0" indent="0" algn="l">
              <a:lnSpc>
                <a:spcPct val="100000"/>
              </a:lnSpc>
              <a:buNone/>
              <a:defRPr sz="2250">
                <a:solidFill>
                  <a:schemeClr val="tx1"/>
                </a:solidFill>
              </a:defRPr>
            </a:lvl1pPr>
          </a:lstStyle>
          <a:p>
            <a:pPr lvl="0"/>
            <a:endParaRPr lang="en-US" dirty="0"/>
          </a:p>
        </p:txBody>
      </p:sp>
      <p:sp>
        <p:nvSpPr>
          <p:cNvPr id="7" name="Slide Number Placeholder 6">
            <a:extLst>
              <a:ext uri="{FF2B5EF4-FFF2-40B4-BE49-F238E27FC236}">
                <a16:creationId xmlns:a16="http://schemas.microsoft.com/office/drawing/2014/main" id="{6A8D8E51-1272-D34C-A0D9-007837EBA8A9}"/>
              </a:ext>
            </a:extLst>
          </p:cNvPr>
          <p:cNvSpPr>
            <a:spLocks noGrp="1"/>
          </p:cNvSpPr>
          <p:nvPr>
            <p:ph type="sldNum" sz="quarter" idx="17"/>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pic>
        <p:nvPicPr>
          <p:cNvPr id="9" name="Picture 8">
            <a:extLst>
              <a:ext uri="{FF2B5EF4-FFF2-40B4-BE49-F238E27FC236}">
                <a16:creationId xmlns:a16="http://schemas.microsoft.com/office/drawing/2014/main" id="{AFC496C3-AFEE-F04B-B71E-22F034AC71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2303" y="-1"/>
            <a:ext cx="1635760" cy="6858001"/>
          </a:xfrm>
          <a:prstGeom prst="rect">
            <a:avLst/>
          </a:prstGeom>
        </p:spPr>
      </p:pic>
      <p:sp>
        <p:nvSpPr>
          <p:cNvPr id="5" name="Footer Placeholder 4">
            <a:extLst>
              <a:ext uri="{FF2B5EF4-FFF2-40B4-BE49-F238E27FC236}">
                <a16:creationId xmlns:a16="http://schemas.microsoft.com/office/drawing/2014/main" id="{8B7F7372-2F24-D44D-A081-9DE9F7E0731E}"/>
              </a:ext>
            </a:extLst>
          </p:cNvPr>
          <p:cNvSpPr>
            <a:spLocks noGrp="1"/>
          </p:cNvSpPr>
          <p:nvPr>
            <p:ph type="ftr" sz="quarter" idx="18"/>
          </p:nvPr>
        </p:nvSpPr>
        <p:spPr>
          <a:xfrm>
            <a:off x="2916957" y="6248400"/>
            <a:ext cx="7687035" cy="304800"/>
          </a:xfrm>
        </p:spPr>
        <p:txBody>
          <a:bodyPr/>
          <a:lstStyle/>
          <a:p>
            <a:r>
              <a:rPr lang="en-US" dirty="0"/>
              <a:t>Footer</a:t>
            </a:r>
          </a:p>
        </p:txBody>
      </p:sp>
      <p:sp>
        <p:nvSpPr>
          <p:cNvPr id="10" name="Title 9">
            <a:extLst>
              <a:ext uri="{FF2B5EF4-FFF2-40B4-BE49-F238E27FC236}">
                <a16:creationId xmlns:a16="http://schemas.microsoft.com/office/drawing/2014/main" id="{07FDA30D-D15A-2E47-90D0-24E5610C870D}"/>
              </a:ext>
            </a:extLst>
          </p:cNvPr>
          <p:cNvSpPr>
            <a:spLocks noGrp="1"/>
          </p:cNvSpPr>
          <p:nvPr>
            <p:ph type="title"/>
          </p:nvPr>
        </p:nvSpPr>
        <p:spPr>
          <a:xfrm>
            <a:off x="2916960" y="365760"/>
            <a:ext cx="8906233" cy="603504"/>
          </a:xfrm>
        </p:spPr>
        <p:txBody>
          <a:bodyPr/>
          <a:lstStyle/>
          <a:p>
            <a:r>
              <a:rPr lang="en-US" dirty="0"/>
              <a:t>Click to edit Master title style</a:t>
            </a:r>
          </a:p>
        </p:txBody>
      </p:sp>
    </p:spTree>
    <p:extLst>
      <p:ext uri="{BB962C8B-B14F-4D97-AF65-F5344CB8AC3E}">
        <p14:creationId xmlns:p14="http://schemas.microsoft.com/office/powerpoint/2010/main" val="21284359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ATA CHART - 1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5" name="Chart Placeholder 19">
            <a:extLst>
              <a:ext uri="{FF2B5EF4-FFF2-40B4-BE49-F238E27FC236}">
                <a16:creationId xmlns:a16="http://schemas.microsoft.com/office/drawing/2014/main" id="{74B732FC-5649-0E42-A416-47988564D6DA}"/>
              </a:ext>
            </a:extLst>
          </p:cNvPr>
          <p:cNvSpPr>
            <a:spLocks noGrp="1"/>
          </p:cNvSpPr>
          <p:nvPr>
            <p:ph type="chart" sz="quarter" idx="13"/>
          </p:nvPr>
        </p:nvSpPr>
        <p:spPr>
          <a:xfrm>
            <a:off x="4191000" y="2421930"/>
            <a:ext cx="4114800" cy="3527770"/>
          </a:xfrm>
        </p:spPr>
        <p:txBody>
          <a:bodyPr/>
          <a:lstStyle/>
          <a:p>
            <a:endParaRPr lang="en-US" dirty="0"/>
          </a:p>
        </p:txBody>
      </p:sp>
      <p:sp>
        <p:nvSpPr>
          <p:cNvPr id="28" name="Text Placeholder 27">
            <a:extLst>
              <a:ext uri="{FF2B5EF4-FFF2-40B4-BE49-F238E27FC236}">
                <a16:creationId xmlns:a16="http://schemas.microsoft.com/office/drawing/2014/main" id="{8BBC26E3-E298-6949-B6C2-A3B01686DB5D}"/>
              </a:ext>
            </a:extLst>
          </p:cNvPr>
          <p:cNvSpPr>
            <a:spLocks noGrp="1"/>
          </p:cNvSpPr>
          <p:nvPr>
            <p:ph type="body" sz="quarter" idx="14" hasCustomPrompt="1"/>
          </p:nvPr>
        </p:nvSpPr>
        <p:spPr>
          <a:xfrm>
            <a:off x="685800" y="1463040"/>
            <a:ext cx="11137392" cy="660400"/>
          </a:xfrm>
        </p:spPr>
        <p:txBody>
          <a:bodyPr anchor="ctr"/>
          <a:lstStyle>
            <a:lvl1pPr algn="ctr">
              <a:defRPr/>
            </a:lvl1pPr>
            <a:lvl2pPr marL="0" indent="0" algn="ctr">
              <a:buNone/>
              <a:defRPr/>
            </a:lvl2pPr>
            <a:lvl3pPr algn="ctr">
              <a:defRPr/>
            </a:lvl3pPr>
            <a:lvl4pPr algn="ctr">
              <a:defRPr/>
            </a:lvl4pPr>
            <a:lvl5pPr algn="ctr">
              <a:defRPr/>
            </a:lvl5pPr>
          </a:lstStyle>
          <a:p>
            <a:pPr lvl="1"/>
            <a:r>
              <a:rPr lang="en-US" dirty="0"/>
              <a:t>Second level</a:t>
            </a:r>
          </a:p>
        </p:txBody>
      </p:sp>
      <p:sp>
        <p:nvSpPr>
          <p:cNvPr id="29" name="Text Placeholder 27">
            <a:extLst>
              <a:ext uri="{FF2B5EF4-FFF2-40B4-BE49-F238E27FC236}">
                <a16:creationId xmlns:a16="http://schemas.microsoft.com/office/drawing/2014/main" id="{2182135E-BB58-504A-8CA1-DC79BFDC9760}"/>
              </a:ext>
            </a:extLst>
          </p:cNvPr>
          <p:cNvSpPr>
            <a:spLocks noGrp="1"/>
          </p:cNvSpPr>
          <p:nvPr>
            <p:ph type="body" sz="quarter" idx="15"/>
          </p:nvPr>
        </p:nvSpPr>
        <p:spPr>
          <a:xfrm>
            <a:off x="1173731" y="5005631"/>
            <a:ext cx="2784267" cy="944071"/>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id="{04D62AED-963B-DD46-8AD6-39421FB3091C}"/>
              </a:ext>
            </a:extLst>
          </p:cNvPr>
          <p:cNvSpPr>
            <a:spLocks noGrp="1"/>
          </p:cNvSpPr>
          <p:nvPr>
            <p:ph type="body" sz="quarter" idx="16"/>
          </p:nvPr>
        </p:nvSpPr>
        <p:spPr>
          <a:xfrm>
            <a:off x="1173731" y="3713781"/>
            <a:ext cx="2784267" cy="944071"/>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id="{F124FBBA-1393-004A-99D8-E55F18E3377C}"/>
              </a:ext>
            </a:extLst>
          </p:cNvPr>
          <p:cNvSpPr>
            <a:spLocks noGrp="1"/>
          </p:cNvSpPr>
          <p:nvPr>
            <p:ph type="body" sz="quarter" idx="17"/>
          </p:nvPr>
        </p:nvSpPr>
        <p:spPr>
          <a:xfrm>
            <a:off x="1173729" y="2421932"/>
            <a:ext cx="2784267" cy="944071"/>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2" name="Text Placeholder 27">
            <a:extLst>
              <a:ext uri="{FF2B5EF4-FFF2-40B4-BE49-F238E27FC236}">
                <a16:creationId xmlns:a16="http://schemas.microsoft.com/office/drawing/2014/main" id="{ADD44797-1CA4-0E4F-A7ED-C8D85A4300A5}"/>
              </a:ext>
            </a:extLst>
          </p:cNvPr>
          <p:cNvSpPr>
            <a:spLocks noGrp="1"/>
          </p:cNvSpPr>
          <p:nvPr>
            <p:ph type="body" sz="quarter" idx="18"/>
          </p:nvPr>
        </p:nvSpPr>
        <p:spPr>
          <a:xfrm>
            <a:off x="8538805" y="5005840"/>
            <a:ext cx="2784267" cy="944071"/>
          </a:xfrm>
        </p:spPr>
        <p:txBody>
          <a:bodyPr/>
          <a:lstStyle>
            <a:lvl1pPr algn="r">
              <a:defRPr>
                <a:solidFill>
                  <a:schemeClr val="tx1"/>
                </a:solidFill>
                <a:latin typeface="+mj-lt"/>
              </a:defRPr>
            </a:lvl1pPr>
            <a:lvl2pPr marL="0" indent="0" algn="r">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3" name="Text Placeholder 27">
            <a:extLst>
              <a:ext uri="{FF2B5EF4-FFF2-40B4-BE49-F238E27FC236}">
                <a16:creationId xmlns:a16="http://schemas.microsoft.com/office/drawing/2014/main" id="{4F5E9C07-67ED-364E-9F31-24100542F9F7}"/>
              </a:ext>
            </a:extLst>
          </p:cNvPr>
          <p:cNvSpPr>
            <a:spLocks noGrp="1"/>
          </p:cNvSpPr>
          <p:nvPr>
            <p:ph type="body" sz="quarter" idx="19"/>
          </p:nvPr>
        </p:nvSpPr>
        <p:spPr>
          <a:xfrm>
            <a:off x="8538805" y="3713990"/>
            <a:ext cx="2784267" cy="944071"/>
          </a:xfrm>
        </p:spPr>
        <p:txBody>
          <a:bodyPr/>
          <a:lstStyle>
            <a:lvl1pPr algn="r">
              <a:defRPr>
                <a:solidFill>
                  <a:schemeClr val="tx1"/>
                </a:solidFill>
                <a:latin typeface="+mj-lt"/>
              </a:defRPr>
            </a:lvl1pPr>
            <a:lvl2pPr marL="0" indent="0" algn="r">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4" name="Text Placeholder 27">
            <a:extLst>
              <a:ext uri="{FF2B5EF4-FFF2-40B4-BE49-F238E27FC236}">
                <a16:creationId xmlns:a16="http://schemas.microsoft.com/office/drawing/2014/main" id="{2F00007C-60B2-CA49-BF19-0079BC9A0336}"/>
              </a:ext>
            </a:extLst>
          </p:cNvPr>
          <p:cNvSpPr>
            <a:spLocks noGrp="1"/>
          </p:cNvSpPr>
          <p:nvPr>
            <p:ph type="body" sz="quarter" idx="20"/>
          </p:nvPr>
        </p:nvSpPr>
        <p:spPr>
          <a:xfrm>
            <a:off x="8538804" y="2422141"/>
            <a:ext cx="2784267" cy="944071"/>
          </a:xfrm>
        </p:spPr>
        <p:txBody>
          <a:bodyPr/>
          <a:lstStyle>
            <a:lvl1pPr algn="r">
              <a:defRPr>
                <a:solidFill>
                  <a:schemeClr val="tx1"/>
                </a:solidFill>
                <a:latin typeface="+mj-lt"/>
              </a:defRPr>
            </a:lvl1pPr>
            <a:lvl2pPr marL="0" indent="0" algn="r">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id="{5FFAC037-72EA-DA43-A67B-07E2437BFD48}"/>
              </a:ext>
            </a:extLst>
          </p:cNvPr>
          <p:cNvSpPr>
            <a:spLocks noGrp="1"/>
          </p:cNvSpPr>
          <p:nvPr>
            <p:ph type="ftr" sz="quarter" idx="21"/>
          </p:nvPr>
        </p:nvSpPr>
        <p:spPr/>
        <p:txBody>
          <a:bodyPr/>
          <a:lstStyle/>
          <a:p>
            <a:r>
              <a:rPr lang="en-US" dirty="0"/>
              <a:t>Footer</a:t>
            </a:r>
          </a:p>
        </p:txBody>
      </p:sp>
    </p:spTree>
    <p:extLst>
      <p:ext uri="{BB962C8B-B14F-4D97-AF65-F5344CB8AC3E}">
        <p14:creationId xmlns:p14="http://schemas.microsoft.com/office/powerpoint/2010/main" val="3910779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ATA CHART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522298" y="1898164"/>
            <a:ext cx="6300895" cy="3556000"/>
          </a:xfrm>
          <a:prstGeom prst="rect">
            <a:avLst/>
          </a:prstGeom>
        </p:spPr>
        <p:txBody>
          <a:bodyPr anchor="ctr"/>
          <a:lstStyle>
            <a:lvl1pPr marL="0" indent="0" algn="l">
              <a:lnSpc>
                <a:spcPct val="150000"/>
              </a:lnSpc>
              <a:buNone/>
              <a:defRPr sz="1425">
                <a:solidFill>
                  <a:schemeClr val="tx1"/>
                </a:solidFill>
                <a:latin typeface="+mn-lt"/>
              </a:defRPr>
            </a:lvl1pPr>
          </a:lstStyle>
          <a:p>
            <a:pPr lvl="0"/>
            <a:endParaRPr lang="en-US" dirty="0"/>
          </a:p>
        </p:txBody>
      </p:sp>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20" name="Chart Placeholder 19">
            <a:extLst>
              <a:ext uri="{FF2B5EF4-FFF2-40B4-BE49-F238E27FC236}">
                <a16:creationId xmlns:a16="http://schemas.microsoft.com/office/drawing/2014/main" id="{DB6197CF-C3DD-594E-BB1B-7B07D7495D0C}"/>
              </a:ext>
            </a:extLst>
          </p:cNvPr>
          <p:cNvSpPr>
            <a:spLocks noGrp="1"/>
          </p:cNvSpPr>
          <p:nvPr>
            <p:ph type="chart" sz="quarter" idx="13"/>
          </p:nvPr>
        </p:nvSpPr>
        <p:spPr>
          <a:xfrm>
            <a:off x="685800" y="1898164"/>
            <a:ext cx="4435773" cy="3556000"/>
          </a:xfrm>
        </p:spPr>
        <p:txBody>
          <a:bodyPr/>
          <a:lstStyle/>
          <a:p>
            <a:endParaRPr lang="en-US" dirty="0"/>
          </a:p>
        </p:txBody>
      </p:sp>
      <p:sp>
        <p:nvSpPr>
          <p:cNvPr id="7" name="Slide Number Placeholder 6">
            <a:extLst>
              <a:ext uri="{FF2B5EF4-FFF2-40B4-BE49-F238E27FC236}">
                <a16:creationId xmlns:a16="http://schemas.microsoft.com/office/drawing/2014/main" id="{5BEC92AC-3BB2-0643-954A-0D62DA3CAFB8}"/>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4994B978-C3C7-734F-B333-2F36FF25B2A6}"/>
              </a:ext>
            </a:extLst>
          </p:cNvPr>
          <p:cNvSpPr>
            <a:spLocks noGrp="1"/>
          </p:cNvSpPr>
          <p:nvPr>
            <p:ph type="ftr" sz="quarter" idx="16"/>
          </p:nvPr>
        </p:nvSpPr>
        <p:spPr/>
        <p:txBody>
          <a:bodyPr/>
          <a:lstStyle/>
          <a:p>
            <a:r>
              <a:rPr lang="en-US" dirty="0"/>
              <a:t>Footer</a:t>
            </a:r>
          </a:p>
        </p:txBody>
      </p:sp>
    </p:spTree>
    <p:extLst>
      <p:ext uri="{BB962C8B-B14F-4D97-AF65-F5344CB8AC3E}">
        <p14:creationId xmlns:p14="http://schemas.microsoft.com/office/powerpoint/2010/main" val="2603707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ATA CHART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id="{B3168FB4-4C17-9E48-A067-381F505CFCC9}"/>
              </a:ext>
            </a:extLst>
          </p:cNvPr>
          <p:cNvSpPr>
            <a:spLocks noGrp="1"/>
          </p:cNvSpPr>
          <p:nvPr>
            <p:ph type="body" sz="quarter" idx="15"/>
          </p:nvPr>
        </p:nvSpPr>
        <p:spPr>
          <a:xfrm>
            <a:off x="2447544" y="1912713"/>
            <a:ext cx="3584448" cy="1537804"/>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7" name="Text Placeholder 27">
            <a:extLst>
              <a:ext uri="{FF2B5EF4-FFF2-40B4-BE49-F238E27FC236}">
                <a16:creationId xmlns:a16="http://schemas.microsoft.com/office/drawing/2014/main" id="{6F9F0542-1195-264E-89B8-E164B58C5A5C}"/>
              </a:ext>
            </a:extLst>
          </p:cNvPr>
          <p:cNvSpPr>
            <a:spLocks noGrp="1"/>
          </p:cNvSpPr>
          <p:nvPr>
            <p:ph type="body" sz="quarter" idx="16"/>
          </p:nvPr>
        </p:nvSpPr>
        <p:spPr>
          <a:xfrm>
            <a:off x="2447544" y="3944713"/>
            <a:ext cx="3584448" cy="1537804"/>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8" name="Text Placeholder 27">
            <a:extLst>
              <a:ext uri="{FF2B5EF4-FFF2-40B4-BE49-F238E27FC236}">
                <a16:creationId xmlns:a16="http://schemas.microsoft.com/office/drawing/2014/main" id="{B2F4BAC6-C8D5-E543-80C4-089186357BB7}"/>
              </a:ext>
            </a:extLst>
          </p:cNvPr>
          <p:cNvSpPr>
            <a:spLocks noGrp="1"/>
          </p:cNvSpPr>
          <p:nvPr>
            <p:ph type="body" sz="quarter" idx="17"/>
          </p:nvPr>
        </p:nvSpPr>
        <p:spPr>
          <a:xfrm>
            <a:off x="8238744" y="1912713"/>
            <a:ext cx="3584448" cy="1537804"/>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9" name="Text Placeholder 27">
            <a:extLst>
              <a:ext uri="{FF2B5EF4-FFF2-40B4-BE49-F238E27FC236}">
                <a16:creationId xmlns:a16="http://schemas.microsoft.com/office/drawing/2014/main" id="{6D03709F-C398-0646-A61C-23669DD686E0}"/>
              </a:ext>
            </a:extLst>
          </p:cNvPr>
          <p:cNvSpPr>
            <a:spLocks noGrp="1"/>
          </p:cNvSpPr>
          <p:nvPr>
            <p:ph type="body" sz="quarter" idx="18"/>
          </p:nvPr>
        </p:nvSpPr>
        <p:spPr>
          <a:xfrm>
            <a:off x="8238744" y="3944713"/>
            <a:ext cx="3584448" cy="1537804"/>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41" name="Chart Placeholder 39">
            <a:extLst>
              <a:ext uri="{FF2B5EF4-FFF2-40B4-BE49-F238E27FC236}">
                <a16:creationId xmlns:a16="http://schemas.microsoft.com/office/drawing/2014/main" id="{37FD8234-26A8-B64E-B9F7-6E950095F728}"/>
              </a:ext>
            </a:extLst>
          </p:cNvPr>
          <p:cNvSpPr>
            <a:spLocks noGrp="1"/>
          </p:cNvSpPr>
          <p:nvPr>
            <p:ph type="chart" sz="quarter" idx="20"/>
          </p:nvPr>
        </p:nvSpPr>
        <p:spPr>
          <a:xfrm>
            <a:off x="6477000" y="1910119"/>
            <a:ext cx="1574800" cy="1540398"/>
          </a:xfrm>
        </p:spPr>
        <p:txBody>
          <a:bodyPr/>
          <a:lstStyle/>
          <a:p>
            <a:endParaRPr lang="en-US" dirty="0"/>
          </a:p>
        </p:txBody>
      </p:sp>
      <p:sp>
        <p:nvSpPr>
          <p:cNvPr id="42" name="Chart Placeholder 39">
            <a:extLst>
              <a:ext uri="{FF2B5EF4-FFF2-40B4-BE49-F238E27FC236}">
                <a16:creationId xmlns:a16="http://schemas.microsoft.com/office/drawing/2014/main" id="{82573EE2-7E5D-6848-9B84-3BBB1016ACFB}"/>
              </a:ext>
            </a:extLst>
          </p:cNvPr>
          <p:cNvSpPr>
            <a:spLocks noGrp="1"/>
          </p:cNvSpPr>
          <p:nvPr>
            <p:ph type="chart" sz="quarter" idx="21"/>
          </p:nvPr>
        </p:nvSpPr>
        <p:spPr>
          <a:xfrm>
            <a:off x="6477000" y="3944714"/>
            <a:ext cx="1574800" cy="1540398"/>
          </a:xfrm>
        </p:spPr>
        <p:txBody>
          <a:bodyPr/>
          <a:lstStyle/>
          <a:p>
            <a:endParaRPr lang="en-US" dirty="0"/>
          </a:p>
        </p:txBody>
      </p:sp>
      <p:sp>
        <p:nvSpPr>
          <p:cNvPr id="43" name="Chart Placeholder 39">
            <a:extLst>
              <a:ext uri="{FF2B5EF4-FFF2-40B4-BE49-F238E27FC236}">
                <a16:creationId xmlns:a16="http://schemas.microsoft.com/office/drawing/2014/main" id="{C4F2232A-0FD0-F541-B229-744A8344FD0B}"/>
              </a:ext>
            </a:extLst>
          </p:cNvPr>
          <p:cNvSpPr>
            <a:spLocks noGrp="1"/>
          </p:cNvSpPr>
          <p:nvPr>
            <p:ph type="chart" sz="quarter" idx="22"/>
          </p:nvPr>
        </p:nvSpPr>
        <p:spPr>
          <a:xfrm>
            <a:off x="685800" y="3942120"/>
            <a:ext cx="1574800" cy="1540398"/>
          </a:xfrm>
        </p:spPr>
        <p:txBody>
          <a:bodyPr/>
          <a:lstStyle/>
          <a:p>
            <a:endParaRPr lang="en-US" dirty="0"/>
          </a:p>
        </p:txBody>
      </p:sp>
      <p:sp>
        <p:nvSpPr>
          <p:cNvPr id="44" name="Chart Placeholder 39">
            <a:extLst>
              <a:ext uri="{FF2B5EF4-FFF2-40B4-BE49-F238E27FC236}">
                <a16:creationId xmlns:a16="http://schemas.microsoft.com/office/drawing/2014/main" id="{EE41E718-1070-B34A-82FC-ECB080E3CE82}"/>
              </a:ext>
            </a:extLst>
          </p:cNvPr>
          <p:cNvSpPr>
            <a:spLocks noGrp="1"/>
          </p:cNvSpPr>
          <p:nvPr>
            <p:ph type="chart" sz="quarter" idx="19"/>
          </p:nvPr>
        </p:nvSpPr>
        <p:spPr>
          <a:xfrm>
            <a:off x="685800" y="1910119"/>
            <a:ext cx="1574800" cy="1540398"/>
          </a:xfrm>
        </p:spPr>
        <p:txBody>
          <a:bodyPr/>
          <a:lstStyle/>
          <a:p>
            <a:endParaRPr lang="en-US" dirty="0"/>
          </a:p>
        </p:txBody>
      </p:sp>
      <p:sp>
        <p:nvSpPr>
          <p:cNvPr id="6" name="Slide Number Placeholder 5">
            <a:extLst>
              <a:ext uri="{FF2B5EF4-FFF2-40B4-BE49-F238E27FC236}">
                <a16:creationId xmlns:a16="http://schemas.microsoft.com/office/drawing/2014/main" id="{ADABAEA5-84D2-3448-BDB9-DD6228892D25}"/>
              </a:ext>
            </a:extLst>
          </p:cNvPr>
          <p:cNvSpPr>
            <a:spLocks noGrp="1"/>
          </p:cNvSpPr>
          <p:nvPr>
            <p:ph type="sldNum" sz="quarter" idx="24"/>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0A1CFC95-E24F-974F-BF57-DEBBD05168BE}"/>
              </a:ext>
            </a:extLst>
          </p:cNvPr>
          <p:cNvSpPr>
            <a:spLocks noGrp="1"/>
          </p:cNvSpPr>
          <p:nvPr>
            <p:ph type="ftr" sz="quarter" idx="25"/>
          </p:nvPr>
        </p:nvSpPr>
        <p:spPr/>
        <p:txBody>
          <a:bodyPr/>
          <a:lstStyle/>
          <a:p>
            <a:r>
              <a:rPr lang="en-US" dirty="0"/>
              <a:t>Footer</a:t>
            </a:r>
          </a:p>
        </p:txBody>
      </p:sp>
    </p:spTree>
    <p:extLst>
      <p:ext uri="{BB962C8B-B14F-4D97-AF65-F5344CB8AC3E}">
        <p14:creationId xmlns:p14="http://schemas.microsoft.com/office/powerpoint/2010/main" val="31274028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ATA CHART - 4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id="{B3168FB4-4C17-9E48-A067-381F505CFCC9}"/>
              </a:ext>
            </a:extLst>
          </p:cNvPr>
          <p:cNvSpPr>
            <a:spLocks noGrp="1"/>
          </p:cNvSpPr>
          <p:nvPr>
            <p:ph type="body" sz="quarter" idx="15" hasCustomPrompt="1"/>
          </p:nvPr>
        </p:nvSpPr>
        <p:spPr>
          <a:xfrm>
            <a:off x="686728" y="4139826"/>
            <a:ext cx="2624328" cy="1537804"/>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43" name="Chart Placeholder 39">
            <a:extLst>
              <a:ext uri="{FF2B5EF4-FFF2-40B4-BE49-F238E27FC236}">
                <a16:creationId xmlns:a16="http://schemas.microsoft.com/office/drawing/2014/main" id="{C4F2232A-0FD0-F541-B229-744A8344FD0B}"/>
              </a:ext>
            </a:extLst>
          </p:cNvPr>
          <p:cNvSpPr>
            <a:spLocks noGrp="1"/>
          </p:cNvSpPr>
          <p:nvPr>
            <p:ph type="chart" sz="quarter" idx="22"/>
          </p:nvPr>
        </p:nvSpPr>
        <p:spPr>
          <a:xfrm>
            <a:off x="685800" y="1609346"/>
            <a:ext cx="2625256" cy="2406909"/>
          </a:xfrm>
        </p:spPr>
        <p:txBody>
          <a:bodyPr/>
          <a:lstStyle/>
          <a:p>
            <a:endParaRPr lang="en-US" dirty="0"/>
          </a:p>
        </p:txBody>
      </p:sp>
      <p:sp>
        <p:nvSpPr>
          <p:cNvPr id="51" name="Text Placeholder 27">
            <a:extLst>
              <a:ext uri="{FF2B5EF4-FFF2-40B4-BE49-F238E27FC236}">
                <a16:creationId xmlns:a16="http://schemas.microsoft.com/office/drawing/2014/main" id="{46FDA947-73DB-7644-BCD3-7A4FF602AAC4}"/>
              </a:ext>
            </a:extLst>
          </p:cNvPr>
          <p:cNvSpPr>
            <a:spLocks noGrp="1"/>
          </p:cNvSpPr>
          <p:nvPr>
            <p:ph type="body" sz="quarter" idx="23" hasCustomPrompt="1"/>
          </p:nvPr>
        </p:nvSpPr>
        <p:spPr>
          <a:xfrm>
            <a:off x="3511371" y="4139826"/>
            <a:ext cx="2624328" cy="1537804"/>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52" name="Text Placeholder 27">
            <a:extLst>
              <a:ext uri="{FF2B5EF4-FFF2-40B4-BE49-F238E27FC236}">
                <a16:creationId xmlns:a16="http://schemas.microsoft.com/office/drawing/2014/main" id="{EA28099A-641E-2C45-8167-DEB1C96EEB5E}"/>
              </a:ext>
            </a:extLst>
          </p:cNvPr>
          <p:cNvSpPr>
            <a:spLocks noGrp="1"/>
          </p:cNvSpPr>
          <p:nvPr>
            <p:ph type="body" sz="quarter" idx="24" hasCustomPrompt="1"/>
          </p:nvPr>
        </p:nvSpPr>
        <p:spPr>
          <a:xfrm>
            <a:off x="6347031" y="4139826"/>
            <a:ext cx="2624328" cy="1537804"/>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53" name="Text Placeholder 27">
            <a:extLst>
              <a:ext uri="{FF2B5EF4-FFF2-40B4-BE49-F238E27FC236}">
                <a16:creationId xmlns:a16="http://schemas.microsoft.com/office/drawing/2014/main" id="{05767FB1-259F-CD4C-8930-A32EC867572F}"/>
              </a:ext>
            </a:extLst>
          </p:cNvPr>
          <p:cNvSpPr>
            <a:spLocks noGrp="1"/>
          </p:cNvSpPr>
          <p:nvPr>
            <p:ph type="body" sz="quarter" idx="25" hasCustomPrompt="1"/>
          </p:nvPr>
        </p:nvSpPr>
        <p:spPr>
          <a:xfrm>
            <a:off x="9197936" y="4139826"/>
            <a:ext cx="2624328" cy="1537804"/>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54" name="Chart Placeholder 39">
            <a:extLst>
              <a:ext uri="{FF2B5EF4-FFF2-40B4-BE49-F238E27FC236}">
                <a16:creationId xmlns:a16="http://schemas.microsoft.com/office/drawing/2014/main" id="{76AAADEF-685C-1A49-90B6-A1C9039486A8}"/>
              </a:ext>
            </a:extLst>
          </p:cNvPr>
          <p:cNvSpPr>
            <a:spLocks noGrp="1"/>
          </p:cNvSpPr>
          <p:nvPr>
            <p:ph type="chart" sz="quarter" idx="26"/>
          </p:nvPr>
        </p:nvSpPr>
        <p:spPr>
          <a:xfrm>
            <a:off x="3511371" y="1609346"/>
            <a:ext cx="2625256" cy="2406909"/>
          </a:xfrm>
        </p:spPr>
        <p:txBody>
          <a:bodyPr/>
          <a:lstStyle/>
          <a:p>
            <a:endParaRPr lang="en-US" dirty="0"/>
          </a:p>
        </p:txBody>
      </p:sp>
      <p:sp>
        <p:nvSpPr>
          <p:cNvPr id="56" name="Chart Placeholder 39">
            <a:extLst>
              <a:ext uri="{FF2B5EF4-FFF2-40B4-BE49-F238E27FC236}">
                <a16:creationId xmlns:a16="http://schemas.microsoft.com/office/drawing/2014/main" id="{86D064D9-8D41-4E4B-A98D-E19109B08A4E}"/>
              </a:ext>
            </a:extLst>
          </p:cNvPr>
          <p:cNvSpPr>
            <a:spLocks noGrp="1"/>
          </p:cNvSpPr>
          <p:nvPr>
            <p:ph type="chart" sz="quarter" idx="28"/>
          </p:nvPr>
        </p:nvSpPr>
        <p:spPr>
          <a:xfrm>
            <a:off x="9197936" y="1609346"/>
            <a:ext cx="2625256" cy="2406909"/>
          </a:xfrm>
        </p:spPr>
        <p:txBody>
          <a:bodyPr/>
          <a:lstStyle/>
          <a:p>
            <a:endParaRPr lang="en-US" dirty="0"/>
          </a:p>
        </p:txBody>
      </p:sp>
      <p:sp>
        <p:nvSpPr>
          <p:cNvPr id="57" name="Chart Placeholder 39">
            <a:extLst>
              <a:ext uri="{FF2B5EF4-FFF2-40B4-BE49-F238E27FC236}">
                <a16:creationId xmlns:a16="http://schemas.microsoft.com/office/drawing/2014/main" id="{6ACD5DE6-FB20-694D-A132-4450B8519169}"/>
              </a:ext>
            </a:extLst>
          </p:cNvPr>
          <p:cNvSpPr>
            <a:spLocks noGrp="1"/>
          </p:cNvSpPr>
          <p:nvPr>
            <p:ph type="chart" sz="quarter" idx="29"/>
          </p:nvPr>
        </p:nvSpPr>
        <p:spPr>
          <a:xfrm>
            <a:off x="6347031" y="1609346"/>
            <a:ext cx="2625256" cy="2406909"/>
          </a:xfrm>
        </p:spPr>
        <p:txBody>
          <a:bodyPr/>
          <a:lstStyle/>
          <a:p>
            <a:endParaRPr lang="en-US" dirty="0"/>
          </a:p>
        </p:txBody>
      </p:sp>
      <p:sp>
        <p:nvSpPr>
          <p:cNvPr id="6" name="Slide Number Placeholder 5">
            <a:extLst>
              <a:ext uri="{FF2B5EF4-FFF2-40B4-BE49-F238E27FC236}">
                <a16:creationId xmlns:a16="http://schemas.microsoft.com/office/drawing/2014/main" id="{C928913D-505F-A143-B3D7-488C293423B3}"/>
              </a:ext>
            </a:extLst>
          </p:cNvPr>
          <p:cNvSpPr>
            <a:spLocks noGrp="1"/>
          </p:cNvSpPr>
          <p:nvPr>
            <p:ph type="sldNum" sz="quarter" idx="31"/>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8615D6EA-5456-9F44-8B94-12C49A32C4DE}"/>
              </a:ext>
            </a:extLst>
          </p:cNvPr>
          <p:cNvSpPr>
            <a:spLocks noGrp="1"/>
          </p:cNvSpPr>
          <p:nvPr>
            <p:ph type="ftr" sz="quarter" idx="32"/>
          </p:nvPr>
        </p:nvSpPr>
        <p:spPr/>
        <p:txBody>
          <a:bodyPr/>
          <a:lstStyle/>
          <a:p>
            <a:r>
              <a:rPr lang="en-US" dirty="0"/>
              <a:t>Footer</a:t>
            </a:r>
          </a:p>
        </p:txBody>
      </p:sp>
    </p:spTree>
    <p:extLst>
      <p:ext uri="{BB962C8B-B14F-4D97-AF65-F5344CB8AC3E}">
        <p14:creationId xmlns:p14="http://schemas.microsoft.com/office/powerpoint/2010/main" val="29406398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27">
            <a:extLst>
              <a:ext uri="{FF2B5EF4-FFF2-40B4-BE49-F238E27FC236}">
                <a16:creationId xmlns:a16="http://schemas.microsoft.com/office/drawing/2014/main" id="{F0B3B90F-385D-7B43-9181-60D83DE3F255}"/>
              </a:ext>
            </a:extLst>
          </p:cNvPr>
          <p:cNvSpPr>
            <a:spLocks noGrp="1"/>
          </p:cNvSpPr>
          <p:nvPr>
            <p:ph type="body" sz="quarter" idx="15"/>
          </p:nvPr>
        </p:nvSpPr>
        <p:spPr>
          <a:xfrm>
            <a:off x="685802" y="1463040"/>
            <a:ext cx="2962679" cy="4572000"/>
          </a:xfrm>
        </p:spPr>
        <p:txBody>
          <a:bodyPr anchor="ct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11" name="Content Placeholder 10">
            <a:extLst>
              <a:ext uri="{FF2B5EF4-FFF2-40B4-BE49-F238E27FC236}">
                <a16:creationId xmlns:a16="http://schemas.microsoft.com/office/drawing/2014/main" id="{B0AE480B-8030-514C-9530-B6C2137A0507}"/>
              </a:ext>
            </a:extLst>
          </p:cNvPr>
          <p:cNvSpPr>
            <a:spLocks noGrp="1"/>
          </p:cNvSpPr>
          <p:nvPr>
            <p:ph sz="quarter" idx="16"/>
          </p:nvPr>
        </p:nvSpPr>
        <p:spPr>
          <a:xfrm>
            <a:off x="3848125" y="1463040"/>
            <a:ext cx="7975068" cy="457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770A29C-3289-1645-919C-16BC47E2F231}"/>
              </a:ext>
            </a:extLst>
          </p:cNvPr>
          <p:cNvSpPr>
            <a:spLocks noGrp="1"/>
          </p:cNvSpPr>
          <p:nvPr>
            <p:ph type="ftr" sz="quarter" idx="17"/>
          </p:nvPr>
        </p:nvSpPr>
        <p:spPr/>
        <p:txBody>
          <a:bodyPr/>
          <a:lstStyle/>
          <a:p>
            <a:r>
              <a:rPr lang="en-US" dirty="0"/>
              <a:t>Footer</a:t>
            </a:r>
          </a:p>
        </p:txBody>
      </p:sp>
    </p:spTree>
    <p:extLst>
      <p:ext uri="{BB962C8B-B14F-4D97-AF65-F5344CB8AC3E}">
        <p14:creationId xmlns:p14="http://schemas.microsoft.com/office/powerpoint/2010/main" val="17992384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568-B2FC-C84F-AF54-D03C6B63845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23DDDB6-0133-7948-AD26-B6472C29D4CE}"/>
              </a:ext>
            </a:extLst>
          </p:cNvPr>
          <p:cNvSpPr>
            <a:spLocks noGrp="1"/>
          </p:cNvSpPr>
          <p:nvPr>
            <p:ph type="sldNum" sz="quarter" idx="10"/>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6" name="Table Placeholder 5">
            <a:extLst>
              <a:ext uri="{FF2B5EF4-FFF2-40B4-BE49-F238E27FC236}">
                <a16:creationId xmlns:a16="http://schemas.microsoft.com/office/drawing/2014/main" id="{34F3D7FE-A33C-464D-9539-BC252464839C}"/>
              </a:ext>
            </a:extLst>
          </p:cNvPr>
          <p:cNvSpPr>
            <a:spLocks noGrp="1"/>
          </p:cNvSpPr>
          <p:nvPr>
            <p:ph type="tbl" sz="quarter" idx="12"/>
          </p:nvPr>
        </p:nvSpPr>
        <p:spPr>
          <a:xfrm>
            <a:off x="685800" y="1463040"/>
            <a:ext cx="11137392" cy="4572000"/>
          </a:xfrm>
        </p:spPr>
        <p:txBody>
          <a:bodyPr/>
          <a:lstStyle/>
          <a:p>
            <a:endParaRPr lang="en-US" dirty="0"/>
          </a:p>
        </p:txBody>
      </p:sp>
      <p:sp>
        <p:nvSpPr>
          <p:cNvPr id="5" name="Footer Placeholder 4">
            <a:extLst>
              <a:ext uri="{FF2B5EF4-FFF2-40B4-BE49-F238E27FC236}">
                <a16:creationId xmlns:a16="http://schemas.microsoft.com/office/drawing/2014/main" id="{08F94F34-B420-7B49-9959-5A07B2ECE2BB}"/>
              </a:ext>
            </a:extLst>
          </p:cNvPr>
          <p:cNvSpPr>
            <a:spLocks noGrp="1"/>
          </p:cNvSpPr>
          <p:nvPr>
            <p:ph type="ftr" sz="quarter" idx="13"/>
          </p:nvPr>
        </p:nvSpPr>
        <p:spPr/>
        <p:txBody>
          <a:bodyPr/>
          <a:lstStyle/>
          <a:p>
            <a:r>
              <a:rPr lang="en-US" dirty="0"/>
              <a:t>Footer</a:t>
            </a:r>
          </a:p>
        </p:txBody>
      </p:sp>
    </p:spTree>
    <p:extLst>
      <p:ext uri="{BB962C8B-B14F-4D97-AF65-F5344CB8AC3E}">
        <p14:creationId xmlns:p14="http://schemas.microsoft.com/office/powerpoint/2010/main" val="31493205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2192000" cy="6858000"/>
          </a:xfrm>
          <a:prstGeom prst="rect">
            <a:avLst/>
          </a:prstGeom>
          <a:solidFill>
            <a:schemeClr val="bg1"/>
          </a:solidFill>
        </p:spPr>
        <p:txBody>
          <a:bodyPr/>
          <a:lstStyle/>
          <a:p>
            <a:endParaRPr lang="uk-UA"/>
          </a:p>
        </p:txBody>
      </p:sp>
    </p:spTree>
    <p:extLst>
      <p:ext uri="{BB962C8B-B14F-4D97-AF65-F5344CB8AC3E}">
        <p14:creationId xmlns:p14="http://schemas.microsoft.com/office/powerpoint/2010/main" val="3097004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MAGE + TEXT BLOCK (V3)">
    <p:spTree>
      <p:nvGrpSpPr>
        <p:cNvPr id="1" name=""/>
        <p:cNvGrpSpPr/>
        <p:nvPr/>
      </p:nvGrpSpPr>
      <p:grpSpPr>
        <a:xfrm>
          <a:off x="0" y="0"/>
          <a:ext cx="0" cy="0"/>
          <a:chOff x="0" y="0"/>
          <a:chExt cx="0" cy="0"/>
        </a:xfrm>
      </p:grpSpPr>
      <p:sp>
        <p:nvSpPr>
          <p:cNvPr id="5" name="Title 7"/>
          <p:cNvSpPr>
            <a:spLocks noGrp="1"/>
          </p:cNvSpPr>
          <p:nvPr>
            <p:ph type="title"/>
          </p:nvPr>
        </p:nvSpPr>
        <p:spPr>
          <a:xfrm>
            <a:off x="6650981" y="365760"/>
            <a:ext cx="5169163" cy="603504"/>
          </a:xfrm>
          <a:prstGeom prst="rect">
            <a:avLst/>
          </a:prstGeom>
          <a:noFill/>
        </p:spPr>
        <p:txBody>
          <a:bodyPr wrap="square" rtlCol="0">
            <a:noAutofit/>
          </a:bodyPr>
          <a:lstStyle>
            <a:lvl1pPr>
              <a:defRPr lang="uk-UA" sz="2250" b="0">
                <a:solidFill>
                  <a:schemeClr val="accent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5">
            <a:extLst>
              <a:ext uri="{FF2B5EF4-FFF2-40B4-BE49-F238E27FC236}">
                <a16:creationId xmlns:a16="http://schemas.microsoft.com/office/drawing/2014/main" id="{7C5F4DA9-99C3-DA40-AEC7-6C07E358490B}"/>
              </a:ext>
            </a:extLst>
          </p:cNvPr>
          <p:cNvSpPr>
            <a:spLocks noGrp="1"/>
          </p:cNvSpPr>
          <p:nvPr>
            <p:ph type="sldNum" sz="quarter" idx="14"/>
          </p:nvPr>
        </p:nvSpPr>
        <p:spPr>
          <a:xfrm>
            <a:off x="11213592" y="6248400"/>
            <a:ext cx="609600" cy="304800"/>
          </a:xfrm>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D95E7BD6-CFDA-F340-991C-181929B8D918}"/>
              </a:ext>
            </a:extLst>
          </p:cNvPr>
          <p:cNvSpPr>
            <a:spLocks noGrp="1"/>
          </p:cNvSpPr>
          <p:nvPr>
            <p:ph type="body" sz="quarter" idx="17"/>
          </p:nvPr>
        </p:nvSpPr>
        <p:spPr>
          <a:xfrm>
            <a:off x="6650981" y="1463040"/>
            <a:ext cx="5172211" cy="4572000"/>
          </a:xfrm>
        </p:spPr>
        <p:txBody>
          <a:bodyPr/>
          <a:lstStyle>
            <a:lvl1pPr>
              <a:defRPr sz="1800">
                <a:solidFill>
                  <a:schemeClr val="tx1"/>
                </a:solidFill>
                <a:latin typeface="+mj-lt"/>
              </a:defRPr>
            </a:lvl1pPr>
            <a:lvl2pPr marL="137167" indent="-137167">
              <a:buFont typeface="Arial" panose="020B0604020202020204" pitchFamily="34" charset="0"/>
              <a:buChar char="•"/>
              <a:defRPr sz="1425"/>
            </a:lvl2pPr>
            <a:lvl3pPr marL="274334">
              <a:defRPr sz="1200"/>
            </a:lvl3pPr>
            <a:lvl4pPr marL="411500">
              <a:defRPr sz="975"/>
            </a:lvl4pPr>
            <a:lvl5pPr marL="54866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2"/>
          </p:nvPr>
        </p:nvSpPr>
        <p:spPr>
          <a:xfrm>
            <a:off x="0" y="0"/>
            <a:ext cx="6096000" cy="6858000"/>
          </a:xfrm>
          <a:prstGeom prst="rect">
            <a:avLst/>
          </a:prstGeom>
          <a:solidFill>
            <a:schemeClr val="bg1"/>
          </a:solidFill>
        </p:spPr>
        <p:txBody>
          <a:bodyPr/>
          <a:lstStyle/>
          <a:p>
            <a:endParaRPr lang="uk-UA"/>
          </a:p>
        </p:txBody>
      </p:sp>
      <p:sp>
        <p:nvSpPr>
          <p:cNvPr id="2" name="Footer Placeholder 1">
            <a:extLst>
              <a:ext uri="{FF2B5EF4-FFF2-40B4-BE49-F238E27FC236}">
                <a16:creationId xmlns:a16="http://schemas.microsoft.com/office/drawing/2014/main" id="{BC6F2234-C703-BF49-AB51-2BA1A39E4FA4}"/>
              </a:ext>
            </a:extLst>
          </p:cNvPr>
          <p:cNvSpPr>
            <a:spLocks noGrp="1"/>
          </p:cNvSpPr>
          <p:nvPr>
            <p:ph type="ftr" sz="quarter" idx="18"/>
          </p:nvPr>
        </p:nvSpPr>
        <p:spPr>
          <a:xfrm>
            <a:off x="6650981" y="6248400"/>
            <a:ext cx="4562611" cy="304800"/>
          </a:xfrm>
        </p:spPr>
        <p:txBody>
          <a:bodyPr/>
          <a:lstStyle/>
          <a:p>
            <a:r>
              <a:rPr lang="en-US" dirty="0"/>
              <a:t>Footer</a:t>
            </a:r>
          </a:p>
        </p:txBody>
      </p:sp>
    </p:spTree>
    <p:extLst>
      <p:ext uri="{BB962C8B-B14F-4D97-AF65-F5344CB8AC3E}">
        <p14:creationId xmlns:p14="http://schemas.microsoft.com/office/powerpoint/2010/main" val="159138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MAGE + TEXT BLOCK (V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0"/>
            <a:ext cx="6096000" cy="6858000"/>
          </a:xfrm>
          <a:prstGeom prst="rect">
            <a:avLst/>
          </a:prstGeom>
          <a:solidFill>
            <a:schemeClr val="bg1"/>
          </a:solidFill>
        </p:spPr>
        <p:txBody>
          <a:bodyPr/>
          <a:lstStyle/>
          <a:p>
            <a:endParaRPr lang="uk-UA"/>
          </a:p>
        </p:txBody>
      </p:sp>
      <p:sp>
        <p:nvSpPr>
          <p:cNvPr id="7" name="Title 7">
            <a:extLst>
              <a:ext uri="{FF2B5EF4-FFF2-40B4-BE49-F238E27FC236}">
                <a16:creationId xmlns:a16="http://schemas.microsoft.com/office/drawing/2014/main" id="{2AC8BC53-D372-9340-AD3B-26E013270DE1}"/>
              </a:ext>
            </a:extLst>
          </p:cNvPr>
          <p:cNvSpPr>
            <a:spLocks noGrp="1"/>
          </p:cNvSpPr>
          <p:nvPr>
            <p:ph type="title"/>
          </p:nvPr>
        </p:nvSpPr>
        <p:spPr>
          <a:xfrm>
            <a:off x="685800" y="365760"/>
            <a:ext cx="4867656" cy="603504"/>
          </a:xfrm>
          <a:prstGeom prst="rect">
            <a:avLst/>
          </a:prstGeom>
          <a:noFill/>
        </p:spPr>
        <p:txBody>
          <a:bodyPr wrap="square" rtlCol="0">
            <a:noAutofit/>
          </a:bodyPr>
          <a:lstStyle>
            <a:lvl1pPr>
              <a:defRPr lang="uk-UA" sz="2250" b="0">
                <a:solidFill>
                  <a:schemeClr val="accent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Text Placeholder 9">
            <a:extLst>
              <a:ext uri="{FF2B5EF4-FFF2-40B4-BE49-F238E27FC236}">
                <a16:creationId xmlns:a16="http://schemas.microsoft.com/office/drawing/2014/main" id="{99CD03F7-4CD1-534A-83B5-50A176E7E68A}"/>
              </a:ext>
            </a:extLst>
          </p:cNvPr>
          <p:cNvSpPr>
            <a:spLocks noGrp="1"/>
          </p:cNvSpPr>
          <p:nvPr>
            <p:ph type="body" sz="quarter" idx="16"/>
          </p:nvPr>
        </p:nvSpPr>
        <p:spPr>
          <a:xfrm>
            <a:off x="685800" y="1463040"/>
            <a:ext cx="4867656" cy="4572000"/>
          </a:xfrm>
        </p:spPr>
        <p:txBody>
          <a:bodyPr/>
          <a:lstStyle>
            <a:lvl1pPr>
              <a:defRPr sz="1800">
                <a:solidFill>
                  <a:schemeClr val="tx1"/>
                </a:solidFill>
                <a:latin typeface="+mj-lt"/>
              </a:defRPr>
            </a:lvl1pPr>
            <a:lvl2pPr marL="137167" indent="-137167">
              <a:buFont typeface="Arial" panose="020B0604020202020204" pitchFamily="34" charset="0"/>
              <a:buChar char="•"/>
              <a:defRPr sz="1425"/>
            </a:lvl2pPr>
            <a:lvl3pPr marL="274334">
              <a:defRPr sz="1200"/>
            </a:lvl3pPr>
            <a:lvl4pPr marL="411500" indent="-137167">
              <a:defRPr sz="975"/>
            </a:lvl4pPr>
            <a:lvl5pPr marL="548668">
              <a:defRPr sz="97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8" name="Slide Number Placeholder 5">
            <a:extLst>
              <a:ext uri="{FF2B5EF4-FFF2-40B4-BE49-F238E27FC236}">
                <a16:creationId xmlns:a16="http://schemas.microsoft.com/office/drawing/2014/main" id="{726BEF3D-754B-344D-9517-CB9D1A948101}"/>
              </a:ext>
            </a:extLst>
          </p:cNvPr>
          <p:cNvSpPr>
            <a:spLocks noGrp="1"/>
          </p:cNvSpPr>
          <p:nvPr>
            <p:ph type="sldNum" sz="quarter" idx="14"/>
          </p:nvPr>
        </p:nvSpPr>
        <p:spPr>
          <a:xfrm>
            <a:off x="682752" y="6248400"/>
            <a:ext cx="609600" cy="304800"/>
          </a:xfrm>
        </p:spPr>
        <p:txBody>
          <a:bodyPr/>
          <a:lstStyle>
            <a:lvl1pPr algn="l">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52758B8D-0D12-1B48-9000-DA70A53612F5}"/>
              </a:ext>
            </a:extLst>
          </p:cNvPr>
          <p:cNvSpPr>
            <a:spLocks noGrp="1"/>
          </p:cNvSpPr>
          <p:nvPr>
            <p:ph type="ftr" sz="quarter" idx="17"/>
          </p:nvPr>
        </p:nvSpPr>
        <p:spPr>
          <a:xfrm>
            <a:off x="1292352" y="6248400"/>
            <a:ext cx="4261104" cy="304800"/>
          </a:xfrm>
        </p:spPr>
        <p:txBody>
          <a:bodyPr/>
          <a:lstStyle/>
          <a:p>
            <a:r>
              <a:rPr lang="en-US" dirty="0"/>
              <a:t>Footer</a:t>
            </a:r>
          </a:p>
        </p:txBody>
      </p:sp>
    </p:spTree>
    <p:extLst>
      <p:ext uri="{BB962C8B-B14F-4D97-AF65-F5344CB8AC3E}">
        <p14:creationId xmlns:p14="http://schemas.microsoft.com/office/powerpoint/2010/main" val="2984871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MAGE + TEXT BLOCK">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685800" y="1463040"/>
            <a:ext cx="5385816" cy="4572000"/>
          </a:xfrm>
          <a:prstGeom prst="rect">
            <a:avLst/>
          </a:prstGeom>
          <a:solidFill>
            <a:schemeClr val="bg1"/>
          </a:solidFill>
        </p:spPr>
        <p:txBody>
          <a:bodyPr/>
          <a:lstStyle/>
          <a:p>
            <a:endParaRPr lang="uk-UA"/>
          </a:p>
        </p:txBody>
      </p:sp>
      <p:sp>
        <p:nvSpPr>
          <p:cNvPr id="4" name="Title 3">
            <a:extLst>
              <a:ext uri="{FF2B5EF4-FFF2-40B4-BE49-F238E27FC236}">
                <a16:creationId xmlns:a16="http://schemas.microsoft.com/office/drawing/2014/main"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83E2D4EB-10DF-CC4E-8A61-AE5076FC1108}"/>
              </a:ext>
            </a:extLst>
          </p:cNvPr>
          <p:cNvSpPr>
            <a:spLocks noGrp="1"/>
          </p:cNvSpPr>
          <p:nvPr>
            <p:ph type="sldNum" sz="quarter" idx="1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9">
            <a:extLst>
              <a:ext uri="{FF2B5EF4-FFF2-40B4-BE49-F238E27FC236}">
                <a16:creationId xmlns:a16="http://schemas.microsoft.com/office/drawing/2014/main" id="{E0D427AA-A04C-0E4D-B280-C0A833942F97}"/>
              </a:ext>
            </a:extLst>
          </p:cNvPr>
          <p:cNvSpPr>
            <a:spLocks noGrp="1"/>
          </p:cNvSpPr>
          <p:nvPr>
            <p:ph type="body" sz="quarter" idx="17"/>
          </p:nvPr>
        </p:nvSpPr>
        <p:spPr>
          <a:xfrm>
            <a:off x="6437376"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C977738-D3E9-0E41-A51A-FBDB81C20B0A}"/>
              </a:ext>
            </a:extLst>
          </p:cNvPr>
          <p:cNvSpPr>
            <a:spLocks noGrp="1"/>
          </p:cNvSpPr>
          <p:nvPr>
            <p:ph type="ftr" sz="quarter" idx="18"/>
          </p:nvPr>
        </p:nvSpPr>
        <p:spPr/>
        <p:txBody>
          <a:bodyPr/>
          <a:lstStyle/>
          <a:p>
            <a:r>
              <a:rPr lang="en-US" dirty="0"/>
              <a:t>Footer</a:t>
            </a:r>
          </a:p>
        </p:txBody>
      </p:sp>
    </p:spTree>
    <p:extLst>
      <p:ext uri="{BB962C8B-B14F-4D97-AF65-F5344CB8AC3E}">
        <p14:creationId xmlns:p14="http://schemas.microsoft.com/office/powerpoint/2010/main" val="31935803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MAGE + TEXT BLOCK (V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83E2D4EB-10DF-CC4E-8A61-AE5076FC1108}"/>
              </a:ext>
            </a:extLst>
          </p:cNvPr>
          <p:cNvSpPr>
            <a:spLocks noGrp="1"/>
          </p:cNvSpPr>
          <p:nvPr>
            <p:ph type="sldNum" sz="quarter" idx="1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Picture Placeholder 2">
            <a:extLst>
              <a:ext uri="{FF2B5EF4-FFF2-40B4-BE49-F238E27FC236}">
                <a16:creationId xmlns:a16="http://schemas.microsoft.com/office/drawing/2014/main" id="{6FE2167D-CF80-2046-88F0-219004E18291}"/>
              </a:ext>
            </a:extLst>
          </p:cNvPr>
          <p:cNvSpPr>
            <a:spLocks noGrp="1"/>
          </p:cNvSpPr>
          <p:nvPr>
            <p:ph type="pic" sz="quarter" idx="11"/>
          </p:nvPr>
        </p:nvSpPr>
        <p:spPr>
          <a:xfrm>
            <a:off x="6437376" y="1463040"/>
            <a:ext cx="5385816" cy="4572000"/>
          </a:xfrm>
          <a:prstGeom prst="rect">
            <a:avLst/>
          </a:prstGeom>
          <a:solidFill>
            <a:schemeClr val="bg1"/>
          </a:solidFill>
        </p:spPr>
        <p:txBody>
          <a:bodyPr/>
          <a:lstStyle/>
          <a:p>
            <a:endParaRPr lang="uk-UA"/>
          </a:p>
        </p:txBody>
      </p:sp>
      <p:sp>
        <p:nvSpPr>
          <p:cNvPr id="9" name="Text Placeholder 9">
            <a:extLst>
              <a:ext uri="{FF2B5EF4-FFF2-40B4-BE49-F238E27FC236}">
                <a16:creationId xmlns:a16="http://schemas.microsoft.com/office/drawing/2014/main" id="{0374D6B0-3683-0F43-BCBE-FA68AC462773}"/>
              </a:ext>
            </a:extLst>
          </p:cNvPr>
          <p:cNvSpPr>
            <a:spLocks noGrp="1"/>
          </p:cNvSpPr>
          <p:nvPr>
            <p:ph type="body" sz="quarter" idx="16"/>
          </p:nvPr>
        </p:nvSpPr>
        <p:spPr>
          <a:xfrm>
            <a:off x="685800" y="1463040"/>
            <a:ext cx="5385817"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25B0DE0-530E-7046-A06F-F54E1163CD51}"/>
              </a:ext>
            </a:extLst>
          </p:cNvPr>
          <p:cNvSpPr>
            <a:spLocks noGrp="1"/>
          </p:cNvSpPr>
          <p:nvPr>
            <p:ph type="ftr" sz="quarter" idx="17"/>
          </p:nvPr>
        </p:nvSpPr>
        <p:spPr/>
        <p:txBody>
          <a:bodyPr/>
          <a:lstStyle/>
          <a:p>
            <a:r>
              <a:rPr lang="en-US" dirty="0"/>
              <a:t>Footer</a:t>
            </a:r>
          </a:p>
        </p:txBody>
      </p:sp>
    </p:spTree>
    <p:extLst>
      <p:ext uri="{BB962C8B-B14F-4D97-AF65-F5344CB8AC3E}">
        <p14:creationId xmlns:p14="http://schemas.microsoft.com/office/powerpoint/2010/main" val="21952605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MAGES - 2">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5385817" cy="4572000"/>
          </a:xfrm>
          <a:prstGeom prst="rect">
            <a:avLst/>
          </a:prstGeom>
          <a:solidFill>
            <a:schemeClr val="bg1"/>
          </a:solidFill>
          <a:effectLst/>
        </p:spPr>
        <p:txBody>
          <a:bodyPr/>
          <a:lstStyle>
            <a:lvl1pPr>
              <a:defRPr sz="1000"/>
            </a:lvl1pPr>
          </a:lstStyle>
          <a:p>
            <a:endParaRPr lang="uk-UA"/>
          </a:p>
        </p:txBody>
      </p:sp>
      <p:sp>
        <p:nvSpPr>
          <p:cNvPr id="2" name="Title 1">
            <a:extLst>
              <a:ext uri="{FF2B5EF4-FFF2-40B4-BE49-F238E27FC236}">
                <a16:creationId xmlns:a16="http://schemas.microsoft.com/office/drawing/2014/main" id="{BE530C92-F786-7740-8D4F-856680EDC89F}"/>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10EA65EE-8CDD-0246-8073-746AD7789607}"/>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Picture Placeholder 2">
            <a:extLst>
              <a:ext uri="{FF2B5EF4-FFF2-40B4-BE49-F238E27FC236}">
                <a16:creationId xmlns:a16="http://schemas.microsoft.com/office/drawing/2014/main" id="{C12A3D21-3D55-3943-87CD-C5F4444ECAF1}"/>
              </a:ext>
            </a:extLst>
          </p:cNvPr>
          <p:cNvSpPr>
            <a:spLocks noGrp="1"/>
          </p:cNvSpPr>
          <p:nvPr>
            <p:ph type="pic" sz="quarter" idx="16"/>
          </p:nvPr>
        </p:nvSpPr>
        <p:spPr>
          <a:xfrm>
            <a:off x="6437376" y="1463040"/>
            <a:ext cx="5385816" cy="4572000"/>
          </a:xfrm>
          <a:prstGeom prst="rect">
            <a:avLst/>
          </a:prstGeom>
          <a:solidFill>
            <a:schemeClr val="bg1"/>
          </a:solidFill>
          <a:effectLst/>
        </p:spPr>
        <p:txBody>
          <a:bodyPr/>
          <a:lstStyle>
            <a:lvl1pPr>
              <a:defRPr sz="1000"/>
            </a:lvl1pPr>
          </a:lstStyle>
          <a:p>
            <a:endParaRPr lang="uk-UA"/>
          </a:p>
        </p:txBody>
      </p:sp>
      <p:sp>
        <p:nvSpPr>
          <p:cNvPr id="3" name="Footer Placeholder 2">
            <a:extLst>
              <a:ext uri="{FF2B5EF4-FFF2-40B4-BE49-F238E27FC236}">
                <a16:creationId xmlns:a16="http://schemas.microsoft.com/office/drawing/2014/main" id="{C4B4F8AC-E355-3D43-B7E8-4007873DE798}"/>
              </a:ext>
            </a:extLst>
          </p:cNvPr>
          <p:cNvSpPr>
            <a:spLocks noGrp="1"/>
          </p:cNvSpPr>
          <p:nvPr>
            <p:ph type="ftr" sz="quarter" idx="17"/>
          </p:nvPr>
        </p:nvSpPr>
        <p:spPr/>
        <p:txBody>
          <a:bodyPr/>
          <a:lstStyle/>
          <a:p>
            <a:r>
              <a:rPr lang="en-US" dirty="0"/>
              <a:t>Footer</a:t>
            </a:r>
          </a:p>
        </p:txBody>
      </p:sp>
    </p:spTree>
    <p:extLst>
      <p:ext uri="{BB962C8B-B14F-4D97-AF65-F5344CB8AC3E}">
        <p14:creationId xmlns:p14="http://schemas.microsoft.com/office/powerpoint/2010/main" val="26859895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MAGES + TEXT BOXES - 3">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464659" cy="1828800"/>
          </a:xfrm>
          <a:prstGeom prst="rect">
            <a:avLst/>
          </a:prstGeom>
          <a:solidFill>
            <a:schemeClr val="bg1"/>
          </a:solidFill>
          <a:effectLst/>
        </p:spPr>
        <p:txBody>
          <a:bodyPr/>
          <a:lstStyle>
            <a:lvl1pPr>
              <a:defRPr sz="1000"/>
            </a:lvl1pPr>
          </a:lstStyle>
          <a:p>
            <a:endParaRPr lang="uk-UA"/>
          </a:p>
        </p:txBody>
      </p:sp>
      <p:sp>
        <p:nvSpPr>
          <p:cNvPr id="2" name="Title 1">
            <a:extLst>
              <a:ext uri="{FF2B5EF4-FFF2-40B4-BE49-F238E27FC236}">
                <a16:creationId xmlns:a16="http://schemas.microsoft.com/office/drawing/2014/main" id="{170C8558-0CAA-C941-8090-7BCA56E6B53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22F99B54-C99E-FF43-ACA5-AED32EF9EEE7}"/>
              </a:ext>
            </a:extLst>
          </p:cNvPr>
          <p:cNvSpPr>
            <a:spLocks noGrp="1"/>
          </p:cNvSpPr>
          <p:nvPr>
            <p:ph type="sldNum" sz="quarter" idx="16"/>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3" name="Picture Placeholder 2">
            <a:extLst>
              <a:ext uri="{FF2B5EF4-FFF2-40B4-BE49-F238E27FC236}">
                <a16:creationId xmlns:a16="http://schemas.microsoft.com/office/drawing/2014/main" id="{C8BDBE08-B2D8-A149-AB49-A36081BB1FE6}"/>
              </a:ext>
            </a:extLst>
          </p:cNvPr>
          <p:cNvSpPr>
            <a:spLocks noGrp="1"/>
          </p:cNvSpPr>
          <p:nvPr>
            <p:ph type="pic" sz="quarter" idx="17"/>
          </p:nvPr>
        </p:nvSpPr>
        <p:spPr>
          <a:xfrm>
            <a:off x="8358533" y="1463040"/>
            <a:ext cx="3464659" cy="1828800"/>
          </a:xfrm>
          <a:prstGeom prst="rect">
            <a:avLst/>
          </a:prstGeom>
          <a:solidFill>
            <a:schemeClr val="bg1"/>
          </a:solidFill>
          <a:effectLst/>
        </p:spPr>
        <p:txBody>
          <a:bodyPr/>
          <a:lstStyle>
            <a:lvl1pPr>
              <a:defRPr sz="1000"/>
            </a:lvl1pPr>
          </a:lstStyle>
          <a:p>
            <a:endParaRPr lang="uk-UA"/>
          </a:p>
        </p:txBody>
      </p:sp>
      <p:sp>
        <p:nvSpPr>
          <p:cNvPr id="14" name="Picture Placeholder 2">
            <a:extLst>
              <a:ext uri="{FF2B5EF4-FFF2-40B4-BE49-F238E27FC236}">
                <a16:creationId xmlns:a16="http://schemas.microsoft.com/office/drawing/2014/main" id="{FFFD6FB1-7302-6040-BD88-BA00C9A9F537}"/>
              </a:ext>
            </a:extLst>
          </p:cNvPr>
          <p:cNvSpPr>
            <a:spLocks noGrp="1"/>
          </p:cNvSpPr>
          <p:nvPr>
            <p:ph type="pic" sz="quarter" idx="18"/>
          </p:nvPr>
        </p:nvSpPr>
        <p:spPr>
          <a:xfrm>
            <a:off x="4529193" y="1463040"/>
            <a:ext cx="3464659" cy="1828800"/>
          </a:xfrm>
          <a:prstGeom prst="rect">
            <a:avLst/>
          </a:prstGeom>
          <a:solidFill>
            <a:schemeClr val="bg1"/>
          </a:solidFill>
          <a:effectLst/>
        </p:spPr>
        <p:txBody>
          <a:bodyPr/>
          <a:lstStyle>
            <a:lvl1pPr>
              <a:defRPr sz="1000"/>
            </a:lvl1pPr>
          </a:lstStyle>
          <a:p>
            <a:endParaRPr lang="uk-UA"/>
          </a:p>
        </p:txBody>
      </p:sp>
      <p:sp>
        <p:nvSpPr>
          <p:cNvPr id="8" name="Text Placeholder 2">
            <a:extLst>
              <a:ext uri="{FF2B5EF4-FFF2-40B4-BE49-F238E27FC236}">
                <a16:creationId xmlns:a16="http://schemas.microsoft.com/office/drawing/2014/main" id="{67836D9F-38D5-5148-926E-181D14364088}"/>
              </a:ext>
            </a:extLst>
          </p:cNvPr>
          <p:cNvSpPr>
            <a:spLocks noGrp="1"/>
          </p:cNvSpPr>
          <p:nvPr>
            <p:ph type="body" sz="quarter" idx="19"/>
          </p:nvPr>
        </p:nvSpPr>
        <p:spPr>
          <a:xfrm>
            <a:off x="685800" y="3632201"/>
            <a:ext cx="3464659" cy="2366264"/>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295C35A9-1555-294F-BA41-78569E573EAF}"/>
              </a:ext>
            </a:extLst>
          </p:cNvPr>
          <p:cNvSpPr>
            <a:spLocks noGrp="1"/>
          </p:cNvSpPr>
          <p:nvPr>
            <p:ph type="body" sz="quarter" idx="20"/>
          </p:nvPr>
        </p:nvSpPr>
        <p:spPr>
          <a:xfrm>
            <a:off x="4529193" y="3632202"/>
            <a:ext cx="3464659"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37049C6A-31E4-BE40-8338-EA004569CE7D}"/>
              </a:ext>
            </a:extLst>
          </p:cNvPr>
          <p:cNvSpPr>
            <a:spLocks noGrp="1"/>
          </p:cNvSpPr>
          <p:nvPr>
            <p:ph type="body" sz="quarter" idx="21"/>
          </p:nvPr>
        </p:nvSpPr>
        <p:spPr>
          <a:xfrm>
            <a:off x="8358533" y="3632201"/>
            <a:ext cx="3464659"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BB2D857A-15AC-8545-AC96-054E51B83F70}"/>
              </a:ext>
            </a:extLst>
          </p:cNvPr>
          <p:cNvSpPr>
            <a:spLocks noGrp="1"/>
          </p:cNvSpPr>
          <p:nvPr>
            <p:ph type="ftr" sz="quarter" idx="22"/>
          </p:nvPr>
        </p:nvSpPr>
        <p:spPr/>
        <p:txBody>
          <a:bodyPr/>
          <a:lstStyle/>
          <a:p>
            <a:r>
              <a:rPr lang="en-US" dirty="0"/>
              <a:t>Footer</a:t>
            </a:r>
          </a:p>
        </p:txBody>
      </p:sp>
    </p:spTree>
    <p:extLst>
      <p:ext uri="{BB962C8B-B14F-4D97-AF65-F5344CB8AC3E}">
        <p14:creationId xmlns:p14="http://schemas.microsoft.com/office/powerpoint/2010/main" val="40479860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MAGES + TEXT BOXES - 3 (V2)">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685800" y="1463040"/>
            <a:ext cx="3479933" cy="3352800"/>
          </a:xfrm>
          <a:prstGeom prst="rect">
            <a:avLst/>
          </a:prstGeom>
          <a:solidFill>
            <a:schemeClr val="bg1"/>
          </a:solidFill>
          <a:effectLst/>
        </p:spPr>
        <p:txBody>
          <a:bodyPr/>
          <a:lstStyle>
            <a:lvl1pPr>
              <a:defRPr sz="1000"/>
            </a:lvl1pPr>
          </a:lstStyle>
          <a:p>
            <a:endParaRPr lang="uk-UA"/>
          </a:p>
        </p:txBody>
      </p:sp>
      <p:sp>
        <p:nvSpPr>
          <p:cNvPr id="2" name="Title 1">
            <a:extLst>
              <a:ext uri="{FF2B5EF4-FFF2-40B4-BE49-F238E27FC236}">
                <a16:creationId xmlns:a16="http://schemas.microsoft.com/office/drawing/2014/main" id="{247FD341-7C4C-AE49-B33A-DF813384C70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7D0FC7A-F706-C741-BFAE-4865D097C232}"/>
              </a:ext>
            </a:extLst>
          </p:cNvPr>
          <p:cNvSpPr>
            <a:spLocks noGrp="1"/>
          </p:cNvSpPr>
          <p:nvPr>
            <p:ph type="sldNum" sz="quarter" idx="16"/>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0" name="Picture Placeholder 2">
            <a:extLst>
              <a:ext uri="{FF2B5EF4-FFF2-40B4-BE49-F238E27FC236}">
                <a16:creationId xmlns:a16="http://schemas.microsoft.com/office/drawing/2014/main" id="{5EDDCDA2-38D1-CB4B-B35C-1BED1EB09DE2}"/>
              </a:ext>
            </a:extLst>
          </p:cNvPr>
          <p:cNvSpPr>
            <a:spLocks noGrp="1"/>
          </p:cNvSpPr>
          <p:nvPr>
            <p:ph type="pic" sz="quarter" idx="17"/>
          </p:nvPr>
        </p:nvSpPr>
        <p:spPr>
          <a:xfrm>
            <a:off x="8343259" y="1463040"/>
            <a:ext cx="3479933" cy="3352800"/>
          </a:xfrm>
          <a:prstGeom prst="rect">
            <a:avLst/>
          </a:prstGeom>
          <a:solidFill>
            <a:schemeClr val="bg1"/>
          </a:solidFill>
          <a:effectLst/>
        </p:spPr>
        <p:txBody>
          <a:bodyPr/>
          <a:lstStyle>
            <a:lvl1pPr>
              <a:defRPr sz="1000"/>
            </a:lvl1pPr>
          </a:lstStyle>
          <a:p>
            <a:endParaRPr lang="uk-UA"/>
          </a:p>
        </p:txBody>
      </p:sp>
      <p:sp>
        <p:nvSpPr>
          <p:cNvPr id="11" name="Picture Placeholder 2">
            <a:extLst>
              <a:ext uri="{FF2B5EF4-FFF2-40B4-BE49-F238E27FC236}">
                <a16:creationId xmlns:a16="http://schemas.microsoft.com/office/drawing/2014/main" id="{39585639-9F76-934B-B69C-7F12AF165B64}"/>
              </a:ext>
            </a:extLst>
          </p:cNvPr>
          <p:cNvSpPr>
            <a:spLocks noGrp="1"/>
          </p:cNvSpPr>
          <p:nvPr>
            <p:ph type="pic" sz="quarter" idx="18"/>
          </p:nvPr>
        </p:nvSpPr>
        <p:spPr>
          <a:xfrm>
            <a:off x="4514530" y="1463040"/>
            <a:ext cx="3479933" cy="3352800"/>
          </a:xfrm>
          <a:prstGeom prst="rect">
            <a:avLst/>
          </a:prstGeom>
          <a:solidFill>
            <a:schemeClr val="bg1"/>
          </a:solidFill>
          <a:effectLst/>
        </p:spPr>
        <p:txBody>
          <a:bodyPr/>
          <a:lstStyle>
            <a:lvl1pPr>
              <a:defRPr sz="1000"/>
            </a:lvl1pPr>
          </a:lstStyle>
          <a:p>
            <a:endParaRPr lang="uk-UA"/>
          </a:p>
        </p:txBody>
      </p:sp>
      <p:sp>
        <p:nvSpPr>
          <p:cNvPr id="8" name="Text Placeholder 2">
            <a:extLst>
              <a:ext uri="{FF2B5EF4-FFF2-40B4-BE49-F238E27FC236}">
                <a16:creationId xmlns:a16="http://schemas.microsoft.com/office/drawing/2014/main" id="{5753BA86-33EF-ED44-8993-95350CB62932}"/>
              </a:ext>
            </a:extLst>
          </p:cNvPr>
          <p:cNvSpPr>
            <a:spLocks noGrp="1"/>
          </p:cNvSpPr>
          <p:nvPr>
            <p:ph type="body" sz="quarter" idx="20"/>
          </p:nvPr>
        </p:nvSpPr>
        <p:spPr>
          <a:xfrm>
            <a:off x="685800" y="5156200"/>
            <a:ext cx="3479933" cy="842264"/>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id="{56243140-FECF-6A42-AAB0-081E85B8367D}"/>
              </a:ext>
            </a:extLst>
          </p:cNvPr>
          <p:cNvSpPr>
            <a:spLocks noGrp="1"/>
          </p:cNvSpPr>
          <p:nvPr>
            <p:ph type="body" sz="quarter" idx="21"/>
          </p:nvPr>
        </p:nvSpPr>
        <p:spPr>
          <a:xfrm>
            <a:off x="4520625" y="5156200"/>
            <a:ext cx="3479933" cy="842264"/>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id="{9F3B7DC7-AA30-A341-BFDC-3CED7E3DE46A}"/>
              </a:ext>
            </a:extLst>
          </p:cNvPr>
          <p:cNvSpPr>
            <a:spLocks noGrp="1"/>
          </p:cNvSpPr>
          <p:nvPr>
            <p:ph type="body" sz="quarter" idx="22"/>
          </p:nvPr>
        </p:nvSpPr>
        <p:spPr>
          <a:xfrm>
            <a:off x="8343259" y="5140264"/>
            <a:ext cx="3479933" cy="8582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3" name="Footer Placeholder 2">
            <a:extLst>
              <a:ext uri="{FF2B5EF4-FFF2-40B4-BE49-F238E27FC236}">
                <a16:creationId xmlns:a16="http://schemas.microsoft.com/office/drawing/2014/main" id="{EEFD3F24-EBC3-0348-BEFD-D36AE35F7E65}"/>
              </a:ext>
            </a:extLst>
          </p:cNvPr>
          <p:cNvSpPr>
            <a:spLocks noGrp="1"/>
          </p:cNvSpPr>
          <p:nvPr>
            <p:ph type="ftr" sz="quarter" idx="23"/>
          </p:nvPr>
        </p:nvSpPr>
        <p:spPr/>
        <p:txBody>
          <a:bodyPr/>
          <a:lstStyle/>
          <a:p>
            <a:r>
              <a:rPr lang="en-US" dirty="0"/>
              <a:t>Footer</a:t>
            </a:r>
          </a:p>
        </p:txBody>
      </p:sp>
    </p:spTree>
    <p:extLst>
      <p:ext uri="{BB962C8B-B14F-4D97-AF65-F5344CB8AC3E}">
        <p14:creationId xmlns:p14="http://schemas.microsoft.com/office/powerpoint/2010/main" val="13530515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MAGE SQUARES + TEXT BOX - 4">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048000" cy="2286000"/>
          </a:xfrm>
          <a:prstGeom prst="rect">
            <a:avLst/>
          </a:prstGeom>
          <a:solidFill>
            <a:schemeClr val="bg1"/>
          </a:solidFill>
          <a:effectLst/>
        </p:spPr>
        <p:txBody>
          <a:bodyPr/>
          <a:lstStyle>
            <a:lvl1pPr>
              <a:defRPr sz="1000"/>
            </a:lvl1pPr>
          </a:lstStyle>
          <a:p>
            <a:endParaRPr lang="uk-UA"/>
          </a:p>
        </p:txBody>
      </p:sp>
      <p:sp>
        <p:nvSpPr>
          <p:cNvPr id="13" name="Picture Placeholder 2"/>
          <p:cNvSpPr>
            <a:spLocks noGrp="1"/>
          </p:cNvSpPr>
          <p:nvPr>
            <p:ph type="pic" sz="quarter" idx="13"/>
          </p:nvPr>
        </p:nvSpPr>
        <p:spPr>
          <a:xfrm>
            <a:off x="3733800" y="1463040"/>
            <a:ext cx="3048000" cy="2286000"/>
          </a:xfrm>
          <a:prstGeom prst="rect">
            <a:avLst/>
          </a:prstGeom>
          <a:solidFill>
            <a:schemeClr val="bg1"/>
          </a:solidFill>
          <a:effectLst/>
        </p:spPr>
        <p:txBody>
          <a:bodyPr/>
          <a:lstStyle>
            <a:lvl1pPr>
              <a:defRPr sz="1000"/>
            </a:lvl1pPr>
          </a:lstStyle>
          <a:p>
            <a:endParaRPr lang="uk-UA"/>
          </a:p>
        </p:txBody>
      </p:sp>
      <p:sp>
        <p:nvSpPr>
          <p:cNvPr id="14" name="Picture Placeholder 2"/>
          <p:cNvSpPr>
            <a:spLocks noGrp="1"/>
          </p:cNvSpPr>
          <p:nvPr>
            <p:ph type="pic" sz="quarter" idx="14"/>
          </p:nvPr>
        </p:nvSpPr>
        <p:spPr>
          <a:xfrm>
            <a:off x="685800" y="3769093"/>
            <a:ext cx="3048000" cy="2286000"/>
          </a:xfrm>
          <a:prstGeom prst="rect">
            <a:avLst/>
          </a:prstGeom>
          <a:solidFill>
            <a:schemeClr val="bg1"/>
          </a:solidFill>
          <a:effectLst/>
        </p:spPr>
        <p:txBody>
          <a:bodyPr/>
          <a:lstStyle>
            <a:lvl1pPr>
              <a:defRPr sz="1000"/>
            </a:lvl1pPr>
          </a:lstStyle>
          <a:p>
            <a:endParaRPr lang="uk-UA"/>
          </a:p>
        </p:txBody>
      </p:sp>
      <p:sp>
        <p:nvSpPr>
          <p:cNvPr id="15" name="Picture Placeholder 2"/>
          <p:cNvSpPr>
            <a:spLocks noGrp="1"/>
          </p:cNvSpPr>
          <p:nvPr>
            <p:ph type="pic" sz="quarter" idx="15"/>
          </p:nvPr>
        </p:nvSpPr>
        <p:spPr>
          <a:xfrm>
            <a:off x="3733800" y="3769093"/>
            <a:ext cx="3048000" cy="2286000"/>
          </a:xfrm>
          <a:prstGeom prst="rect">
            <a:avLst/>
          </a:prstGeom>
          <a:solidFill>
            <a:schemeClr val="bg1"/>
          </a:solidFill>
          <a:effectLst/>
        </p:spPr>
        <p:txBody>
          <a:bodyPr/>
          <a:lstStyle>
            <a:lvl1pPr>
              <a:defRPr sz="1000"/>
            </a:lvl1pPr>
          </a:lstStyle>
          <a:p>
            <a:endParaRPr lang="uk-UA"/>
          </a:p>
        </p:txBody>
      </p:sp>
      <p:sp>
        <p:nvSpPr>
          <p:cNvPr id="2" name="Title 1">
            <a:extLst>
              <a:ext uri="{FF2B5EF4-FFF2-40B4-BE49-F238E27FC236}">
                <a16:creationId xmlns:a16="http://schemas.microsoft.com/office/drawing/2014/main" id="{33256D4F-70A5-834E-ADDC-3139B64510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F1B9D6A7-C0A6-9049-BEB5-BD5DC2AAF9B9}"/>
              </a:ext>
            </a:extLst>
          </p:cNvPr>
          <p:cNvSpPr>
            <a:spLocks noGrp="1"/>
          </p:cNvSpPr>
          <p:nvPr>
            <p:ph type="sldNum" sz="quarter" idx="17"/>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9">
            <a:extLst>
              <a:ext uri="{FF2B5EF4-FFF2-40B4-BE49-F238E27FC236}">
                <a16:creationId xmlns:a16="http://schemas.microsoft.com/office/drawing/2014/main" id="{60FE63DC-71A5-E64D-B8F6-6D9B893FB3F2}"/>
              </a:ext>
            </a:extLst>
          </p:cNvPr>
          <p:cNvSpPr>
            <a:spLocks noGrp="1"/>
          </p:cNvSpPr>
          <p:nvPr>
            <p:ph type="body" sz="quarter" idx="18"/>
          </p:nvPr>
        </p:nvSpPr>
        <p:spPr>
          <a:xfrm>
            <a:off x="7330440" y="1463040"/>
            <a:ext cx="449275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EF7D7358-19C8-4246-9CF6-0FA52B657CC2}"/>
              </a:ext>
            </a:extLst>
          </p:cNvPr>
          <p:cNvSpPr>
            <a:spLocks noGrp="1"/>
          </p:cNvSpPr>
          <p:nvPr>
            <p:ph type="ftr" sz="quarter" idx="19"/>
          </p:nvPr>
        </p:nvSpPr>
        <p:spPr/>
        <p:txBody>
          <a:bodyPr/>
          <a:lstStyle/>
          <a:p>
            <a:r>
              <a:rPr lang="en-US" dirty="0"/>
              <a:t>Footer</a:t>
            </a:r>
          </a:p>
        </p:txBody>
      </p:sp>
    </p:spTree>
    <p:extLst>
      <p:ext uri="{BB962C8B-B14F-4D97-AF65-F5344CB8AC3E}">
        <p14:creationId xmlns:p14="http://schemas.microsoft.com/office/powerpoint/2010/main" val="28840399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MAGE SQUARES - 4">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3429000"/>
            <a:ext cx="3048000" cy="1828800"/>
          </a:xfrm>
          <a:prstGeom prst="rect">
            <a:avLst/>
          </a:prstGeom>
          <a:solidFill>
            <a:schemeClr val="bg1"/>
          </a:solidFill>
        </p:spPr>
        <p:txBody>
          <a:bodyPr/>
          <a:lstStyle/>
          <a:p>
            <a:endParaRPr lang="uk-UA"/>
          </a:p>
        </p:txBody>
      </p:sp>
      <p:sp>
        <p:nvSpPr>
          <p:cNvPr id="11" name="Picture Placeholder 5"/>
          <p:cNvSpPr>
            <a:spLocks noGrp="1"/>
          </p:cNvSpPr>
          <p:nvPr>
            <p:ph type="pic" sz="quarter" idx="12"/>
          </p:nvPr>
        </p:nvSpPr>
        <p:spPr>
          <a:xfrm>
            <a:off x="3048000" y="1600200"/>
            <a:ext cx="3048000" cy="1828800"/>
          </a:xfrm>
          <a:prstGeom prst="rect">
            <a:avLst/>
          </a:prstGeom>
          <a:solidFill>
            <a:schemeClr val="bg1"/>
          </a:solidFill>
        </p:spPr>
        <p:txBody>
          <a:bodyPr/>
          <a:lstStyle/>
          <a:p>
            <a:endParaRPr lang="uk-UA"/>
          </a:p>
        </p:txBody>
      </p:sp>
      <p:sp>
        <p:nvSpPr>
          <p:cNvPr id="12" name="Picture Placeholder 5"/>
          <p:cNvSpPr>
            <a:spLocks noGrp="1"/>
          </p:cNvSpPr>
          <p:nvPr>
            <p:ph type="pic" sz="quarter" idx="13"/>
          </p:nvPr>
        </p:nvSpPr>
        <p:spPr>
          <a:xfrm>
            <a:off x="6096000" y="3429000"/>
            <a:ext cx="3048000" cy="1828800"/>
          </a:xfrm>
          <a:prstGeom prst="rect">
            <a:avLst/>
          </a:prstGeom>
          <a:solidFill>
            <a:schemeClr val="bg1"/>
          </a:solidFill>
        </p:spPr>
        <p:txBody>
          <a:bodyPr/>
          <a:lstStyle/>
          <a:p>
            <a:endParaRPr lang="uk-UA"/>
          </a:p>
        </p:txBody>
      </p:sp>
      <p:sp>
        <p:nvSpPr>
          <p:cNvPr id="13" name="Picture Placeholder 5"/>
          <p:cNvSpPr>
            <a:spLocks noGrp="1"/>
          </p:cNvSpPr>
          <p:nvPr>
            <p:ph type="pic" sz="quarter" idx="14"/>
          </p:nvPr>
        </p:nvSpPr>
        <p:spPr>
          <a:xfrm>
            <a:off x="9144000" y="1600200"/>
            <a:ext cx="3048000" cy="1828800"/>
          </a:xfrm>
          <a:prstGeom prst="rect">
            <a:avLst/>
          </a:prstGeom>
          <a:solidFill>
            <a:schemeClr val="bg1"/>
          </a:solidFill>
        </p:spPr>
        <p:txBody>
          <a:bodyPr/>
          <a:lstStyle/>
          <a:p>
            <a:endParaRPr lang="uk-UA"/>
          </a:p>
        </p:txBody>
      </p:sp>
      <p:sp>
        <p:nvSpPr>
          <p:cNvPr id="7" name="Slide Number Placeholder 6">
            <a:extLst>
              <a:ext uri="{FF2B5EF4-FFF2-40B4-BE49-F238E27FC236}">
                <a16:creationId xmlns:a16="http://schemas.microsoft.com/office/drawing/2014/main" id="{8F63D041-C871-684B-ACF7-15B12B37F048}"/>
              </a:ext>
            </a:extLst>
          </p:cNvPr>
          <p:cNvSpPr>
            <a:spLocks noGrp="1"/>
          </p:cNvSpPr>
          <p:nvPr>
            <p:ph type="sldNum" sz="quarter" idx="16"/>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Title 1">
            <a:extLst>
              <a:ext uri="{FF2B5EF4-FFF2-40B4-BE49-F238E27FC236}">
                <a16:creationId xmlns:a16="http://schemas.microsoft.com/office/drawing/2014/main" id="{D3602BF9-AEC1-964A-A87B-0D7E20EDCD89}"/>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741E7788-6A0C-404B-A451-BC0039DD0931}"/>
              </a:ext>
            </a:extLst>
          </p:cNvPr>
          <p:cNvSpPr>
            <a:spLocks noGrp="1"/>
          </p:cNvSpPr>
          <p:nvPr>
            <p:ph type="ftr" sz="quarter" idx="17"/>
          </p:nvPr>
        </p:nvSpPr>
        <p:spPr/>
        <p:txBody>
          <a:bodyPr/>
          <a:lstStyle/>
          <a:p>
            <a:r>
              <a:rPr lang="en-US" dirty="0"/>
              <a:t>Footer</a:t>
            </a:r>
          </a:p>
        </p:txBody>
      </p:sp>
    </p:spTree>
    <p:extLst>
      <p:ext uri="{BB962C8B-B14F-4D97-AF65-F5344CB8AC3E}">
        <p14:creationId xmlns:p14="http://schemas.microsoft.com/office/powerpoint/2010/main" val="31476831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AGE SQUARES + TEXT BOX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0D78-9E0F-2D47-8F56-99E30A224E4A}"/>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2B58FEA4-7DD2-6541-B8E1-82B1928AA567}"/>
              </a:ext>
            </a:extLst>
          </p:cNvPr>
          <p:cNvSpPr>
            <a:spLocks noGrp="1"/>
          </p:cNvSpPr>
          <p:nvPr>
            <p:ph type="sldNum" sz="quarter" idx="21"/>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3" name="Text Placeholder 9">
            <a:extLst>
              <a:ext uri="{FF2B5EF4-FFF2-40B4-BE49-F238E27FC236}">
                <a16:creationId xmlns:a16="http://schemas.microsoft.com/office/drawing/2014/main" id="{608B4BDD-BE32-C04E-9061-C889878AB885}"/>
              </a:ext>
            </a:extLst>
          </p:cNvPr>
          <p:cNvSpPr>
            <a:spLocks noGrp="1"/>
          </p:cNvSpPr>
          <p:nvPr>
            <p:ph type="body" sz="quarter" idx="22"/>
          </p:nvPr>
        </p:nvSpPr>
        <p:spPr>
          <a:xfrm>
            <a:off x="4903763" y="1951392"/>
            <a:ext cx="6919429" cy="3656929"/>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5">
            <a:extLst>
              <a:ext uri="{FF2B5EF4-FFF2-40B4-BE49-F238E27FC236}">
                <a16:creationId xmlns:a16="http://schemas.microsoft.com/office/drawing/2014/main" id="{7C20B073-7940-E445-B65B-A1204A781327}"/>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000"/>
            </a:lvl1pPr>
          </a:lstStyle>
          <a:p>
            <a:endParaRPr lang="uk-UA"/>
          </a:p>
        </p:txBody>
      </p:sp>
      <p:sp>
        <p:nvSpPr>
          <p:cNvPr id="20" name="Picture Placeholder 5">
            <a:extLst>
              <a:ext uri="{FF2B5EF4-FFF2-40B4-BE49-F238E27FC236}">
                <a16:creationId xmlns:a16="http://schemas.microsoft.com/office/drawing/2014/main" id="{75CB70D0-8CE2-9D45-9BDF-EE427E21DC92}"/>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000"/>
            </a:lvl1pPr>
          </a:lstStyle>
          <a:p>
            <a:endParaRPr lang="uk-UA"/>
          </a:p>
        </p:txBody>
      </p:sp>
      <p:sp>
        <p:nvSpPr>
          <p:cNvPr id="21" name="Picture Placeholder 5">
            <a:extLst>
              <a:ext uri="{FF2B5EF4-FFF2-40B4-BE49-F238E27FC236}">
                <a16:creationId xmlns:a16="http://schemas.microsoft.com/office/drawing/2014/main" id="{1521579F-9868-5647-99B1-E55D86FB1BCE}"/>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000"/>
            </a:lvl1pPr>
          </a:lstStyle>
          <a:p>
            <a:endParaRPr lang="uk-UA"/>
          </a:p>
        </p:txBody>
      </p:sp>
      <p:sp>
        <p:nvSpPr>
          <p:cNvPr id="22" name="Picture Placeholder 5">
            <a:extLst>
              <a:ext uri="{FF2B5EF4-FFF2-40B4-BE49-F238E27FC236}">
                <a16:creationId xmlns:a16="http://schemas.microsoft.com/office/drawing/2014/main" id="{7A094C57-0770-AB49-BB94-5D6C15215287}"/>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000"/>
            </a:lvl1pPr>
          </a:lstStyle>
          <a:p>
            <a:endParaRPr lang="uk-UA"/>
          </a:p>
        </p:txBody>
      </p:sp>
      <p:sp>
        <p:nvSpPr>
          <p:cNvPr id="23" name="Picture Placeholder 5">
            <a:extLst>
              <a:ext uri="{FF2B5EF4-FFF2-40B4-BE49-F238E27FC236}">
                <a16:creationId xmlns:a16="http://schemas.microsoft.com/office/drawing/2014/main" id="{8F07E2B5-9A07-4349-AA3A-CF1C992FF943}"/>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000"/>
            </a:lvl1pPr>
          </a:lstStyle>
          <a:p>
            <a:endParaRPr lang="uk-UA"/>
          </a:p>
        </p:txBody>
      </p:sp>
      <p:sp>
        <p:nvSpPr>
          <p:cNvPr id="25" name="Picture Placeholder 5">
            <a:extLst>
              <a:ext uri="{FF2B5EF4-FFF2-40B4-BE49-F238E27FC236}">
                <a16:creationId xmlns:a16="http://schemas.microsoft.com/office/drawing/2014/main" id="{4C54CDC9-AC7D-B64D-8FB5-22D3CDBE78EF}"/>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000"/>
            </a:lvl1pPr>
          </a:lstStyle>
          <a:p>
            <a:endParaRPr lang="uk-UA" dirty="0"/>
          </a:p>
        </p:txBody>
      </p:sp>
      <p:sp>
        <p:nvSpPr>
          <p:cNvPr id="3" name="Footer Placeholder 2">
            <a:extLst>
              <a:ext uri="{FF2B5EF4-FFF2-40B4-BE49-F238E27FC236}">
                <a16:creationId xmlns:a16="http://schemas.microsoft.com/office/drawing/2014/main" id="{125A2727-1C25-564E-AC20-0D295524A462}"/>
              </a:ext>
            </a:extLst>
          </p:cNvPr>
          <p:cNvSpPr>
            <a:spLocks noGrp="1"/>
          </p:cNvSpPr>
          <p:nvPr>
            <p:ph type="ftr" sz="quarter" idx="23"/>
          </p:nvPr>
        </p:nvSpPr>
        <p:spPr/>
        <p:txBody>
          <a:bodyPr/>
          <a:lstStyle/>
          <a:p>
            <a:r>
              <a:rPr lang="en-US" dirty="0"/>
              <a:t>Footer</a:t>
            </a:r>
          </a:p>
        </p:txBody>
      </p:sp>
      <p:sp>
        <p:nvSpPr>
          <p:cNvPr id="15" name="Picture Placeholder 5">
            <a:extLst>
              <a:ext uri="{FF2B5EF4-FFF2-40B4-BE49-F238E27FC236}">
                <a16:creationId xmlns:a16="http://schemas.microsoft.com/office/drawing/2014/main" id="{00610370-ACAA-F644-A7A4-C569B39F8142}"/>
              </a:ext>
            </a:extLst>
          </p:cNvPr>
          <p:cNvSpPr>
            <a:spLocks noGrp="1"/>
          </p:cNvSpPr>
          <p:nvPr>
            <p:ph type="pic" sz="quarter" idx="24"/>
          </p:nvPr>
        </p:nvSpPr>
        <p:spPr>
          <a:xfrm>
            <a:off x="685800" y="3170591"/>
            <a:ext cx="1219200" cy="1219200"/>
          </a:xfrm>
          <a:prstGeom prst="rect">
            <a:avLst/>
          </a:prstGeom>
          <a:solidFill>
            <a:schemeClr val="bg1"/>
          </a:solidFill>
        </p:spPr>
        <p:txBody>
          <a:bodyPr/>
          <a:lstStyle>
            <a:lvl1pPr>
              <a:defRPr sz="1000"/>
            </a:lvl1pPr>
          </a:lstStyle>
          <a:p>
            <a:endParaRPr lang="uk-UA"/>
          </a:p>
        </p:txBody>
      </p:sp>
      <p:sp>
        <p:nvSpPr>
          <p:cNvPr id="17" name="Picture Placeholder 5">
            <a:extLst>
              <a:ext uri="{FF2B5EF4-FFF2-40B4-BE49-F238E27FC236}">
                <a16:creationId xmlns:a16="http://schemas.microsoft.com/office/drawing/2014/main" id="{2ADF4D63-BAFC-944B-A6F4-9059BDB617F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000"/>
            </a:lvl1pPr>
          </a:lstStyle>
          <a:p>
            <a:endParaRPr lang="uk-UA" dirty="0"/>
          </a:p>
        </p:txBody>
      </p:sp>
    </p:spTree>
    <p:extLst>
      <p:ext uri="{BB962C8B-B14F-4D97-AF65-F5344CB8AC3E}">
        <p14:creationId xmlns:p14="http://schemas.microsoft.com/office/powerpoint/2010/main" val="26235507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MAGE SQUARES + TEXT BOX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A30E-BA65-4140-A284-B4E2687C4FEC}"/>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1B9D5314-98BF-4144-9AA5-F67C7904C3F6}"/>
              </a:ext>
            </a:extLst>
          </p:cNvPr>
          <p:cNvSpPr>
            <a:spLocks noGrp="1"/>
          </p:cNvSpPr>
          <p:nvPr>
            <p:ph type="sldNum" sz="quarter" idx="22"/>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9" name="Text Placeholder 9">
            <a:extLst>
              <a:ext uri="{FF2B5EF4-FFF2-40B4-BE49-F238E27FC236}">
                <a16:creationId xmlns:a16="http://schemas.microsoft.com/office/drawing/2014/main" id="{96D59EEF-B604-1641-9D1E-11C79341B89B}"/>
              </a:ext>
            </a:extLst>
          </p:cNvPr>
          <p:cNvSpPr>
            <a:spLocks noGrp="1"/>
          </p:cNvSpPr>
          <p:nvPr>
            <p:ph type="body" sz="quarter" idx="23"/>
          </p:nvPr>
        </p:nvSpPr>
        <p:spPr>
          <a:xfrm>
            <a:off x="4901184" y="1951393"/>
            <a:ext cx="6922008" cy="3656929"/>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4ED9B6F5-8562-0543-99D1-07568648FA2C}"/>
              </a:ext>
            </a:extLst>
          </p:cNvPr>
          <p:cNvSpPr>
            <a:spLocks noGrp="1"/>
          </p:cNvSpPr>
          <p:nvPr>
            <p:ph type="ftr" sz="quarter" idx="24"/>
          </p:nvPr>
        </p:nvSpPr>
        <p:spPr/>
        <p:txBody>
          <a:bodyPr/>
          <a:lstStyle/>
          <a:p>
            <a:r>
              <a:rPr lang="en-US" dirty="0"/>
              <a:t>Footer</a:t>
            </a:r>
          </a:p>
        </p:txBody>
      </p:sp>
      <p:sp>
        <p:nvSpPr>
          <p:cNvPr id="20" name="Picture Placeholder 5">
            <a:extLst>
              <a:ext uri="{FF2B5EF4-FFF2-40B4-BE49-F238E27FC236}">
                <a16:creationId xmlns:a16="http://schemas.microsoft.com/office/drawing/2014/main" id="{4659A525-2BFB-9C40-89B5-2F3479765528}"/>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000"/>
            </a:lvl1pPr>
          </a:lstStyle>
          <a:p>
            <a:endParaRPr lang="uk-UA"/>
          </a:p>
        </p:txBody>
      </p:sp>
      <p:sp>
        <p:nvSpPr>
          <p:cNvPr id="21" name="Picture Placeholder 5">
            <a:extLst>
              <a:ext uri="{FF2B5EF4-FFF2-40B4-BE49-F238E27FC236}">
                <a16:creationId xmlns:a16="http://schemas.microsoft.com/office/drawing/2014/main" id="{4521BAC7-9052-6549-971B-10A7E90C621D}"/>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000"/>
            </a:lvl1pPr>
          </a:lstStyle>
          <a:p>
            <a:endParaRPr lang="uk-UA"/>
          </a:p>
        </p:txBody>
      </p:sp>
      <p:sp>
        <p:nvSpPr>
          <p:cNvPr id="22" name="Picture Placeholder 5">
            <a:extLst>
              <a:ext uri="{FF2B5EF4-FFF2-40B4-BE49-F238E27FC236}">
                <a16:creationId xmlns:a16="http://schemas.microsoft.com/office/drawing/2014/main" id="{5DD38DFC-D58E-1947-A109-4A9EFF54828F}"/>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000"/>
            </a:lvl1pPr>
          </a:lstStyle>
          <a:p>
            <a:endParaRPr lang="uk-UA"/>
          </a:p>
        </p:txBody>
      </p:sp>
      <p:sp>
        <p:nvSpPr>
          <p:cNvPr id="23" name="Picture Placeholder 5">
            <a:extLst>
              <a:ext uri="{FF2B5EF4-FFF2-40B4-BE49-F238E27FC236}">
                <a16:creationId xmlns:a16="http://schemas.microsoft.com/office/drawing/2014/main" id="{6FF0DD38-C5A3-2D4A-9454-14C442DFE49D}"/>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000"/>
            </a:lvl1pPr>
          </a:lstStyle>
          <a:p>
            <a:endParaRPr lang="uk-UA"/>
          </a:p>
        </p:txBody>
      </p:sp>
      <p:sp>
        <p:nvSpPr>
          <p:cNvPr id="24" name="Picture Placeholder 5">
            <a:extLst>
              <a:ext uri="{FF2B5EF4-FFF2-40B4-BE49-F238E27FC236}">
                <a16:creationId xmlns:a16="http://schemas.microsoft.com/office/drawing/2014/main" id="{39E47CA6-4511-7F4A-848F-4AD52F71DD6F}"/>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000"/>
            </a:lvl1pPr>
          </a:lstStyle>
          <a:p>
            <a:endParaRPr lang="uk-UA"/>
          </a:p>
        </p:txBody>
      </p:sp>
      <p:sp>
        <p:nvSpPr>
          <p:cNvPr id="25" name="Picture Placeholder 5">
            <a:extLst>
              <a:ext uri="{FF2B5EF4-FFF2-40B4-BE49-F238E27FC236}">
                <a16:creationId xmlns:a16="http://schemas.microsoft.com/office/drawing/2014/main" id="{5F9C4E3B-042B-8342-A30B-643FECAFC238}"/>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000"/>
            </a:lvl1pPr>
          </a:lstStyle>
          <a:p>
            <a:endParaRPr lang="uk-UA" dirty="0"/>
          </a:p>
        </p:txBody>
      </p:sp>
      <p:sp>
        <p:nvSpPr>
          <p:cNvPr id="26" name="Picture Placeholder 5">
            <a:extLst>
              <a:ext uri="{FF2B5EF4-FFF2-40B4-BE49-F238E27FC236}">
                <a16:creationId xmlns:a16="http://schemas.microsoft.com/office/drawing/2014/main" id="{FF498B26-4515-D844-B3BC-9F8FE01C078F}"/>
              </a:ext>
            </a:extLst>
          </p:cNvPr>
          <p:cNvSpPr>
            <a:spLocks noGrp="1"/>
          </p:cNvSpPr>
          <p:nvPr>
            <p:ph type="pic" sz="quarter" idx="25"/>
          </p:nvPr>
        </p:nvSpPr>
        <p:spPr>
          <a:xfrm>
            <a:off x="685800" y="3170591"/>
            <a:ext cx="1219200" cy="1219200"/>
          </a:xfrm>
          <a:prstGeom prst="rect">
            <a:avLst/>
          </a:prstGeom>
          <a:solidFill>
            <a:schemeClr val="bg1"/>
          </a:solidFill>
        </p:spPr>
        <p:txBody>
          <a:bodyPr/>
          <a:lstStyle>
            <a:lvl1pPr>
              <a:defRPr sz="1000"/>
            </a:lvl1pPr>
          </a:lstStyle>
          <a:p>
            <a:endParaRPr lang="uk-UA"/>
          </a:p>
        </p:txBody>
      </p:sp>
      <p:sp>
        <p:nvSpPr>
          <p:cNvPr id="27" name="Picture Placeholder 5">
            <a:extLst>
              <a:ext uri="{FF2B5EF4-FFF2-40B4-BE49-F238E27FC236}">
                <a16:creationId xmlns:a16="http://schemas.microsoft.com/office/drawing/2014/main" id="{B2E4A78D-4D89-D64B-9A30-924CFFA9D95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000"/>
            </a:lvl1pPr>
          </a:lstStyle>
          <a:p>
            <a:endParaRPr lang="uk-UA" dirty="0"/>
          </a:p>
        </p:txBody>
      </p:sp>
      <p:sp>
        <p:nvSpPr>
          <p:cNvPr id="28" name="Picture Placeholder 5">
            <a:extLst>
              <a:ext uri="{FF2B5EF4-FFF2-40B4-BE49-F238E27FC236}">
                <a16:creationId xmlns:a16="http://schemas.microsoft.com/office/drawing/2014/main" id="{5E0B0C74-901E-8646-8F16-1E8161579D5C}"/>
              </a:ext>
            </a:extLst>
          </p:cNvPr>
          <p:cNvSpPr>
            <a:spLocks noGrp="1"/>
          </p:cNvSpPr>
          <p:nvPr>
            <p:ph type="pic" sz="quarter" idx="27"/>
          </p:nvPr>
        </p:nvSpPr>
        <p:spPr>
          <a:xfrm>
            <a:off x="1902699" y="3170256"/>
            <a:ext cx="1219200" cy="1219200"/>
          </a:xfrm>
          <a:prstGeom prst="rect">
            <a:avLst/>
          </a:prstGeom>
          <a:solidFill>
            <a:schemeClr val="bg1"/>
          </a:solidFill>
        </p:spPr>
        <p:txBody>
          <a:bodyPr/>
          <a:lstStyle>
            <a:lvl1pPr>
              <a:defRPr sz="1000"/>
            </a:lvl1pPr>
          </a:lstStyle>
          <a:p>
            <a:endParaRPr lang="uk-UA"/>
          </a:p>
        </p:txBody>
      </p:sp>
    </p:spTree>
    <p:extLst>
      <p:ext uri="{BB962C8B-B14F-4D97-AF65-F5344CB8AC3E}">
        <p14:creationId xmlns:p14="http://schemas.microsoft.com/office/powerpoint/2010/main" val="209022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MAGE SQUARES - 10">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0" y="1600200"/>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14" name="Picture Placeholder 2"/>
          <p:cNvSpPr>
            <a:spLocks noGrp="1"/>
          </p:cNvSpPr>
          <p:nvPr>
            <p:ph type="pic" sz="quarter" idx="14"/>
          </p:nvPr>
        </p:nvSpPr>
        <p:spPr>
          <a:xfrm>
            <a:off x="0" y="3432048"/>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0" name="Picture Placeholder 2"/>
          <p:cNvSpPr>
            <a:spLocks noGrp="1"/>
          </p:cNvSpPr>
          <p:nvPr>
            <p:ph type="pic" sz="quarter" idx="15"/>
          </p:nvPr>
        </p:nvSpPr>
        <p:spPr>
          <a:xfrm>
            <a:off x="2438400" y="1600200"/>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1" name="Picture Placeholder 2"/>
          <p:cNvSpPr>
            <a:spLocks noGrp="1"/>
          </p:cNvSpPr>
          <p:nvPr>
            <p:ph type="pic" sz="quarter" idx="16"/>
          </p:nvPr>
        </p:nvSpPr>
        <p:spPr>
          <a:xfrm>
            <a:off x="2438400" y="3432048"/>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2" name="Picture Placeholder 2"/>
          <p:cNvSpPr>
            <a:spLocks noGrp="1"/>
          </p:cNvSpPr>
          <p:nvPr>
            <p:ph type="pic" sz="quarter" idx="17"/>
          </p:nvPr>
        </p:nvSpPr>
        <p:spPr>
          <a:xfrm>
            <a:off x="4876800" y="1600200"/>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3" name="Picture Placeholder 2"/>
          <p:cNvSpPr>
            <a:spLocks noGrp="1"/>
          </p:cNvSpPr>
          <p:nvPr>
            <p:ph type="pic" sz="quarter" idx="18"/>
          </p:nvPr>
        </p:nvSpPr>
        <p:spPr>
          <a:xfrm>
            <a:off x="4876800" y="3432048"/>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4" name="Picture Placeholder 2"/>
          <p:cNvSpPr>
            <a:spLocks noGrp="1"/>
          </p:cNvSpPr>
          <p:nvPr>
            <p:ph type="pic" sz="quarter" idx="19"/>
          </p:nvPr>
        </p:nvSpPr>
        <p:spPr>
          <a:xfrm>
            <a:off x="7315200" y="1600200"/>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5" name="Picture Placeholder 2"/>
          <p:cNvSpPr>
            <a:spLocks noGrp="1"/>
          </p:cNvSpPr>
          <p:nvPr>
            <p:ph type="pic" sz="quarter" idx="20"/>
          </p:nvPr>
        </p:nvSpPr>
        <p:spPr>
          <a:xfrm>
            <a:off x="7315200" y="3432048"/>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6" name="Picture Placeholder 2"/>
          <p:cNvSpPr>
            <a:spLocks noGrp="1"/>
          </p:cNvSpPr>
          <p:nvPr>
            <p:ph type="pic" sz="quarter" idx="21"/>
          </p:nvPr>
        </p:nvSpPr>
        <p:spPr>
          <a:xfrm>
            <a:off x="9753600" y="1600200"/>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7" name="Picture Placeholder 2"/>
          <p:cNvSpPr>
            <a:spLocks noGrp="1"/>
          </p:cNvSpPr>
          <p:nvPr>
            <p:ph type="pic" sz="quarter" idx="22"/>
          </p:nvPr>
        </p:nvSpPr>
        <p:spPr>
          <a:xfrm>
            <a:off x="9753600" y="3432048"/>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5" name="Slide Number Placeholder 4">
            <a:extLst>
              <a:ext uri="{FF2B5EF4-FFF2-40B4-BE49-F238E27FC236}">
                <a16:creationId xmlns:a16="http://schemas.microsoft.com/office/drawing/2014/main" id="{E5B14DBF-3DFC-834F-899E-98357BEC7321}"/>
              </a:ext>
            </a:extLst>
          </p:cNvPr>
          <p:cNvSpPr>
            <a:spLocks noGrp="1"/>
          </p:cNvSpPr>
          <p:nvPr>
            <p:ph type="sldNum" sz="quarter" idx="24"/>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3" name="Title 2">
            <a:extLst>
              <a:ext uri="{FF2B5EF4-FFF2-40B4-BE49-F238E27FC236}">
                <a16:creationId xmlns:a16="http://schemas.microsoft.com/office/drawing/2014/main" id="{E6C54D64-9D7C-9B43-A4D8-9AF6E3433A46}"/>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23156494-7EBD-0247-BABE-55CE77A7615E}"/>
              </a:ext>
            </a:extLst>
          </p:cNvPr>
          <p:cNvSpPr>
            <a:spLocks noGrp="1"/>
          </p:cNvSpPr>
          <p:nvPr>
            <p:ph type="ftr" sz="quarter" idx="25"/>
          </p:nvPr>
        </p:nvSpPr>
        <p:spPr/>
        <p:txBody>
          <a:bodyPr/>
          <a:lstStyle/>
          <a:p>
            <a:r>
              <a:rPr lang="en-US" dirty="0"/>
              <a:t>Footer</a:t>
            </a:r>
          </a:p>
        </p:txBody>
      </p:sp>
    </p:spTree>
    <p:extLst>
      <p:ext uri="{BB962C8B-B14F-4D97-AF65-F5344CB8AC3E}">
        <p14:creationId xmlns:p14="http://schemas.microsoft.com/office/powerpoint/2010/main" val="39332288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MAGE CIRCLE - 1">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4425696" y="160020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F8EE5500-97BA-F340-AE00-2B049A37C629}"/>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E57D9C28-D0FA-8B4C-B78D-B97DF7C2D12A}"/>
              </a:ext>
            </a:extLst>
          </p:cNvPr>
          <p:cNvSpPr>
            <a:spLocks noGrp="1"/>
          </p:cNvSpPr>
          <p:nvPr>
            <p:ph type="sldNum" sz="quarter" idx="1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8E291331-C369-C446-B43E-74DF55A45B23}"/>
              </a:ext>
            </a:extLst>
          </p:cNvPr>
          <p:cNvSpPr>
            <a:spLocks noGrp="1"/>
          </p:cNvSpPr>
          <p:nvPr>
            <p:ph type="ftr" sz="quarter" idx="14"/>
          </p:nvPr>
        </p:nvSpPr>
        <p:spPr/>
        <p:txBody>
          <a:bodyPr/>
          <a:lstStyle/>
          <a:p>
            <a:r>
              <a:rPr lang="en-US" dirty="0"/>
              <a:t>Footer</a:t>
            </a:r>
          </a:p>
        </p:txBody>
      </p:sp>
    </p:spTree>
    <p:extLst>
      <p:ext uri="{BB962C8B-B14F-4D97-AF65-F5344CB8AC3E}">
        <p14:creationId xmlns:p14="http://schemas.microsoft.com/office/powerpoint/2010/main" val="935930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MAGE CIRCLE + TEXT BLOCK">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108229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9022DC01-1ED3-B444-96B4-AA2794D5F0F6}"/>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C68469DF-5BA8-1744-874C-2D7D50795560}"/>
              </a:ext>
            </a:extLst>
          </p:cNvPr>
          <p:cNvSpPr>
            <a:spLocks noGrp="1"/>
          </p:cNvSpPr>
          <p:nvPr userDrawn="1">
            <p:ph type="sldNum" sz="quarter" idx="1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377D3E52-D199-5444-A33D-1F486E2A31E6}"/>
              </a:ext>
            </a:extLst>
          </p:cNvPr>
          <p:cNvSpPr>
            <a:spLocks noGrp="1"/>
          </p:cNvSpPr>
          <p:nvPr userDrawn="1">
            <p:ph type="body" sz="quarter" idx="17"/>
          </p:nvPr>
        </p:nvSpPr>
        <p:spPr>
          <a:xfrm>
            <a:off x="5521569" y="1463040"/>
            <a:ext cx="6301625"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DC275B9-4FBF-EF4F-A5A8-F43A100CA030}"/>
              </a:ext>
            </a:extLst>
          </p:cNvPr>
          <p:cNvSpPr>
            <a:spLocks noGrp="1"/>
          </p:cNvSpPr>
          <p:nvPr userDrawn="1">
            <p:ph type="ftr" sz="quarter" idx="18"/>
          </p:nvPr>
        </p:nvSpPr>
        <p:spPr/>
        <p:txBody>
          <a:bodyPr/>
          <a:lstStyle/>
          <a:p>
            <a:r>
              <a:rPr lang="en-US" dirty="0"/>
              <a:t>Footer</a:t>
            </a:r>
          </a:p>
        </p:txBody>
      </p:sp>
    </p:spTree>
    <p:extLst>
      <p:ext uri="{BB962C8B-B14F-4D97-AF65-F5344CB8AC3E}">
        <p14:creationId xmlns:p14="http://schemas.microsoft.com/office/powerpoint/2010/main" val="2903120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MAGE CIRCLE + TEXT BLOCK (V2)">
    <p:spTree>
      <p:nvGrpSpPr>
        <p:cNvPr id="1" name=""/>
        <p:cNvGrpSpPr/>
        <p:nvPr/>
      </p:nvGrpSpPr>
      <p:grpSpPr>
        <a:xfrm>
          <a:off x="0" y="0"/>
          <a:ext cx="0" cy="0"/>
          <a:chOff x="0" y="0"/>
          <a:chExt cx="0" cy="0"/>
        </a:xfrm>
      </p:grpSpPr>
      <p:sp>
        <p:nvSpPr>
          <p:cNvPr id="21" name="Picture Placeholder 2"/>
          <p:cNvSpPr>
            <a:spLocks noGrp="1"/>
          </p:cNvSpPr>
          <p:nvPr userDrawn="1">
            <p:ph type="pic" sz="quarter" idx="11"/>
          </p:nvPr>
        </p:nvSpPr>
        <p:spPr>
          <a:xfrm>
            <a:off x="775831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7B5D38F9-F365-BF40-8DA4-C59D5DD74492}"/>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870E2E05-8AD2-3E42-9E6D-68496FDE73DA}"/>
              </a:ext>
            </a:extLst>
          </p:cNvPr>
          <p:cNvSpPr>
            <a:spLocks noGrp="1"/>
          </p:cNvSpPr>
          <p:nvPr userDrawn="1">
            <p:ph type="sldNum" sz="quarter" idx="1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7B2396F3-F4EA-F24F-A3DB-BE0B13B1C80A}"/>
              </a:ext>
            </a:extLst>
          </p:cNvPr>
          <p:cNvSpPr>
            <a:spLocks noGrp="1"/>
          </p:cNvSpPr>
          <p:nvPr userDrawn="1">
            <p:ph type="body" sz="quarter" idx="16"/>
          </p:nvPr>
        </p:nvSpPr>
        <p:spPr>
          <a:xfrm>
            <a:off x="685801" y="1463040"/>
            <a:ext cx="6340993"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A589A66-D72B-0D4C-9444-66AC2CC23A26}"/>
              </a:ext>
            </a:extLst>
          </p:cNvPr>
          <p:cNvSpPr>
            <a:spLocks noGrp="1"/>
          </p:cNvSpPr>
          <p:nvPr userDrawn="1">
            <p:ph type="ftr" sz="quarter" idx="17"/>
          </p:nvPr>
        </p:nvSpPr>
        <p:spPr/>
        <p:txBody>
          <a:bodyPr/>
          <a:lstStyle/>
          <a:p>
            <a:r>
              <a:rPr lang="en-US" dirty="0"/>
              <a:t>Footer</a:t>
            </a:r>
          </a:p>
        </p:txBody>
      </p:sp>
    </p:spTree>
    <p:extLst>
      <p:ext uri="{BB962C8B-B14F-4D97-AF65-F5344CB8AC3E}">
        <p14:creationId xmlns:p14="http://schemas.microsoft.com/office/powerpoint/2010/main" val="51685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MAGE CIRCLES + TEXT BLOCKS - 3 ">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5638800" y="1463682"/>
            <a:ext cx="1219200" cy="1219200"/>
          </a:xfrm>
          <a:prstGeom prst="ellipse">
            <a:avLst/>
          </a:prstGeom>
          <a:solidFill>
            <a:schemeClr val="bg1"/>
          </a:solidFill>
          <a:ln w="38100">
            <a:solidFill>
              <a:schemeClr val="bg1"/>
            </a:solidFill>
          </a:ln>
          <a:effectLst/>
        </p:spPr>
        <p:txBody>
          <a:bodyPr/>
          <a:lstStyle>
            <a:lvl1pPr>
              <a:defRPr sz="1000"/>
            </a:lvl1pPr>
          </a:lstStyle>
          <a:p>
            <a:endParaRPr lang="uk-UA"/>
          </a:p>
        </p:txBody>
      </p:sp>
      <p:sp>
        <p:nvSpPr>
          <p:cNvPr id="3" name="Picture Placeholder 2"/>
          <p:cNvSpPr>
            <a:spLocks noGrp="1"/>
          </p:cNvSpPr>
          <p:nvPr>
            <p:ph type="pic" sz="quarter" idx="12"/>
          </p:nvPr>
        </p:nvSpPr>
        <p:spPr>
          <a:xfrm>
            <a:off x="5638800" y="3124641"/>
            <a:ext cx="1219200" cy="1219200"/>
          </a:xfrm>
          <a:prstGeom prst="ellipse">
            <a:avLst/>
          </a:prstGeom>
          <a:solidFill>
            <a:schemeClr val="bg1"/>
          </a:solidFill>
          <a:ln w="38100">
            <a:solidFill>
              <a:schemeClr val="bg1"/>
            </a:solidFill>
          </a:ln>
          <a:effectLst/>
        </p:spPr>
        <p:txBody>
          <a:bodyPr/>
          <a:lstStyle>
            <a:lvl1pPr>
              <a:defRPr sz="1000"/>
            </a:lvl1pPr>
          </a:lstStyle>
          <a:p>
            <a:endParaRPr lang="uk-UA"/>
          </a:p>
        </p:txBody>
      </p:sp>
      <p:sp>
        <p:nvSpPr>
          <p:cNvPr id="4" name="Picture Placeholder 2"/>
          <p:cNvSpPr>
            <a:spLocks noGrp="1"/>
          </p:cNvSpPr>
          <p:nvPr>
            <p:ph type="pic" sz="quarter" idx="13"/>
          </p:nvPr>
        </p:nvSpPr>
        <p:spPr>
          <a:xfrm>
            <a:off x="5638800" y="4788260"/>
            <a:ext cx="1219200" cy="1219200"/>
          </a:xfrm>
          <a:prstGeom prst="ellipse">
            <a:avLst/>
          </a:prstGeom>
          <a:solidFill>
            <a:schemeClr val="bg1"/>
          </a:solidFill>
          <a:ln w="38100">
            <a:solidFill>
              <a:schemeClr val="bg1"/>
            </a:solidFill>
          </a:ln>
          <a:effectLst/>
        </p:spPr>
        <p:txBody>
          <a:bodyPr/>
          <a:lstStyle>
            <a:lvl1pPr>
              <a:defRPr sz="1000"/>
            </a:lvl1pPr>
          </a:lstStyle>
          <a:p>
            <a:endParaRPr lang="uk-UA"/>
          </a:p>
        </p:txBody>
      </p:sp>
      <p:sp>
        <p:nvSpPr>
          <p:cNvPr id="6" name="Title 5">
            <a:extLst>
              <a:ext uri="{FF2B5EF4-FFF2-40B4-BE49-F238E27FC236}">
                <a16:creationId xmlns:a16="http://schemas.microsoft.com/office/drawing/2014/main" id="{913CB4A5-4179-1D4C-B72B-9CCC46090C55}"/>
              </a:ext>
            </a:extLst>
          </p:cNvPr>
          <p:cNvSpPr>
            <a:spLocks noGrp="1"/>
          </p:cNvSpPr>
          <p:nvPr>
            <p:ph type="title"/>
          </p:nvPr>
        </p:nvSpPr>
        <p:spPr/>
        <p:txBody>
          <a:bodyPr/>
          <a:lstStyle/>
          <a:p>
            <a:r>
              <a:rPr lang="en-US" dirty="0"/>
              <a:t>Click to edit Master title style</a:t>
            </a:r>
          </a:p>
        </p:txBody>
      </p:sp>
      <p:sp>
        <p:nvSpPr>
          <p:cNvPr id="8" name="Slide Number Placeholder 7">
            <a:extLst>
              <a:ext uri="{FF2B5EF4-FFF2-40B4-BE49-F238E27FC236}">
                <a16:creationId xmlns:a16="http://schemas.microsoft.com/office/drawing/2014/main" id="{DFDEB9AC-3EA7-F543-A1E1-9C46B1D48BF0}"/>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3">
            <a:extLst>
              <a:ext uri="{FF2B5EF4-FFF2-40B4-BE49-F238E27FC236}">
                <a16:creationId xmlns:a16="http://schemas.microsoft.com/office/drawing/2014/main" id="{817F0B3F-D03E-5547-9D43-6CC633C0773A}"/>
              </a:ext>
            </a:extLst>
          </p:cNvPr>
          <p:cNvSpPr>
            <a:spLocks noGrp="1"/>
          </p:cNvSpPr>
          <p:nvPr>
            <p:ph type="body" sz="quarter" idx="16"/>
          </p:nvPr>
        </p:nvSpPr>
        <p:spPr>
          <a:xfrm>
            <a:off x="7128197" y="3119921"/>
            <a:ext cx="4694995" cy="1219200"/>
          </a:xfrm>
          <a:prstGeom prst="rect">
            <a:avLst/>
          </a:prstGeom>
        </p:spPr>
        <p:txBody>
          <a:bodyPr anchor="ctr"/>
          <a:lstStyle>
            <a:lvl1pPr marL="0" indent="0" algn="l">
              <a:lnSpc>
                <a:spcPct val="150000"/>
              </a:lnSpc>
              <a:buNone/>
              <a:defRPr sz="1425">
                <a:solidFill>
                  <a:schemeClr val="tx1"/>
                </a:solidFill>
              </a:defRPr>
            </a:lvl1pPr>
          </a:lstStyle>
          <a:p>
            <a:pPr lvl="0"/>
            <a:endParaRPr lang="en-US" dirty="0"/>
          </a:p>
        </p:txBody>
      </p:sp>
      <p:sp>
        <p:nvSpPr>
          <p:cNvPr id="10" name="Text Placeholder 3">
            <a:extLst>
              <a:ext uri="{FF2B5EF4-FFF2-40B4-BE49-F238E27FC236}">
                <a16:creationId xmlns:a16="http://schemas.microsoft.com/office/drawing/2014/main" id="{988A789E-6A21-A741-A73C-1A027B5E45FF}"/>
              </a:ext>
            </a:extLst>
          </p:cNvPr>
          <p:cNvSpPr>
            <a:spLocks noGrp="1"/>
          </p:cNvSpPr>
          <p:nvPr>
            <p:ph type="body" sz="quarter" idx="17"/>
          </p:nvPr>
        </p:nvSpPr>
        <p:spPr>
          <a:xfrm>
            <a:off x="7128197" y="1463040"/>
            <a:ext cx="4694995" cy="1216152"/>
          </a:xfrm>
          <a:prstGeom prst="rect">
            <a:avLst/>
          </a:prstGeom>
        </p:spPr>
        <p:txBody>
          <a:bodyPr anchor="ctr"/>
          <a:lstStyle>
            <a:lvl1pPr marL="0" indent="0" algn="l">
              <a:lnSpc>
                <a:spcPct val="150000"/>
              </a:lnSpc>
              <a:buNone/>
              <a:defRPr sz="1425">
                <a:solidFill>
                  <a:schemeClr val="tx1"/>
                </a:solidFill>
              </a:defRPr>
            </a:lvl1pPr>
          </a:lstStyle>
          <a:p>
            <a:pPr lvl="0"/>
            <a:endParaRPr lang="en-US" dirty="0"/>
          </a:p>
        </p:txBody>
      </p:sp>
      <p:sp>
        <p:nvSpPr>
          <p:cNvPr id="11" name="Text Placeholder 3">
            <a:extLst>
              <a:ext uri="{FF2B5EF4-FFF2-40B4-BE49-F238E27FC236}">
                <a16:creationId xmlns:a16="http://schemas.microsoft.com/office/drawing/2014/main" id="{6396CA7F-67EC-4044-A142-E5C4663040AC}"/>
              </a:ext>
            </a:extLst>
          </p:cNvPr>
          <p:cNvSpPr>
            <a:spLocks noGrp="1"/>
          </p:cNvSpPr>
          <p:nvPr>
            <p:ph type="body" sz="quarter" idx="18"/>
          </p:nvPr>
        </p:nvSpPr>
        <p:spPr>
          <a:xfrm>
            <a:off x="7128200" y="4788260"/>
            <a:ext cx="4694993" cy="1219200"/>
          </a:xfrm>
          <a:prstGeom prst="rect">
            <a:avLst/>
          </a:prstGeom>
        </p:spPr>
        <p:txBody>
          <a:bodyPr anchor="ctr"/>
          <a:lstStyle>
            <a:lvl1pPr marL="0" indent="0" algn="l">
              <a:lnSpc>
                <a:spcPct val="150000"/>
              </a:lnSpc>
              <a:buNone/>
              <a:defRPr sz="1425">
                <a:solidFill>
                  <a:schemeClr val="tx1"/>
                </a:solidFill>
              </a:defRPr>
            </a:lvl1pPr>
          </a:lstStyle>
          <a:p>
            <a:pPr lvl="0"/>
            <a:endParaRPr lang="en-US" dirty="0"/>
          </a:p>
        </p:txBody>
      </p:sp>
      <p:sp>
        <p:nvSpPr>
          <p:cNvPr id="12" name="Text Placeholder 3">
            <a:extLst>
              <a:ext uri="{FF2B5EF4-FFF2-40B4-BE49-F238E27FC236}">
                <a16:creationId xmlns:a16="http://schemas.microsoft.com/office/drawing/2014/main" id="{92F96F51-D3AE-6149-A969-9630B1832CDE}"/>
              </a:ext>
            </a:extLst>
          </p:cNvPr>
          <p:cNvSpPr>
            <a:spLocks noGrp="1"/>
          </p:cNvSpPr>
          <p:nvPr>
            <p:ph type="body" sz="quarter" idx="19"/>
          </p:nvPr>
        </p:nvSpPr>
        <p:spPr>
          <a:xfrm>
            <a:off x="685801" y="1463040"/>
            <a:ext cx="4682801" cy="1216152"/>
          </a:xfrm>
          <a:prstGeom prst="rect">
            <a:avLst/>
          </a:prstGeom>
        </p:spPr>
        <p:txBody>
          <a:bodyPr anchor="ctr"/>
          <a:lstStyle>
            <a:lvl1pPr marL="0" indent="0" algn="r">
              <a:lnSpc>
                <a:spcPct val="150000"/>
              </a:lnSpc>
              <a:buNone/>
              <a:defRPr sz="1425">
                <a:solidFill>
                  <a:schemeClr val="tx1"/>
                </a:solidFill>
              </a:defRPr>
            </a:lvl1pPr>
          </a:lstStyle>
          <a:p>
            <a:pPr lvl="0"/>
            <a:endParaRPr lang="en-US" dirty="0"/>
          </a:p>
        </p:txBody>
      </p:sp>
      <p:sp>
        <p:nvSpPr>
          <p:cNvPr id="13" name="Text Placeholder 3">
            <a:extLst>
              <a:ext uri="{FF2B5EF4-FFF2-40B4-BE49-F238E27FC236}">
                <a16:creationId xmlns:a16="http://schemas.microsoft.com/office/drawing/2014/main" id="{27A4432F-40C2-2642-86A3-45D48B507CC8}"/>
              </a:ext>
            </a:extLst>
          </p:cNvPr>
          <p:cNvSpPr>
            <a:spLocks noGrp="1"/>
          </p:cNvSpPr>
          <p:nvPr>
            <p:ph type="body" sz="quarter" idx="20"/>
          </p:nvPr>
        </p:nvSpPr>
        <p:spPr>
          <a:xfrm>
            <a:off x="688260" y="3119921"/>
            <a:ext cx="4682801" cy="1219200"/>
          </a:xfrm>
          <a:prstGeom prst="rect">
            <a:avLst/>
          </a:prstGeom>
        </p:spPr>
        <p:txBody>
          <a:bodyPr anchor="ctr"/>
          <a:lstStyle>
            <a:lvl1pPr marL="0" indent="0" algn="r">
              <a:lnSpc>
                <a:spcPct val="150000"/>
              </a:lnSpc>
              <a:buNone/>
              <a:defRPr sz="1425">
                <a:solidFill>
                  <a:schemeClr val="tx1"/>
                </a:solidFill>
              </a:defRPr>
            </a:lvl1pPr>
          </a:lstStyle>
          <a:p>
            <a:pPr lvl="0"/>
            <a:endParaRPr lang="en-US" dirty="0"/>
          </a:p>
        </p:txBody>
      </p:sp>
      <p:sp>
        <p:nvSpPr>
          <p:cNvPr id="14" name="Text Placeholder 3">
            <a:extLst>
              <a:ext uri="{FF2B5EF4-FFF2-40B4-BE49-F238E27FC236}">
                <a16:creationId xmlns:a16="http://schemas.microsoft.com/office/drawing/2014/main" id="{E9664E16-9452-3D4A-9E0B-44A0E3BC4522}"/>
              </a:ext>
            </a:extLst>
          </p:cNvPr>
          <p:cNvSpPr>
            <a:spLocks noGrp="1"/>
          </p:cNvSpPr>
          <p:nvPr>
            <p:ph type="body" sz="quarter" idx="21"/>
          </p:nvPr>
        </p:nvSpPr>
        <p:spPr>
          <a:xfrm>
            <a:off x="685801" y="4788260"/>
            <a:ext cx="4682800" cy="1219200"/>
          </a:xfrm>
          <a:prstGeom prst="rect">
            <a:avLst/>
          </a:prstGeom>
        </p:spPr>
        <p:txBody>
          <a:bodyPr anchor="ctr"/>
          <a:lstStyle>
            <a:lvl1pPr marL="0" indent="0" algn="r">
              <a:lnSpc>
                <a:spcPct val="150000"/>
              </a:lnSpc>
              <a:buNone/>
              <a:defRPr sz="1425">
                <a:solidFill>
                  <a:schemeClr val="tx1"/>
                </a:solidFill>
              </a:defRPr>
            </a:lvl1pPr>
          </a:lstStyle>
          <a:p>
            <a:pPr lvl="0"/>
            <a:endParaRPr lang="en-US" dirty="0"/>
          </a:p>
        </p:txBody>
      </p:sp>
      <p:sp>
        <p:nvSpPr>
          <p:cNvPr id="2" name="Footer Placeholder 1">
            <a:extLst>
              <a:ext uri="{FF2B5EF4-FFF2-40B4-BE49-F238E27FC236}">
                <a16:creationId xmlns:a16="http://schemas.microsoft.com/office/drawing/2014/main" id="{F644AE28-2AA3-8A4C-A27C-2F71D1E629E4}"/>
              </a:ext>
            </a:extLst>
          </p:cNvPr>
          <p:cNvSpPr>
            <a:spLocks noGrp="1"/>
          </p:cNvSpPr>
          <p:nvPr>
            <p:ph type="ftr" sz="quarter" idx="22"/>
          </p:nvPr>
        </p:nvSpPr>
        <p:spPr/>
        <p:txBody>
          <a:bodyPr/>
          <a:lstStyle/>
          <a:p>
            <a:r>
              <a:rPr lang="en-US" dirty="0"/>
              <a:t>Footer</a:t>
            </a:r>
          </a:p>
        </p:txBody>
      </p:sp>
    </p:spTree>
    <p:extLst>
      <p:ext uri="{BB962C8B-B14F-4D97-AF65-F5344CB8AC3E}">
        <p14:creationId xmlns:p14="http://schemas.microsoft.com/office/powerpoint/2010/main" val="23582547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MAGE CIRCLES - 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05600" y="1652016"/>
            <a:ext cx="3657600" cy="3657600"/>
          </a:xfrm>
          <a:prstGeom prst="ellipse">
            <a:avLst/>
          </a:prstGeom>
          <a:solidFill>
            <a:schemeClr val="bg1"/>
          </a:solidFill>
          <a:effectLst/>
        </p:spPr>
        <p:txBody>
          <a:bodyPr/>
          <a:lstStyle>
            <a:lvl1pPr>
              <a:defRPr sz="1000"/>
            </a:lvl1pPr>
          </a:lstStyle>
          <a:p>
            <a:endParaRPr lang="uk-UA"/>
          </a:p>
        </p:txBody>
      </p:sp>
      <p:sp>
        <p:nvSpPr>
          <p:cNvPr id="18" name="Picture Placeholder 5"/>
          <p:cNvSpPr>
            <a:spLocks noGrp="1"/>
          </p:cNvSpPr>
          <p:nvPr>
            <p:ph type="pic" sz="quarter" idx="12"/>
          </p:nvPr>
        </p:nvSpPr>
        <p:spPr>
          <a:xfrm>
            <a:off x="1828800" y="1652016"/>
            <a:ext cx="3657600" cy="3657600"/>
          </a:xfrm>
          <a:prstGeom prst="ellipse">
            <a:avLst/>
          </a:prstGeom>
          <a:solidFill>
            <a:schemeClr val="bg1"/>
          </a:solidFill>
          <a:effectLst/>
        </p:spPr>
        <p:txBody>
          <a:bodyPr/>
          <a:lstStyle>
            <a:lvl1pPr>
              <a:defRPr sz="1000"/>
            </a:lvl1pPr>
          </a:lstStyle>
          <a:p>
            <a:endParaRPr lang="uk-UA"/>
          </a:p>
        </p:txBody>
      </p:sp>
      <p:sp>
        <p:nvSpPr>
          <p:cNvPr id="4" name="Title 3">
            <a:extLst>
              <a:ext uri="{FF2B5EF4-FFF2-40B4-BE49-F238E27FC236}">
                <a16:creationId xmlns:a16="http://schemas.microsoft.com/office/drawing/2014/main" id="{BBFED9F1-9987-2A44-A96F-67EECAA1B4D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1C3D29E-751E-8845-965E-AB5C5F427634}"/>
              </a:ext>
            </a:extLst>
          </p:cNvPr>
          <p:cNvSpPr>
            <a:spLocks noGrp="1"/>
          </p:cNvSpPr>
          <p:nvPr>
            <p:ph type="sldNum" sz="quarter" idx="14"/>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C348C76C-BCF5-C04A-B3E5-42AB6109ED79}"/>
              </a:ext>
            </a:extLst>
          </p:cNvPr>
          <p:cNvSpPr>
            <a:spLocks noGrp="1"/>
          </p:cNvSpPr>
          <p:nvPr>
            <p:ph type="ftr" sz="quarter" idx="15"/>
          </p:nvPr>
        </p:nvSpPr>
        <p:spPr/>
        <p:txBody>
          <a:bodyPr/>
          <a:lstStyle/>
          <a:p>
            <a:r>
              <a:rPr lang="en-US" dirty="0"/>
              <a:t>Footer</a:t>
            </a:r>
          </a:p>
        </p:txBody>
      </p:sp>
    </p:spTree>
    <p:extLst>
      <p:ext uri="{BB962C8B-B14F-4D97-AF65-F5344CB8AC3E}">
        <p14:creationId xmlns:p14="http://schemas.microsoft.com/office/powerpoint/2010/main" val="5647380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MAGE CIRCLES + TEXT BLOCKS - 3 (V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700171" y="1463040"/>
            <a:ext cx="3048000" cy="3048000"/>
          </a:xfrm>
          <a:prstGeom prst="ellipse">
            <a:avLst/>
          </a:prstGeom>
          <a:solidFill>
            <a:schemeClr val="bg1"/>
          </a:solidFill>
          <a:effectLst/>
        </p:spPr>
        <p:txBody>
          <a:bodyPr/>
          <a:lstStyle>
            <a:lvl1pPr>
              <a:defRPr sz="1000"/>
            </a:lvl1pPr>
          </a:lstStyle>
          <a:p>
            <a:endParaRPr lang="uk-UA"/>
          </a:p>
        </p:txBody>
      </p:sp>
      <p:sp>
        <p:nvSpPr>
          <p:cNvPr id="19" name="Picture Placeholder 5"/>
          <p:cNvSpPr>
            <a:spLocks noGrp="1"/>
          </p:cNvSpPr>
          <p:nvPr>
            <p:ph type="pic" sz="quarter" idx="12"/>
          </p:nvPr>
        </p:nvSpPr>
        <p:spPr>
          <a:xfrm>
            <a:off x="4730496" y="1463040"/>
            <a:ext cx="3048000" cy="3048000"/>
          </a:xfrm>
          <a:prstGeom prst="ellipse">
            <a:avLst/>
          </a:prstGeom>
          <a:solidFill>
            <a:schemeClr val="bg1"/>
          </a:solidFill>
          <a:effectLst/>
        </p:spPr>
        <p:txBody>
          <a:bodyPr/>
          <a:lstStyle>
            <a:lvl1pPr>
              <a:defRPr sz="1000"/>
            </a:lvl1pPr>
          </a:lstStyle>
          <a:p>
            <a:endParaRPr lang="uk-UA"/>
          </a:p>
        </p:txBody>
      </p:sp>
      <p:sp>
        <p:nvSpPr>
          <p:cNvPr id="20" name="Picture Placeholder 5"/>
          <p:cNvSpPr>
            <a:spLocks noGrp="1"/>
          </p:cNvSpPr>
          <p:nvPr>
            <p:ph type="pic" sz="quarter" idx="13"/>
          </p:nvPr>
        </p:nvSpPr>
        <p:spPr>
          <a:xfrm>
            <a:off x="8789563" y="1463040"/>
            <a:ext cx="3048000" cy="3048000"/>
          </a:xfrm>
          <a:prstGeom prst="ellipse">
            <a:avLst/>
          </a:prstGeom>
          <a:solidFill>
            <a:schemeClr val="bg1"/>
          </a:solidFill>
          <a:effectLst/>
        </p:spPr>
        <p:txBody>
          <a:bodyPr/>
          <a:lstStyle>
            <a:lvl1pPr>
              <a:defRPr sz="1000"/>
            </a:lvl1pPr>
          </a:lstStyle>
          <a:p>
            <a:endParaRPr lang="uk-UA"/>
          </a:p>
        </p:txBody>
      </p:sp>
      <p:sp>
        <p:nvSpPr>
          <p:cNvPr id="4" name="Title 3">
            <a:extLst>
              <a:ext uri="{FF2B5EF4-FFF2-40B4-BE49-F238E27FC236}">
                <a16:creationId xmlns:a16="http://schemas.microsoft.com/office/drawing/2014/main" id="{E9981B27-F90B-E04C-A0D8-5455236E0E2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FB9570-C392-AE4D-9560-84C8F7CAD37A}"/>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27">
            <a:extLst>
              <a:ext uri="{FF2B5EF4-FFF2-40B4-BE49-F238E27FC236}">
                <a16:creationId xmlns:a16="http://schemas.microsoft.com/office/drawing/2014/main" id="{4AC7B90C-F2F7-224D-8F8B-96465EE6CFE1}"/>
              </a:ext>
            </a:extLst>
          </p:cNvPr>
          <p:cNvSpPr>
            <a:spLocks noGrp="1"/>
          </p:cNvSpPr>
          <p:nvPr>
            <p:ph type="body" sz="quarter" idx="16" hasCustomPrompt="1"/>
          </p:nvPr>
        </p:nvSpPr>
        <p:spPr>
          <a:xfrm>
            <a:off x="687404" y="4907893"/>
            <a:ext cx="3048000" cy="1127149"/>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9" name="Text Placeholder 27">
            <a:extLst>
              <a:ext uri="{FF2B5EF4-FFF2-40B4-BE49-F238E27FC236}">
                <a16:creationId xmlns:a16="http://schemas.microsoft.com/office/drawing/2014/main" id="{ACB1FB31-F480-3642-8BED-42BAB9C029C7}"/>
              </a:ext>
            </a:extLst>
          </p:cNvPr>
          <p:cNvSpPr>
            <a:spLocks noGrp="1"/>
          </p:cNvSpPr>
          <p:nvPr>
            <p:ph type="body" sz="quarter" idx="17" hasCustomPrompt="1"/>
          </p:nvPr>
        </p:nvSpPr>
        <p:spPr>
          <a:xfrm>
            <a:off x="4731297" y="4907893"/>
            <a:ext cx="3048000" cy="1127149"/>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10" name="Text Placeholder 27">
            <a:extLst>
              <a:ext uri="{FF2B5EF4-FFF2-40B4-BE49-F238E27FC236}">
                <a16:creationId xmlns:a16="http://schemas.microsoft.com/office/drawing/2014/main" id="{952394A2-7320-3C42-8CB8-E1041A73AE74}"/>
              </a:ext>
            </a:extLst>
          </p:cNvPr>
          <p:cNvSpPr>
            <a:spLocks noGrp="1"/>
          </p:cNvSpPr>
          <p:nvPr>
            <p:ph type="body" sz="quarter" idx="18" hasCustomPrompt="1"/>
          </p:nvPr>
        </p:nvSpPr>
        <p:spPr>
          <a:xfrm>
            <a:off x="8775192" y="4907893"/>
            <a:ext cx="3048000" cy="1127149"/>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2" name="Footer Placeholder 1">
            <a:extLst>
              <a:ext uri="{FF2B5EF4-FFF2-40B4-BE49-F238E27FC236}">
                <a16:creationId xmlns:a16="http://schemas.microsoft.com/office/drawing/2014/main" id="{1EE8DD3C-1AC7-AB4D-8BDE-435AE2834D54}"/>
              </a:ext>
            </a:extLst>
          </p:cNvPr>
          <p:cNvSpPr>
            <a:spLocks noGrp="1"/>
          </p:cNvSpPr>
          <p:nvPr>
            <p:ph type="ftr" sz="quarter" idx="19"/>
          </p:nvPr>
        </p:nvSpPr>
        <p:spPr/>
        <p:txBody>
          <a:bodyPr/>
          <a:lstStyle/>
          <a:p>
            <a:r>
              <a:rPr lang="en-US" dirty="0"/>
              <a:t>Footer</a:t>
            </a:r>
          </a:p>
        </p:txBody>
      </p:sp>
    </p:spTree>
    <p:extLst>
      <p:ext uri="{BB962C8B-B14F-4D97-AF65-F5344CB8AC3E}">
        <p14:creationId xmlns:p14="http://schemas.microsoft.com/office/powerpoint/2010/main" val="34608245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AGE CIRCLES - 8">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1524000" y="1600200"/>
            <a:ext cx="1828800" cy="1828800"/>
          </a:xfrm>
          <a:prstGeom prst="ellipse">
            <a:avLst/>
          </a:prstGeom>
          <a:solidFill>
            <a:schemeClr val="bg1"/>
          </a:solidFill>
          <a:effectLst/>
        </p:spPr>
        <p:txBody>
          <a:bodyPr/>
          <a:lstStyle>
            <a:lvl1pPr>
              <a:defRPr sz="1000"/>
            </a:lvl1pPr>
          </a:lstStyle>
          <a:p>
            <a:endParaRPr lang="uk-UA"/>
          </a:p>
        </p:txBody>
      </p:sp>
      <p:sp>
        <p:nvSpPr>
          <p:cNvPr id="21" name="Picture Placeholder 5"/>
          <p:cNvSpPr>
            <a:spLocks noGrp="1"/>
          </p:cNvSpPr>
          <p:nvPr>
            <p:ph type="pic" sz="quarter" idx="12"/>
          </p:nvPr>
        </p:nvSpPr>
        <p:spPr>
          <a:xfrm>
            <a:off x="3962400" y="1600200"/>
            <a:ext cx="1828800" cy="1828800"/>
          </a:xfrm>
          <a:prstGeom prst="ellipse">
            <a:avLst/>
          </a:prstGeom>
          <a:solidFill>
            <a:schemeClr val="bg1"/>
          </a:solidFill>
          <a:effectLst/>
        </p:spPr>
        <p:txBody>
          <a:bodyPr/>
          <a:lstStyle>
            <a:lvl1pPr>
              <a:defRPr sz="1000"/>
            </a:lvl1pPr>
          </a:lstStyle>
          <a:p>
            <a:endParaRPr lang="uk-UA"/>
          </a:p>
        </p:txBody>
      </p:sp>
      <p:sp>
        <p:nvSpPr>
          <p:cNvPr id="22" name="Picture Placeholder 5"/>
          <p:cNvSpPr>
            <a:spLocks noGrp="1"/>
          </p:cNvSpPr>
          <p:nvPr>
            <p:ph type="pic" sz="quarter" idx="13"/>
          </p:nvPr>
        </p:nvSpPr>
        <p:spPr>
          <a:xfrm>
            <a:off x="6400800" y="1600200"/>
            <a:ext cx="1828800" cy="1828800"/>
          </a:xfrm>
          <a:prstGeom prst="ellipse">
            <a:avLst/>
          </a:prstGeom>
          <a:solidFill>
            <a:schemeClr val="bg1"/>
          </a:solidFill>
          <a:effectLst/>
        </p:spPr>
        <p:txBody>
          <a:bodyPr/>
          <a:lstStyle>
            <a:lvl1pPr>
              <a:defRPr sz="1000"/>
            </a:lvl1pPr>
          </a:lstStyle>
          <a:p>
            <a:endParaRPr lang="uk-UA"/>
          </a:p>
        </p:txBody>
      </p:sp>
      <p:sp>
        <p:nvSpPr>
          <p:cNvPr id="23" name="Picture Placeholder 5"/>
          <p:cNvSpPr>
            <a:spLocks noGrp="1"/>
          </p:cNvSpPr>
          <p:nvPr>
            <p:ph type="pic" sz="quarter" idx="14"/>
          </p:nvPr>
        </p:nvSpPr>
        <p:spPr>
          <a:xfrm>
            <a:off x="8839200" y="1600200"/>
            <a:ext cx="1828800" cy="1828800"/>
          </a:xfrm>
          <a:prstGeom prst="ellipse">
            <a:avLst/>
          </a:prstGeom>
          <a:solidFill>
            <a:schemeClr val="bg1"/>
          </a:solidFill>
          <a:effectLst/>
        </p:spPr>
        <p:txBody>
          <a:bodyPr/>
          <a:lstStyle>
            <a:lvl1pPr>
              <a:defRPr sz="1000"/>
            </a:lvl1pPr>
          </a:lstStyle>
          <a:p>
            <a:endParaRPr lang="uk-UA"/>
          </a:p>
        </p:txBody>
      </p:sp>
      <p:sp>
        <p:nvSpPr>
          <p:cNvPr id="24" name="Picture Placeholder 5"/>
          <p:cNvSpPr>
            <a:spLocks noGrp="1"/>
          </p:cNvSpPr>
          <p:nvPr>
            <p:ph type="pic" sz="quarter" idx="15"/>
          </p:nvPr>
        </p:nvSpPr>
        <p:spPr>
          <a:xfrm>
            <a:off x="1524000" y="3733800"/>
            <a:ext cx="1828800" cy="1828800"/>
          </a:xfrm>
          <a:prstGeom prst="ellipse">
            <a:avLst/>
          </a:prstGeom>
          <a:solidFill>
            <a:schemeClr val="bg1"/>
          </a:solidFill>
          <a:effectLst/>
        </p:spPr>
        <p:txBody>
          <a:bodyPr/>
          <a:lstStyle>
            <a:lvl1pPr>
              <a:defRPr sz="1000"/>
            </a:lvl1pPr>
          </a:lstStyle>
          <a:p>
            <a:endParaRPr lang="uk-UA"/>
          </a:p>
        </p:txBody>
      </p:sp>
      <p:sp>
        <p:nvSpPr>
          <p:cNvPr id="25" name="Picture Placeholder 5"/>
          <p:cNvSpPr>
            <a:spLocks noGrp="1"/>
          </p:cNvSpPr>
          <p:nvPr>
            <p:ph type="pic" sz="quarter" idx="16"/>
          </p:nvPr>
        </p:nvSpPr>
        <p:spPr>
          <a:xfrm>
            <a:off x="3962400" y="3733800"/>
            <a:ext cx="1828800" cy="1828800"/>
          </a:xfrm>
          <a:prstGeom prst="ellipse">
            <a:avLst/>
          </a:prstGeom>
          <a:solidFill>
            <a:schemeClr val="bg1"/>
          </a:solidFill>
          <a:effectLst/>
        </p:spPr>
        <p:txBody>
          <a:bodyPr/>
          <a:lstStyle>
            <a:lvl1pPr>
              <a:defRPr sz="1000"/>
            </a:lvl1pPr>
          </a:lstStyle>
          <a:p>
            <a:endParaRPr lang="uk-UA"/>
          </a:p>
        </p:txBody>
      </p:sp>
      <p:sp>
        <p:nvSpPr>
          <p:cNvPr id="26" name="Picture Placeholder 5"/>
          <p:cNvSpPr>
            <a:spLocks noGrp="1"/>
          </p:cNvSpPr>
          <p:nvPr>
            <p:ph type="pic" sz="quarter" idx="17"/>
          </p:nvPr>
        </p:nvSpPr>
        <p:spPr>
          <a:xfrm>
            <a:off x="6400800" y="3733800"/>
            <a:ext cx="1828800" cy="1828800"/>
          </a:xfrm>
          <a:prstGeom prst="ellipse">
            <a:avLst/>
          </a:prstGeom>
          <a:solidFill>
            <a:schemeClr val="bg1"/>
          </a:solidFill>
          <a:effectLst/>
        </p:spPr>
        <p:txBody>
          <a:bodyPr/>
          <a:lstStyle>
            <a:lvl1pPr>
              <a:defRPr sz="1000"/>
            </a:lvl1pPr>
          </a:lstStyle>
          <a:p>
            <a:endParaRPr lang="uk-UA"/>
          </a:p>
        </p:txBody>
      </p:sp>
      <p:sp>
        <p:nvSpPr>
          <p:cNvPr id="27" name="Picture Placeholder 5"/>
          <p:cNvSpPr>
            <a:spLocks noGrp="1"/>
          </p:cNvSpPr>
          <p:nvPr>
            <p:ph type="pic" sz="quarter" idx="18"/>
          </p:nvPr>
        </p:nvSpPr>
        <p:spPr>
          <a:xfrm>
            <a:off x="8839200" y="3733800"/>
            <a:ext cx="1828800" cy="1828800"/>
          </a:xfrm>
          <a:prstGeom prst="ellipse">
            <a:avLst/>
          </a:prstGeom>
          <a:solidFill>
            <a:schemeClr val="bg1"/>
          </a:solidFill>
          <a:effectLst/>
        </p:spPr>
        <p:txBody>
          <a:bodyPr/>
          <a:lstStyle>
            <a:lvl1pPr>
              <a:defRPr sz="1000"/>
            </a:lvl1pPr>
          </a:lstStyle>
          <a:p>
            <a:endParaRPr lang="uk-UA"/>
          </a:p>
        </p:txBody>
      </p:sp>
      <p:sp>
        <p:nvSpPr>
          <p:cNvPr id="4" name="Title 3">
            <a:extLst>
              <a:ext uri="{FF2B5EF4-FFF2-40B4-BE49-F238E27FC236}">
                <a16:creationId xmlns:a16="http://schemas.microsoft.com/office/drawing/2014/main" id="{4D7686A5-F2BD-2045-A9BE-8FA57BB6F0C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199D3F5-F2E2-664C-B84E-66A270B22E5E}"/>
              </a:ext>
            </a:extLst>
          </p:cNvPr>
          <p:cNvSpPr>
            <a:spLocks noGrp="1"/>
          </p:cNvSpPr>
          <p:nvPr>
            <p:ph type="sldNum" sz="quarter" idx="20"/>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E1B09B73-ECE3-6F42-B504-D2376B3D7D29}"/>
              </a:ext>
            </a:extLst>
          </p:cNvPr>
          <p:cNvSpPr>
            <a:spLocks noGrp="1"/>
          </p:cNvSpPr>
          <p:nvPr>
            <p:ph type="ftr" sz="quarter" idx="21"/>
          </p:nvPr>
        </p:nvSpPr>
        <p:spPr/>
        <p:txBody>
          <a:bodyPr/>
          <a:lstStyle/>
          <a:p>
            <a:r>
              <a:rPr lang="en-US" dirty="0"/>
              <a:t>Footer</a:t>
            </a:r>
          </a:p>
        </p:txBody>
      </p:sp>
    </p:spTree>
    <p:extLst>
      <p:ext uri="{BB962C8B-B14F-4D97-AF65-F5344CB8AC3E}">
        <p14:creationId xmlns:p14="http://schemas.microsoft.com/office/powerpoint/2010/main" val="22043832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MAGE CIRCLES + TEXT BOX - 9">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9383" y="1905000"/>
            <a:ext cx="1219200" cy="1219200"/>
          </a:xfrm>
          <a:prstGeom prst="ellipse">
            <a:avLst/>
          </a:prstGeom>
          <a:solidFill>
            <a:schemeClr val="bg1"/>
          </a:solidFill>
        </p:spPr>
        <p:txBody>
          <a:bodyPr/>
          <a:lstStyle>
            <a:lvl1pPr>
              <a:defRPr sz="1000"/>
            </a:lvl1pPr>
          </a:lstStyle>
          <a:p>
            <a:endParaRPr lang="uk-UA" dirty="0"/>
          </a:p>
        </p:txBody>
      </p:sp>
      <p:sp>
        <p:nvSpPr>
          <p:cNvPr id="18" name="Picture Placeholder 5"/>
          <p:cNvSpPr>
            <a:spLocks noGrp="1"/>
          </p:cNvSpPr>
          <p:nvPr>
            <p:ph type="pic" sz="quarter" idx="12"/>
          </p:nvPr>
        </p:nvSpPr>
        <p:spPr>
          <a:xfrm>
            <a:off x="679383" y="3124200"/>
            <a:ext cx="1219200" cy="1219200"/>
          </a:xfrm>
          <a:prstGeom prst="ellipse">
            <a:avLst/>
          </a:prstGeom>
          <a:solidFill>
            <a:schemeClr val="bg1"/>
          </a:solidFill>
        </p:spPr>
        <p:txBody>
          <a:bodyPr/>
          <a:lstStyle>
            <a:lvl1pPr>
              <a:defRPr sz="1000"/>
            </a:lvl1pPr>
          </a:lstStyle>
          <a:p>
            <a:endParaRPr lang="uk-UA"/>
          </a:p>
        </p:txBody>
      </p:sp>
      <p:sp>
        <p:nvSpPr>
          <p:cNvPr id="19" name="Picture Placeholder 5"/>
          <p:cNvSpPr>
            <a:spLocks noGrp="1"/>
          </p:cNvSpPr>
          <p:nvPr>
            <p:ph type="pic" sz="quarter" idx="13"/>
          </p:nvPr>
        </p:nvSpPr>
        <p:spPr>
          <a:xfrm>
            <a:off x="679383" y="4343400"/>
            <a:ext cx="1219200" cy="1219200"/>
          </a:xfrm>
          <a:prstGeom prst="ellipse">
            <a:avLst/>
          </a:prstGeom>
          <a:solidFill>
            <a:schemeClr val="bg1"/>
          </a:solidFill>
        </p:spPr>
        <p:txBody>
          <a:bodyPr/>
          <a:lstStyle>
            <a:lvl1pPr>
              <a:defRPr sz="1000"/>
            </a:lvl1pPr>
          </a:lstStyle>
          <a:p>
            <a:endParaRPr lang="uk-UA"/>
          </a:p>
        </p:txBody>
      </p:sp>
      <p:sp>
        <p:nvSpPr>
          <p:cNvPr id="20" name="Picture Placeholder 5"/>
          <p:cNvSpPr>
            <a:spLocks noGrp="1"/>
          </p:cNvSpPr>
          <p:nvPr>
            <p:ph type="pic" sz="quarter" idx="14"/>
          </p:nvPr>
        </p:nvSpPr>
        <p:spPr>
          <a:xfrm>
            <a:off x="1898583" y="1905000"/>
            <a:ext cx="1219200" cy="1219200"/>
          </a:xfrm>
          <a:prstGeom prst="ellipse">
            <a:avLst/>
          </a:prstGeom>
          <a:solidFill>
            <a:schemeClr val="bg1"/>
          </a:solidFill>
        </p:spPr>
        <p:txBody>
          <a:bodyPr/>
          <a:lstStyle>
            <a:lvl1pPr>
              <a:defRPr sz="1000"/>
            </a:lvl1pPr>
          </a:lstStyle>
          <a:p>
            <a:endParaRPr lang="uk-UA"/>
          </a:p>
        </p:txBody>
      </p:sp>
      <p:sp>
        <p:nvSpPr>
          <p:cNvPr id="21" name="Picture Placeholder 5"/>
          <p:cNvSpPr>
            <a:spLocks noGrp="1"/>
          </p:cNvSpPr>
          <p:nvPr>
            <p:ph type="pic" sz="quarter" idx="16"/>
          </p:nvPr>
        </p:nvSpPr>
        <p:spPr>
          <a:xfrm>
            <a:off x="1898583" y="4343400"/>
            <a:ext cx="1219200" cy="1219200"/>
          </a:xfrm>
          <a:prstGeom prst="ellipse">
            <a:avLst/>
          </a:prstGeom>
          <a:solidFill>
            <a:schemeClr val="bg1"/>
          </a:solidFill>
        </p:spPr>
        <p:txBody>
          <a:bodyPr/>
          <a:lstStyle>
            <a:lvl1pPr>
              <a:defRPr sz="1000"/>
            </a:lvl1pPr>
          </a:lstStyle>
          <a:p>
            <a:endParaRPr lang="uk-UA"/>
          </a:p>
        </p:txBody>
      </p:sp>
      <p:sp>
        <p:nvSpPr>
          <p:cNvPr id="22" name="Picture Placeholder 5"/>
          <p:cNvSpPr>
            <a:spLocks noGrp="1"/>
          </p:cNvSpPr>
          <p:nvPr>
            <p:ph type="pic" sz="quarter" idx="17"/>
          </p:nvPr>
        </p:nvSpPr>
        <p:spPr>
          <a:xfrm>
            <a:off x="3117783" y="1905000"/>
            <a:ext cx="1219200" cy="1219200"/>
          </a:xfrm>
          <a:prstGeom prst="ellipse">
            <a:avLst/>
          </a:prstGeom>
          <a:solidFill>
            <a:schemeClr val="bg1"/>
          </a:solidFill>
        </p:spPr>
        <p:txBody>
          <a:bodyPr/>
          <a:lstStyle>
            <a:lvl1pPr>
              <a:defRPr sz="1000"/>
            </a:lvl1pPr>
          </a:lstStyle>
          <a:p>
            <a:endParaRPr lang="uk-UA"/>
          </a:p>
        </p:txBody>
      </p:sp>
      <p:sp>
        <p:nvSpPr>
          <p:cNvPr id="23" name="Picture Placeholder 5"/>
          <p:cNvSpPr>
            <a:spLocks noGrp="1"/>
          </p:cNvSpPr>
          <p:nvPr>
            <p:ph type="pic" sz="quarter" idx="18"/>
          </p:nvPr>
        </p:nvSpPr>
        <p:spPr>
          <a:xfrm>
            <a:off x="3117783" y="3124200"/>
            <a:ext cx="1219200" cy="1219200"/>
          </a:xfrm>
          <a:prstGeom prst="ellipse">
            <a:avLst/>
          </a:prstGeom>
          <a:solidFill>
            <a:schemeClr val="bg1"/>
          </a:solidFill>
        </p:spPr>
        <p:txBody>
          <a:bodyPr/>
          <a:lstStyle>
            <a:lvl1pPr>
              <a:defRPr sz="1000"/>
            </a:lvl1pPr>
          </a:lstStyle>
          <a:p>
            <a:endParaRPr lang="uk-UA"/>
          </a:p>
        </p:txBody>
      </p:sp>
      <p:sp>
        <p:nvSpPr>
          <p:cNvPr id="24" name="Picture Placeholder 5"/>
          <p:cNvSpPr>
            <a:spLocks noGrp="1"/>
          </p:cNvSpPr>
          <p:nvPr>
            <p:ph type="pic" sz="quarter" idx="19"/>
          </p:nvPr>
        </p:nvSpPr>
        <p:spPr>
          <a:xfrm>
            <a:off x="3117783" y="4343400"/>
            <a:ext cx="1219200" cy="1219200"/>
          </a:xfrm>
          <a:prstGeom prst="ellipse">
            <a:avLst/>
          </a:prstGeom>
          <a:solidFill>
            <a:schemeClr val="bg1"/>
          </a:solidFill>
        </p:spPr>
        <p:txBody>
          <a:bodyPr/>
          <a:lstStyle>
            <a:lvl1pPr>
              <a:defRPr sz="1000"/>
            </a:lvl1pPr>
          </a:lstStyle>
          <a:p>
            <a:endParaRPr lang="uk-UA"/>
          </a:p>
        </p:txBody>
      </p:sp>
      <p:sp>
        <p:nvSpPr>
          <p:cNvPr id="25" name="Picture Placeholder 5"/>
          <p:cNvSpPr>
            <a:spLocks noGrp="1"/>
          </p:cNvSpPr>
          <p:nvPr>
            <p:ph type="pic" sz="quarter" idx="20"/>
          </p:nvPr>
        </p:nvSpPr>
        <p:spPr>
          <a:xfrm>
            <a:off x="1898583" y="3124200"/>
            <a:ext cx="1219200" cy="1219200"/>
          </a:xfrm>
          <a:prstGeom prst="ellipse">
            <a:avLst/>
          </a:prstGeom>
          <a:solidFill>
            <a:schemeClr val="bg1"/>
          </a:solidFill>
        </p:spPr>
        <p:txBody>
          <a:bodyPr/>
          <a:lstStyle>
            <a:lvl1pPr>
              <a:defRPr sz="1000"/>
            </a:lvl1pPr>
          </a:lstStyle>
          <a:p>
            <a:endParaRPr lang="uk-UA"/>
          </a:p>
        </p:txBody>
      </p:sp>
      <p:sp>
        <p:nvSpPr>
          <p:cNvPr id="4" name="Title 3">
            <a:extLst>
              <a:ext uri="{FF2B5EF4-FFF2-40B4-BE49-F238E27FC236}">
                <a16:creationId xmlns:a16="http://schemas.microsoft.com/office/drawing/2014/main" id="{A3ECD5C0-F748-504B-BD42-4F746516E195}"/>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C61B8E9-E13A-FA4E-9DFE-D5232F5FBAD2}"/>
              </a:ext>
            </a:extLst>
          </p:cNvPr>
          <p:cNvSpPr>
            <a:spLocks noGrp="1"/>
          </p:cNvSpPr>
          <p:nvPr>
            <p:ph type="sldNum" sz="quarter" idx="22"/>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4" name="Text Placeholder 9">
            <a:extLst>
              <a:ext uri="{FF2B5EF4-FFF2-40B4-BE49-F238E27FC236}">
                <a16:creationId xmlns:a16="http://schemas.microsoft.com/office/drawing/2014/main" id="{6816889D-9B60-DA4B-8730-CFCFF9236FBB}"/>
              </a:ext>
            </a:extLst>
          </p:cNvPr>
          <p:cNvSpPr>
            <a:spLocks noGrp="1"/>
          </p:cNvSpPr>
          <p:nvPr>
            <p:ph type="body" sz="quarter" idx="23"/>
          </p:nvPr>
        </p:nvSpPr>
        <p:spPr>
          <a:xfrm>
            <a:off x="4876800" y="1904999"/>
            <a:ext cx="6946392" cy="3657601"/>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46476259-D7EA-B94C-895C-00E29BA18394}"/>
              </a:ext>
            </a:extLst>
          </p:cNvPr>
          <p:cNvSpPr>
            <a:spLocks noGrp="1"/>
          </p:cNvSpPr>
          <p:nvPr>
            <p:ph type="ftr" sz="quarter" idx="24"/>
          </p:nvPr>
        </p:nvSpPr>
        <p:spPr/>
        <p:txBody>
          <a:bodyPr/>
          <a:lstStyle/>
          <a:p>
            <a:r>
              <a:rPr lang="en-US" dirty="0"/>
              <a:t>Footer</a:t>
            </a:r>
          </a:p>
        </p:txBody>
      </p:sp>
    </p:spTree>
    <p:extLst>
      <p:ext uri="{BB962C8B-B14F-4D97-AF65-F5344CB8AC3E}">
        <p14:creationId xmlns:p14="http://schemas.microsoft.com/office/powerpoint/2010/main" val="766075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9123-28D6-CB4C-865C-7288C3612AEF}"/>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662E3DB4-BF72-844C-A069-3654624CEA55}"/>
              </a:ext>
            </a:extLst>
          </p:cNvPr>
          <p:cNvSpPr>
            <a:spLocks noGrp="1"/>
          </p:cNvSpPr>
          <p:nvPr>
            <p:ph type="sldNum" sz="quarter" idx="10"/>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282DD59E-87BB-E14E-B299-94A679CFEAB0}"/>
              </a:ext>
            </a:extLst>
          </p:cNvPr>
          <p:cNvSpPr>
            <a:spLocks noGrp="1"/>
          </p:cNvSpPr>
          <p:nvPr>
            <p:ph type="ftr" sz="quarter" idx="11"/>
          </p:nvPr>
        </p:nvSpPr>
        <p:spPr/>
        <p:txBody>
          <a:bodyPr/>
          <a:lstStyle/>
          <a:p>
            <a:r>
              <a:rPr lang="en-US" dirty="0"/>
              <a:t>Footer</a:t>
            </a:r>
          </a:p>
        </p:txBody>
      </p:sp>
    </p:spTree>
    <p:extLst>
      <p:ext uri="{BB962C8B-B14F-4D97-AF65-F5344CB8AC3E}">
        <p14:creationId xmlns:p14="http://schemas.microsoft.com/office/powerpoint/2010/main" val="240018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18F6F4-3AA9-4CA5-AFCB-69EC52562308}"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Tree>
    <p:extLst>
      <p:ext uri="{BB962C8B-B14F-4D97-AF65-F5344CB8AC3E}">
        <p14:creationId xmlns:p14="http://schemas.microsoft.com/office/powerpoint/2010/main" val="24957760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Preferred 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11176000" y="6537328"/>
            <a:ext cx="508000" cy="244475"/>
          </a:xfrm>
        </p:spPr>
        <p:txBody>
          <a:bodyPr/>
          <a:lstStyle/>
          <a:p>
            <a:fld id="{485C39CC-EE39-D443-B36F-C90C146C8057}" type="slidenum">
              <a:rPr lang="en-US" smtClean="0"/>
              <a:pPr/>
              <a:t>‹#›</a:t>
            </a:fld>
            <a:endParaRPr lang="en-US" dirty="0"/>
          </a:p>
        </p:txBody>
      </p:sp>
      <p:sp>
        <p:nvSpPr>
          <p:cNvPr id="16" name="object 4"/>
          <p:cNvSpPr/>
          <p:nvPr userDrawn="1"/>
        </p:nvSpPr>
        <p:spPr>
          <a:xfrm>
            <a:off x="505372" y="428603"/>
            <a:ext cx="563323" cy="422492"/>
          </a:xfrm>
          <a:custGeom>
            <a:avLst/>
            <a:gdLst/>
            <a:ahLst/>
            <a:cxnLst/>
            <a:rect l="l" t="t" r="r" b="b"/>
            <a:pathLst>
              <a:path w="684530" h="684530">
                <a:moveTo>
                  <a:pt x="342112" y="0"/>
                </a:moveTo>
                <a:lnTo>
                  <a:pt x="286692" y="4485"/>
                </a:lnTo>
                <a:lnTo>
                  <a:pt x="234092" y="17469"/>
                </a:lnTo>
                <a:lnTo>
                  <a:pt x="185023" y="38242"/>
                </a:lnTo>
                <a:lnTo>
                  <a:pt x="140193" y="66093"/>
                </a:lnTo>
                <a:lnTo>
                  <a:pt x="100314" y="100314"/>
                </a:lnTo>
                <a:lnTo>
                  <a:pt x="66093" y="140193"/>
                </a:lnTo>
                <a:lnTo>
                  <a:pt x="38242" y="185023"/>
                </a:lnTo>
                <a:lnTo>
                  <a:pt x="17469" y="234092"/>
                </a:lnTo>
                <a:lnTo>
                  <a:pt x="4485" y="286692"/>
                </a:lnTo>
                <a:lnTo>
                  <a:pt x="0" y="342112"/>
                </a:lnTo>
                <a:lnTo>
                  <a:pt x="1136" y="370130"/>
                </a:lnTo>
                <a:lnTo>
                  <a:pt x="9959" y="424229"/>
                </a:lnTo>
                <a:lnTo>
                  <a:pt x="26926" y="475152"/>
                </a:lnTo>
                <a:lnTo>
                  <a:pt x="51327" y="522190"/>
                </a:lnTo>
                <a:lnTo>
                  <a:pt x="82452" y="564634"/>
                </a:lnTo>
                <a:lnTo>
                  <a:pt x="119590" y="601773"/>
                </a:lnTo>
                <a:lnTo>
                  <a:pt x="162034" y="632897"/>
                </a:lnTo>
                <a:lnTo>
                  <a:pt x="209072" y="657298"/>
                </a:lnTo>
                <a:lnTo>
                  <a:pt x="259995" y="674265"/>
                </a:lnTo>
                <a:lnTo>
                  <a:pt x="314094" y="683088"/>
                </a:lnTo>
                <a:lnTo>
                  <a:pt x="342112" y="684225"/>
                </a:lnTo>
                <a:lnTo>
                  <a:pt x="370130" y="683088"/>
                </a:lnTo>
                <a:lnTo>
                  <a:pt x="397532" y="679739"/>
                </a:lnTo>
                <a:lnTo>
                  <a:pt x="424229" y="674265"/>
                </a:lnTo>
                <a:lnTo>
                  <a:pt x="450132" y="666755"/>
                </a:lnTo>
                <a:lnTo>
                  <a:pt x="470945" y="658888"/>
                </a:lnTo>
                <a:lnTo>
                  <a:pt x="342112" y="658888"/>
                </a:lnTo>
                <a:lnTo>
                  <a:pt x="316169" y="657836"/>
                </a:lnTo>
                <a:lnTo>
                  <a:pt x="266076" y="649665"/>
                </a:lnTo>
                <a:lnTo>
                  <a:pt x="218924" y="633954"/>
                </a:lnTo>
                <a:lnTo>
                  <a:pt x="175370" y="611359"/>
                </a:lnTo>
                <a:lnTo>
                  <a:pt x="136070" y="582538"/>
                </a:lnTo>
                <a:lnTo>
                  <a:pt x="101681" y="548149"/>
                </a:lnTo>
                <a:lnTo>
                  <a:pt x="72862" y="508849"/>
                </a:lnTo>
                <a:lnTo>
                  <a:pt x="50268" y="465294"/>
                </a:lnTo>
                <a:lnTo>
                  <a:pt x="34558" y="418144"/>
                </a:lnTo>
                <a:lnTo>
                  <a:pt x="26388" y="368054"/>
                </a:lnTo>
                <a:lnTo>
                  <a:pt x="25336" y="342112"/>
                </a:lnTo>
                <a:lnTo>
                  <a:pt x="26388" y="316170"/>
                </a:lnTo>
                <a:lnTo>
                  <a:pt x="34558" y="266081"/>
                </a:lnTo>
                <a:lnTo>
                  <a:pt x="50268" y="218930"/>
                </a:lnTo>
                <a:lnTo>
                  <a:pt x="72862" y="175376"/>
                </a:lnTo>
                <a:lnTo>
                  <a:pt x="101681" y="136075"/>
                </a:lnTo>
                <a:lnTo>
                  <a:pt x="136070" y="101686"/>
                </a:lnTo>
                <a:lnTo>
                  <a:pt x="175370" y="72865"/>
                </a:lnTo>
                <a:lnTo>
                  <a:pt x="218924" y="50270"/>
                </a:lnTo>
                <a:lnTo>
                  <a:pt x="266076" y="34559"/>
                </a:lnTo>
                <a:lnTo>
                  <a:pt x="316169" y="26388"/>
                </a:lnTo>
                <a:lnTo>
                  <a:pt x="342112" y="25336"/>
                </a:lnTo>
                <a:lnTo>
                  <a:pt x="470945" y="25336"/>
                </a:lnTo>
                <a:lnTo>
                  <a:pt x="450132" y="17469"/>
                </a:lnTo>
                <a:lnTo>
                  <a:pt x="424229" y="9959"/>
                </a:lnTo>
                <a:lnTo>
                  <a:pt x="397532" y="4485"/>
                </a:lnTo>
                <a:lnTo>
                  <a:pt x="370130" y="1136"/>
                </a:lnTo>
                <a:lnTo>
                  <a:pt x="342112" y="0"/>
                </a:lnTo>
                <a:close/>
              </a:path>
              <a:path w="684530" h="684530">
                <a:moveTo>
                  <a:pt x="470945" y="25336"/>
                </a:moveTo>
                <a:lnTo>
                  <a:pt x="342112" y="25336"/>
                </a:lnTo>
                <a:lnTo>
                  <a:pt x="368054" y="26388"/>
                </a:lnTo>
                <a:lnTo>
                  <a:pt x="393425" y="29490"/>
                </a:lnTo>
                <a:lnTo>
                  <a:pt x="442127" y="41513"/>
                </a:lnTo>
                <a:lnTo>
                  <a:pt x="487562" y="60748"/>
                </a:lnTo>
                <a:lnTo>
                  <a:pt x="529072" y="86538"/>
                </a:lnTo>
                <a:lnTo>
                  <a:pt x="565999" y="118225"/>
                </a:lnTo>
                <a:lnTo>
                  <a:pt x="597686" y="155152"/>
                </a:lnTo>
                <a:lnTo>
                  <a:pt x="623476" y="196662"/>
                </a:lnTo>
                <a:lnTo>
                  <a:pt x="642711" y="242097"/>
                </a:lnTo>
                <a:lnTo>
                  <a:pt x="654734" y="290799"/>
                </a:lnTo>
                <a:lnTo>
                  <a:pt x="658888" y="342112"/>
                </a:lnTo>
                <a:lnTo>
                  <a:pt x="657836" y="368054"/>
                </a:lnTo>
                <a:lnTo>
                  <a:pt x="649665" y="418144"/>
                </a:lnTo>
                <a:lnTo>
                  <a:pt x="633954" y="465294"/>
                </a:lnTo>
                <a:lnTo>
                  <a:pt x="611359" y="508849"/>
                </a:lnTo>
                <a:lnTo>
                  <a:pt x="582538" y="548149"/>
                </a:lnTo>
                <a:lnTo>
                  <a:pt x="548149" y="582538"/>
                </a:lnTo>
                <a:lnTo>
                  <a:pt x="508849" y="611359"/>
                </a:lnTo>
                <a:lnTo>
                  <a:pt x="465294" y="633954"/>
                </a:lnTo>
                <a:lnTo>
                  <a:pt x="418144" y="649665"/>
                </a:lnTo>
                <a:lnTo>
                  <a:pt x="368054" y="657836"/>
                </a:lnTo>
                <a:lnTo>
                  <a:pt x="342112" y="658888"/>
                </a:lnTo>
                <a:lnTo>
                  <a:pt x="470945" y="658888"/>
                </a:lnTo>
                <a:lnTo>
                  <a:pt x="522190" y="632897"/>
                </a:lnTo>
                <a:lnTo>
                  <a:pt x="564634" y="601773"/>
                </a:lnTo>
                <a:lnTo>
                  <a:pt x="601773" y="564634"/>
                </a:lnTo>
                <a:lnTo>
                  <a:pt x="632897" y="522190"/>
                </a:lnTo>
                <a:lnTo>
                  <a:pt x="657298" y="475152"/>
                </a:lnTo>
                <a:lnTo>
                  <a:pt x="674265" y="424229"/>
                </a:lnTo>
                <a:lnTo>
                  <a:pt x="683088" y="370130"/>
                </a:lnTo>
                <a:lnTo>
                  <a:pt x="684225" y="342112"/>
                </a:lnTo>
                <a:lnTo>
                  <a:pt x="683088" y="314094"/>
                </a:lnTo>
                <a:lnTo>
                  <a:pt x="674265" y="259995"/>
                </a:lnTo>
                <a:lnTo>
                  <a:pt x="657298" y="209072"/>
                </a:lnTo>
                <a:lnTo>
                  <a:pt x="632897" y="162034"/>
                </a:lnTo>
                <a:lnTo>
                  <a:pt x="601773" y="119590"/>
                </a:lnTo>
                <a:lnTo>
                  <a:pt x="564634" y="82452"/>
                </a:lnTo>
                <a:lnTo>
                  <a:pt x="522190" y="51327"/>
                </a:lnTo>
                <a:lnTo>
                  <a:pt x="475152" y="26926"/>
                </a:lnTo>
                <a:lnTo>
                  <a:pt x="470945" y="25336"/>
                </a:lnTo>
                <a:close/>
              </a:path>
              <a:path w="684530" h="684530">
                <a:moveTo>
                  <a:pt x="345521" y="253567"/>
                </a:moveTo>
                <a:lnTo>
                  <a:pt x="309124" y="272763"/>
                </a:lnTo>
                <a:lnTo>
                  <a:pt x="304101" y="519506"/>
                </a:lnTo>
                <a:lnTo>
                  <a:pt x="306782" y="533537"/>
                </a:lnTo>
                <a:lnTo>
                  <a:pt x="314132" y="545215"/>
                </a:lnTo>
                <a:lnTo>
                  <a:pt x="325115" y="553504"/>
                </a:lnTo>
                <a:lnTo>
                  <a:pt x="338691" y="557364"/>
                </a:lnTo>
                <a:lnTo>
                  <a:pt x="353951" y="554997"/>
                </a:lnTo>
                <a:lnTo>
                  <a:pt x="366306" y="548296"/>
                </a:lnTo>
                <a:lnTo>
                  <a:pt x="375088" y="538174"/>
                </a:lnTo>
                <a:lnTo>
                  <a:pt x="377243" y="532180"/>
                </a:lnTo>
                <a:lnTo>
                  <a:pt x="335127" y="532180"/>
                </a:lnTo>
                <a:lnTo>
                  <a:pt x="329425" y="526491"/>
                </a:lnTo>
                <a:lnTo>
                  <a:pt x="329425" y="284441"/>
                </a:lnTo>
                <a:lnTo>
                  <a:pt x="335127" y="278752"/>
                </a:lnTo>
                <a:lnTo>
                  <a:pt x="377688" y="278752"/>
                </a:lnTo>
                <a:lnTo>
                  <a:pt x="377429" y="277399"/>
                </a:lnTo>
                <a:lnTo>
                  <a:pt x="370077" y="265718"/>
                </a:lnTo>
                <a:lnTo>
                  <a:pt x="359095" y="257427"/>
                </a:lnTo>
                <a:lnTo>
                  <a:pt x="345521" y="253567"/>
                </a:lnTo>
                <a:close/>
              </a:path>
              <a:path w="684530" h="684530">
                <a:moveTo>
                  <a:pt x="377688" y="278752"/>
                </a:moveTo>
                <a:lnTo>
                  <a:pt x="349097" y="278752"/>
                </a:lnTo>
                <a:lnTo>
                  <a:pt x="354774" y="284441"/>
                </a:lnTo>
                <a:lnTo>
                  <a:pt x="354774" y="526491"/>
                </a:lnTo>
                <a:lnTo>
                  <a:pt x="349097" y="532180"/>
                </a:lnTo>
                <a:lnTo>
                  <a:pt x="377243" y="532180"/>
                </a:lnTo>
                <a:lnTo>
                  <a:pt x="379628" y="525546"/>
                </a:lnTo>
                <a:lnTo>
                  <a:pt x="380110" y="519506"/>
                </a:lnTo>
                <a:lnTo>
                  <a:pt x="379991" y="290799"/>
                </a:lnTo>
                <a:lnTo>
                  <a:pt x="377688" y="278752"/>
                </a:lnTo>
                <a:close/>
              </a:path>
              <a:path w="684530" h="684530">
                <a:moveTo>
                  <a:pt x="345521" y="152196"/>
                </a:moveTo>
                <a:lnTo>
                  <a:pt x="330261" y="154565"/>
                </a:lnTo>
                <a:lnTo>
                  <a:pt x="317906" y="161269"/>
                </a:lnTo>
                <a:lnTo>
                  <a:pt x="309124" y="171392"/>
                </a:lnTo>
                <a:lnTo>
                  <a:pt x="304583" y="184018"/>
                </a:lnTo>
                <a:lnTo>
                  <a:pt x="306608" y="200125"/>
                </a:lnTo>
                <a:lnTo>
                  <a:pt x="312754" y="212981"/>
                </a:lnTo>
                <a:lnTo>
                  <a:pt x="322186" y="222150"/>
                </a:lnTo>
                <a:lnTo>
                  <a:pt x="334069" y="227197"/>
                </a:lnTo>
                <a:lnTo>
                  <a:pt x="350762" y="225491"/>
                </a:lnTo>
                <a:lnTo>
                  <a:pt x="363984" y="219797"/>
                </a:lnTo>
                <a:lnTo>
                  <a:pt x="373448" y="210900"/>
                </a:lnTo>
                <a:lnTo>
                  <a:pt x="377364" y="202730"/>
                </a:lnTo>
                <a:lnTo>
                  <a:pt x="335127" y="202730"/>
                </a:lnTo>
                <a:lnTo>
                  <a:pt x="329425" y="197040"/>
                </a:lnTo>
                <a:lnTo>
                  <a:pt x="329425" y="183083"/>
                </a:lnTo>
                <a:lnTo>
                  <a:pt x="335127" y="177380"/>
                </a:lnTo>
                <a:lnTo>
                  <a:pt x="377688" y="177380"/>
                </a:lnTo>
                <a:lnTo>
                  <a:pt x="377429" y="176027"/>
                </a:lnTo>
                <a:lnTo>
                  <a:pt x="370077" y="164347"/>
                </a:lnTo>
                <a:lnTo>
                  <a:pt x="359095" y="156056"/>
                </a:lnTo>
                <a:lnTo>
                  <a:pt x="345521" y="152196"/>
                </a:lnTo>
                <a:close/>
              </a:path>
              <a:path w="684530" h="684530">
                <a:moveTo>
                  <a:pt x="377688" y="177380"/>
                </a:moveTo>
                <a:lnTo>
                  <a:pt x="349097" y="177380"/>
                </a:lnTo>
                <a:lnTo>
                  <a:pt x="354774" y="183083"/>
                </a:lnTo>
                <a:lnTo>
                  <a:pt x="354774" y="197040"/>
                </a:lnTo>
                <a:lnTo>
                  <a:pt x="349097" y="202730"/>
                </a:lnTo>
                <a:lnTo>
                  <a:pt x="377364" y="202730"/>
                </a:lnTo>
                <a:lnTo>
                  <a:pt x="378870" y="199587"/>
                </a:lnTo>
                <a:lnTo>
                  <a:pt x="380110" y="190055"/>
                </a:lnTo>
                <a:lnTo>
                  <a:pt x="377688" y="177380"/>
                </a:lnTo>
                <a:close/>
              </a:path>
            </a:pathLst>
          </a:custGeom>
          <a:solidFill>
            <a:srgbClr val="FFFFFF"/>
          </a:solidFill>
          <a:ln>
            <a:noFill/>
          </a:ln>
        </p:spPr>
        <p:txBody>
          <a:bodyPr wrap="square" lIns="0" tIns="0" rIns="0" bIns="0" rtlCol="0"/>
          <a:lstStyle/>
          <a:p>
            <a:endParaRPr sz="1350" kern="1200" dirty="0"/>
          </a:p>
        </p:txBody>
      </p:sp>
    </p:spTree>
    <p:extLst>
      <p:ext uri="{BB962C8B-B14F-4D97-AF65-F5344CB8AC3E}">
        <p14:creationId xmlns:p14="http://schemas.microsoft.com/office/powerpoint/2010/main" val="18841806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60667" y="1600468"/>
            <a:ext cx="6475437" cy="675437"/>
          </a:xfr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5260667" y="2670261"/>
            <a:ext cx="6475437" cy="3686093"/>
          </a:xfrm>
        </p:spPr>
        <p:txBody>
          <a:bodyPr>
            <a:normAutofit/>
          </a:bodyPr>
          <a:lstStyle>
            <a:lvl1pPr marL="0" indent="0" algn="l">
              <a:buNone/>
              <a:defRPr sz="900">
                <a:solidFill>
                  <a:schemeClr val="accent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9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12" name="Picture Placeholder 11"/>
          <p:cNvSpPr>
            <a:spLocks noGrp="1"/>
          </p:cNvSpPr>
          <p:nvPr>
            <p:ph type="pic" sz="quarter" idx="13"/>
          </p:nvPr>
        </p:nvSpPr>
        <p:spPr>
          <a:xfrm>
            <a:off x="491069" y="0"/>
            <a:ext cx="4325729" cy="6858000"/>
          </a:xfrm>
          <a:prstGeom prst="round1Rect">
            <a:avLst>
              <a:gd name="adj" fmla="val 11509"/>
            </a:avLst>
          </a:prstGeom>
          <a:solidFill>
            <a:schemeClr val="accent6"/>
          </a:solidFill>
        </p:spPr>
        <p:txBody>
          <a:bodyPr/>
          <a:lstStyle>
            <a:lvl1pPr>
              <a:defRPr baseline="0"/>
            </a:lvl1pPr>
          </a:lstStyle>
          <a:p>
            <a:endParaRPr lang="en-US" dirty="0"/>
          </a:p>
          <a:p>
            <a:r>
              <a:rPr lang="en-US" dirty="0"/>
              <a:t>     Insert Picture here</a:t>
            </a:r>
          </a:p>
        </p:txBody>
      </p:sp>
      <p:cxnSp>
        <p:nvCxnSpPr>
          <p:cNvPr id="18" name="Straight Connector 17"/>
          <p:cNvCxnSpPr/>
          <p:nvPr userDrawn="1"/>
        </p:nvCxnSpPr>
        <p:spPr>
          <a:xfrm>
            <a:off x="5375769" y="2275904"/>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 name="Text Placeholder 1"/>
          <p:cNvSpPr>
            <a:spLocks noGrp="1"/>
          </p:cNvSpPr>
          <p:nvPr>
            <p:ph type="body" sz="quarter" idx="29" hasCustomPrompt="1"/>
          </p:nvPr>
        </p:nvSpPr>
        <p:spPr>
          <a:xfrm>
            <a:off x="769072" y="220317"/>
            <a:ext cx="3820337" cy="7022085"/>
          </a:xfrm>
          <a:prstGeom prst="round1Rect">
            <a:avLst>
              <a:gd name="adj" fmla="val 10780"/>
            </a:avLst>
          </a:prstGeom>
          <a:ln w="19050" cmpd="sng">
            <a:solidFill>
              <a:srgbClr val="FFFFFF"/>
            </a:solidFill>
          </a:ln>
        </p:spPr>
        <p:txBody>
          <a:bodyPr/>
          <a:lstStyle/>
          <a:p>
            <a:r>
              <a:rPr lang="en-US" dirty="0"/>
              <a:t> </a:t>
            </a:r>
          </a:p>
        </p:txBody>
      </p:sp>
    </p:spTree>
    <p:extLst>
      <p:ext uri="{BB962C8B-B14F-4D97-AF65-F5344CB8AC3E}">
        <p14:creationId xmlns:p14="http://schemas.microsoft.com/office/powerpoint/2010/main" val="27985944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8589640" y="6356354"/>
            <a:ext cx="3454400" cy="365125"/>
          </a:xfrm>
          <a:prstGeom prst="rect">
            <a:avLst/>
          </a:prstGeom>
        </p:spPr>
        <p:txBody>
          <a:bodyPr/>
          <a:lstStyle/>
          <a:p>
            <a:r>
              <a:rPr lang="en-US" dirty="0">
                <a:solidFill>
                  <a:srgbClr val="4E8416"/>
                </a:solidFill>
              </a:rPr>
              <a:t>| </a:t>
            </a:r>
            <a:r>
              <a:rPr lang="en-US" dirty="0">
                <a:solidFill>
                  <a:srgbClr val="414042"/>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6" name="Title 1"/>
          <p:cNvSpPr>
            <a:spLocks noGrp="1"/>
          </p:cNvSpPr>
          <p:nvPr>
            <p:ph type="ctrTitle"/>
          </p:nvPr>
        </p:nvSpPr>
        <p:spPr>
          <a:xfrm>
            <a:off x="369894" y="459119"/>
            <a:ext cx="11534241" cy="675437"/>
          </a:xfrm>
        </p:spPr>
        <p:txBody>
          <a:bodyPr/>
          <a:lstStyle>
            <a:lvl1pPr algn="l">
              <a:defRPr>
                <a:solidFill>
                  <a:schemeClr val="accent4"/>
                </a:solidFill>
              </a:defRPr>
            </a:lvl1pPr>
          </a:lstStyle>
          <a:p>
            <a:r>
              <a:rPr lang="en-US" dirty="0"/>
              <a:t>Click to edit Master title style</a:t>
            </a:r>
          </a:p>
        </p:txBody>
      </p:sp>
      <p:cxnSp>
        <p:nvCxnSpPr>
          <p:cNvPr id="10" name="Straight Connector 9"/>
          <p:cNvCxnSpPr/>
          <p:nvPr userDrawn="1"/>
        </p:nvCxnSpPr>
        <p:spPr>
          <a:xfrm>
            <a:off x="484997" y="1134553"/>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84896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F7CBCAA-DD4C-A04F-9FC4-8D5EA347AD51}"/>
              </a:ext>
            </a:extLst>
          </p:cNvPr>
          <p:cNvGrpSpPr/>
          <p:nvPr userDrawn="1"/>
        </p:nvGrpSpPr>
        <p:grpSpPr>
          <a:xfrm>
            <a:off x="369903" y="323261"/>
            <a:ext cx="11432644" cy="6137807"/>
            <a:chOff x="277418" y="242444"/>
            <a:chExt cx="8574483" cy="4603355"/>
          </a:xfrm>
        </p:grpSpPr>
        <p:sp>
          <p:nvSpPr>
            <p:cNvPr id="12" name="Round Single Corner Rectangle 11">
              <a:extLst>
                <a:ext uri="{FF2B5EF4-FFF2-40B4-BE49-F238E27FC236}">
                  <a16:creationId xmlns:a16="http://schemas.microsoft.com/office/drawing/2014/main" id="{9730372F-AECB-EB47-885E-220ACC7E08C5}"/>
                </a:ext>
              </a:extLst>
            </p:cNvPr>
            <p:cNvSpPr/>
            <p:nvPr/>
          </p:nvSpPr>
          <p:spPr>
            <a:xfrm>
              <a:off x="277418" y="242444"/>
              <a:ext cx="8574483" cy="4603355"/>
            </a:xfrm>
            <a:prstGeom prst="round1Rect">
              <a:avLst>
                <a:gd name="adj" fmla="val 9488"/>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a16="http://schemas.microsoft.com/office/drawing/2014/main" id="{34382B1C-D20B-414C-B8BC-1C81426E039F}"/>
                </a:ext>
              </a:extLst>
            </p:cNvPr>
            <p:cNvCxnSpPr/>
            <p:nvPr/>
          </p:nvCxnSpPr>
          <p:spPr>
            <a:xfrm>
              <a:off x="1098550" y="685800"/>
              <a:ext cx="642546" cy="0"/>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sp>
        <p:nvSpPr>
          <p:cNvPr id="15" name="Round Single Corner Rectangle 14">
            <a:extLst>
              <a:ext uri="{FF2B5EF4-FFF2-40B4-BE49-F238E27FC236}">
                <a16:creationId xmlns:a16="http://schemas.microsoft.com/office/drawing/2014/main" id="{A990A004-46D0-6D47-B906-063E3C0369EB}"/>
              </a:ext>
            </a:extLst>
          </p:cNvPr>
          <p:cNvSpPr/>
          <p:nvPr userDrawn="1"/>
        </p:nvSpPr>
        <p:spPr>
          <a:xfrm rot="5400000">
            <a:off x="475433" y="217732"/>
            <a:ext cx="633179" cy="844239"/>
          </a:xfrm>
          <a:prstGeom prst="round1Rect">
            <a:avLst>
              <a:gd name="adj" fmla="val 18421"/>
            </a:avLst>
          </a:prstGeom>
          <a:solidFill>
            <a:schemeClr val="bg2"/>
          </a:solidFill>
          <a:ln w="1905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1350" dirty="0"/>
              <a:t> </a:t>
            </a:r>
          </a:p>
        </p:txBody>
      </p:sp>
      <p:sp>
        <p:nvSpPr>
          <p:cNvPr id="16" name="Slide Number Placeholder 6">
            <a:extLst>
              <a:ext uri="{FF2B5EF4-FFF2-40B4-BE49-F238E27FC236}">
                <a16:creationId xmlns:a16="http://schemas.microsoft.com/office/drawing/2014/main" id="{F568F9AF-D9F5-A247-8210-4070735E1284}"/>
              </a:ext>
            </a:extLst>
          </p:cNvPr>
          <p:cNvSpPr>
            <a:spLocks noGrp="1"/>
          </p:cNvSpPr>
          <p:nvPr>
            <p:ph type="sldNum" sz="quarter" idx="10"/>
          </p:nvPr>
        </p:nvSpPr>
        <p:spPr>
          <a:xfrm>
            <a:off x="11074400" y="6156328"/>
            <a:ext cx="508000" cy="244475"/>
          </a:xfrm>
        </p:spPr>
        <p:txBody>
          <a:bodyPr/>
          <a:lstStyle/>
          <a:p>
            <a:fld id="{485C39CC-EE39-D443-B36F-C90C146C8057}" type="slidenum">
              <a:rPr lang="en-US" smtClean="0"/>
              <a:pPr/>
              <a:t>‹#›</a:t>
            </a:fld>
            <a:endParaRPr lang="en-US" dirty="0"/>
          </a:p>
        </p:txBody>
      </p:sp>
      <p:sp>
        <p:nvSpPr>
          <p:cNvPr id="17" name="Footer Placeholder 7">
            <a:extLst>
              <a:ext uri="{FF2B5EF4-FFF2-40B4-BE49-F238E27FC236}">
                <a16:creationId xmlns:a16="http://schemas.microsoft.com/office/drawing/2014/main" id="{C8BA945A-9A60-6C4E-A773-4C6E10268B73}"/>
              </a:ext>
            </a:extLst>
          </p:cNvPr>
          <p:cNvSpPr>
            <a:spLocks noGrp="1"/>
          </p:cNvSpPr>
          <p:nvPr>
            <p:ph type="ftr" sz="quarter" idx="11"/>
          </p:nvPr>
        </p:nvSpPr>
        <p:spPr>
          <a:xfrm>
            <a:off x="609600" y="6617373"/>
            <a:ext cx="5486400" cy="213279"/>
          </a:xfrm>
        </p:spPr>
        <p:txBody>
          <a:bodyPr/>
          <a:lstStyle/>
          <a:p>
            <a:r>
              <a:rPr lang="en-US" dirty="0">
                <a:solidFill>
                  <a:srgbClr val="D5D5D5">
                    <a:lumMod val="50000"/>
                  </a:srgbClr>
                </a:solidFill>
              </a:rPr>
              <a:t>Revised 5/8/19 by Randy Martin, PhD </a:t>
            </a:r>
          </a:p>
        </p:txBody>
      </p:sp>
      <p:sp>
        <p:nvSpPr>
          <p:cNvPr id="18" name="Title 8">
            <a:extLst>
              <a:ext uri="{FF2B5EF4-FFF2-40B4-BE49-F238E27FC236}">
                <a16:creationId xmlns:a16="http://schemas.microsoft.com/office/drawing/2014/main" id="{A03EA082-7772-AE44-8746-42599C9D7E5C}"/>
              </a:ext>
            </a:extLst>
          </p:cNvPr>
          <p:cNvSpPr>
            <a:spLocks noGrp="1"/>
          </p:cNvSpPr>
          <p:nvPr>
            <p:ph type="title"/>
          </p:nvPr>
        </p:nvSpPr>
        <p:spPr>
          <a:xfrm>
            <a:off x="1464745" y="338671"/>
            <a:ext cx="10117656" cy="654685"/>
          </a:xfrm>
        </p:spPr>
        <p:txBody>
          <a:bodyPr anchor="ctr" anchorCtr="0">
            <a:normAutofit/>
          </a:bodyPr>
          <a:lstStyle>
            <a:lvl1pPr>
              <a:defRPr sz="1500" b="0">
                <a:solidFill>
                  <a:schemeClr val="bg2"/>
                </a:solidFill>
              </a:defRPr>
            </a:lvl1pPr>
          </a:lstStyle>
          <a:p>
            <a:r>
              <a:rPr lang="en-US" dirty="0"/>
              <a:t>Click to edit Master title style</a:t>
            </a:r>
          </a:p>
        </p:txBody>
      </p:sp>
      <p:sp>
        <p:nvSpPr>
          <p:cNvPr id="19" name="Date Placeholder 1">
            <a:extLst>
              <a:ext uri="{FF2B5EF4-FFF2-40B4-BE49-F238E27FC236}">
                <a16:creationId xmlns:a16="http://schemas.microsoft.com/office/drawing/2014/main" id="{A9E76A3F-766B-7E4A-B0D1-AE4FCD0E3DA7}"/>
              </a:ext>
            </a:extLst>
          </p:cNvPr>
          <p:cNvSpPr>
            <a:spLocks noGrp="1"/>
          </p:cNvSpPr>
          <p:nvPr>
            <p:ph type="dt" sz="half" idx="12"/>
          </p:nvPr>
        </p:nvSpPr>
        <p:spPr>
          <a:xfrm>
            <a:off x="7315200" y="6152389"/>
            <a:ext cx="3759200" cy="243922"/>
          </a:xfrm>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34704331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2" descr="\\psf\Host\Volumes\johbee\Documents\01_Freelance_Design\INTERBRAND\Humana\exports\template_fix_and_tutorial\slide_LifeBox_300-green.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296864"/>
            <a:ext cx="115951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10" descr="hum_rgb_pos.emf"/>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4964"/>
            <a:ext cx="10972800" cy="4422775"/>
          </a:xfrm>
        </p:spPr>
        <p:txBody>
          <a:bodyPr/>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43000" indent="-230188">
              <a:defRPr sz="1400"/>
            </a:lvl5pPr>
            <a:lvl6pPr marL="1143000" indent="-228600">
              <a:spcBef>
                <a:spcPts val="960"/>
              </a:spcBef>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83734" y="338669"/>
            <a:ext cx="10498665" cy="1003115"/>
          </a:xfrm>
        </p:spPr>
        <p:txBody>
          <a:bodyPr anchor="ctr"/>
          <a:lstStyle>
            <a:lvl1pPr>
              <a:defRPr sz="3200" b="0">
                <a:solidFill>
                  <a:schemeClr val="tx2"/>
                </a:solidFill>
              </a:defRPr>
            </a:lvl1pPr>
          </a:lstStyle>
          <a:p>
            <a:r>
              <a:rPr lang="en-US" dirty="0"/>
              <a:t>Click to edit Master title style</a:t>
            </a:r>
          </a:p>
        </p:txBody>
      </p:sp>
      <p:sp>
        <p:nvSpPr>
          <p:cNvPr id="7" name="Slide Number Placeholder 6"/>
          <p:cNvSpPr>
            <a:spLocks noGrp="1"/>
          </p:cNvSpPr>
          <p:nvPr>
            <p:ph type="sldNum" sz="quarter" idx="10"/>
          </p:nvPr>
        </p:nvSpPr>
        <p:spPr/>
        <p:txBody>
          <a:bodyPr/>
          <a:lstStyle>
            <a:lvl1pPr>
              <a:defRPr/>
            </a:lvl1pPr>
          </a:lstStyle>
          <a:p>
            <a:pPr>
              <a:defRPr/>
            </a:pPr>
            <a:fld id="{FF5029B3-C8CE-4222-8814-3243209F5950}" type="slidenum">
              <a:rPr lang="en-US"/>
              <a:pPr>
                <a:defRPr/>
              </a:pPr>
              <a:t>‹#›</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a:t>Insert form number via Header and Footer option or delete, if not needed</a:t>
            </a:r>
          </a:p>
        </p:txBody>
      </p:sp>
      <p:sp>
        <p:nvSpPr>
          <p:cNvPr id="10" name="Date Placeholder 1"/>
          <p:cNvSpPr>
            <a:spLocks noGrp="1"/>
          </p:cNvSpPr>
          <p:nvPr>
            <p:ph type="dt" sz="half" idx="12"/>
          </p:nvPr>
        </p:nvSpPr>
        <p:spPr/>
        <p:txBody>
          <a:bodyPr/>
          <a:lstStyle>
            <a:lvl1pPr>
              <a:defRPr/>
            </a:lvl1pPr>
          </a:lstStyle>
          <a:p>
            <a:pPr>
              <a:defRPr/>
            </a:pPr>
            <a:r>
              <a:rPr lang="en-US" dirty="0"/>
              <a:t>Insert date via Header and Footer option</a:t>
            </a:r>
          </a:p>
        </p:txBody>
      </p:sp>
    </p:spTree>
    <p:extLst>
      <p:ext uri="{BB962C8B-B14F-4D97-AF65-F5344CB8AC3E}">
        <p14:creationId xmlns:p14="http://schemas.microsoft.com/office/powerpoint/2010/main" val="12914352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pic>
        <p:nvPicPr>
          <p:cNvPr id="5" name="Picture 2" descr="\\psf\Host\Volumes\johbee\Documents\01_Freelance_Design\INTERBRAND\Humana\exports\template_fix_and_tutorial\slide_LifeBox_300-green.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296864"/>
            <a:ext cx="115951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10" descr="hum_rgb_pos.emf"/>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4964"/>
            <a:ext cx="5484283" cy="4422775"/>
          </a:xfrm>
        </p:spPr>
        <p:txBody>
          <a:bodyPr rIns="9144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83734" y="338669"/>
            <a:ext cx="10498665" cy="1003115"/>
          </a:xfrm>
        </p:spPr>
        <p:txBody>
          <a:bodyPr anchor="ctr"/>
          <a:lstStyle>
            <a:lvl1pPr>
              <a:defRPr sz="3200" b="0">
                <a:solidFill>
                  <a:schemeClr val="tx2"/>
                </a:solidFill>
              </a:defRPr>
            </a:lvl1pPr>
          </a:lstStyle>
          <a:p>
            <a:r>
              <a:rPr lang="en-US" dirty="0"/>
              <a:t>Click to edit Master title style</a:t>
            </a:r>
          </a:p>
        </p:txBody>
      </p:sp>
      <p:sp>
        <p:nvSpPr>
          <p:cNvPr id="12" name="Content Placeholder 2"/>
          <p:cNvSpPr>
            <a:spLocks noGrp="1"/>
          </p:cNvSpPr>
          <p:nvPr>
            <p:ph idx="12"/>
          </p:nvPr>
        </p:nvSpPr>
        <p:spPr>
          <a:xfrm>
            <a:off x="6091768" y="1604964"/>
            <a:ext cx="5484283" cy="4422775"/>
          </a:xfrm>
        </p:spPr>
        <p:txBody>
          <a:bodyPr rIns="9144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3"/>
          </p:nvPr>
        </p:nvSpPr>
        <p:spPr/>
        <p:txBody>
          <a:bodyPr/>
          <a:lstStyle>
            <a:lvl1pPr>
              <a:defRPr/>
            </a:lvl1pPr>
          </a:lstStyle>
          <a:p>
            <a:pPr>
              <a:defRPr/>
            </a:pPr>
            <a:fld id="{623502FF-6483-4371-A078-68E911BDB007}" type="slidenum">
              <a:rPr lang="en-US"/>
              <a:pPr>
                <a:defRPr/>
              </a:pPr>
              <a:t>‹#›</a:t>
            </a:fld>
            <a:endParaRPr lang="en-US" dirty="0"/>
          </a:p>
        </p:txBody>
      </p:sp>
      <p:sp>
        <p:nvSpPr>
          <p:cNvPr id="10" name="Footer Placeholder 7"/>
          <p:cNvSpPr>
            <a:spLocks noGrp="1"/>
          </p:cNvSpPr>
          <p:nvPr>
            <p:ph type="ftr" sz="quarter" idx="14"/>
          </p:nvPr>
        </p:nvSpPr>
        <p:spPr/>
        <p:txBody>
          <a:bodyPr/>
          <a:lstStyle>
            <a:lvl1pPr>
              <a:defRPr/>
            </a:lvl1pPr>
          </a:lstStyle>
          <a:p>
            <a:pPr>
              <a:defRPr/>
            </a:pPr>
            <a:r>
              <a:rPr lang="en-US" dirty="0"/>
              <a:t>Insert form number via Header and Footer option or delete, if not needed</a:t>
            </a:r>
          </a:p>
        </p:txBody>
      </p:sp>
      <p:sp>
        <p:nvSpPr>
          <p:cNvPr id="11" name="Date Placeholder 1"/>
          <p:cNvSpPr>
            <a:spLocks noGrp="1"/>
          </p:cNvSpPr>
          <p:nvPr>
            <p:ph type="dt" sz="half" idx="15"/>
          </p:nvPr>
        </p:nvSpPr>
        <p:spPr/>
        <p:txBody>
          <a:bodyPr/>
          <a:lstStyle>
            <a:lvl1pPr>
              <a:defRPr/>
            </a:lvl1pPr>
          </a:lstStyle>
          <a:p>
            <a:pPr>
              <a:defRPr/>
            </a:pPr>
            <a:r>
              <a:rPr lang="en-US" dirty="0"/>
              <a:t>Insert date via Header and Footer option</a:t>
            </a:r>
          </a:p>
        </p:txBody>
      </p:sp>
    </p:spTree>
    <p:extLst>
      <p:ext uri="{BB962C8B-B14F-4D97-AF65-F5344CB8AC3E}">
        <p14:creationId xmlns:p14="http://schemas.microsoft.com/office/powerpoint/2010/main" val="8709464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7D1925D7-C5CF-4574-9446-2AA0327C58B7}" type="slidenum">
              <a:rPr lang="en-US" smtClean="0"/>
              <a:pPr/>
              <a:t>‹#›</a:t>
            </a:fld>
            <a:endParaRPr lang="en-US" dirty="0"/>
          </a:p>
        </p:txBody>
      </p:sp>
    </p:spTree>
    <p:extLst>
      <p:ext uri="{BB962C8B-B14F-4D97-AF65-F5344CB8AC3E}">
        <p14:creationId xmlns:p14="http://schemas.microsoft.com/office/powerpoint/2010/main" val="10434205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1083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476750"/>
          </a:xfrm>
        </p:spPr>
        <p:txBody>
          <a:bodyPr lIns="0" tIns="0" rIns="0" bIns="0"/>
          <a:lstStyle>
            <a:lvl1pPr>
              <a:defRPr sz="2400">
                <a:solidFill>
                  <a:srgbClr val="000000"/>
                </a:solidFill>
                <a:latin typeface="+mn-lt"/>
                <a:cs typeface="Arial"/>
              </a:defRPr>
            </a:lvl1pPr>
            <a:lvl2pPr marL="460375" indent="-231775">
              <a:spcBef>
                <a:spcPts val="0"/>
              </a:spcBef>
              <a:spcAft>
                <a:spcPts val="1000"/>
              </a:spcAft>
              <a:buFont typeface="BentonSansF Book" pitchFamily="50" charset="0"/>
              <a:buChar char="–"/>
              <a:defRPr b="0">
                <a:solidFill>
                  <a:srgbClr val="000000"/>
                </a:solidFill>
                <a:latin typeface="+mn-lt"/>
                <a:cs typeface="Arial"/>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a:p>
            <a:pPr lvl="1"/>
            <a:r>
              <a:rPr lang="en-US"/>
              <a:t>Second level</a:t>
            </a:r>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Title 8"/>
          <p:cNvSpPr>
            <a:spLocks noGrp="1"/>
          </p:cNvSpPr>
          <p:nvPr>
            <p:ph type="title"/>
          </p:nvPr>
        </p:nvSpPr>
        <p:spPr/>
        <p:txBody>
          <a:bodyPr/>
          <a:lstStyle>
            <a:lvl1pPr>
              <a:defRPr>
                <a:latin typeface="+mj-lt"/>
                <a:cs typeface="Arial"/>
              </a:defRPr>
            </a:lvl1p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374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B43C26-5127-4DE2-B4E6-9FC3B94FCB23}" type="slidenum">
              <a:rPr lang="en-US"/>
              <a:pPr>
                <a:defRPr/>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General Titl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463296" y="685801"/>
            <a:ext cx="7408333" cy="1839259"/>
          </a:xfrm>
        </p:spPr>
        <p:txBody>
          <a:bodyPr>
            <a:normAutofit/>
          </a:bodyPr>
          <a:lstStyle>
            <a:lvl1pPr algn="l" defTabSz="457200" rtl="0" eaLnBrk="1" latinLnBrk="0" hangingPunct="1">
              <a:lnSpc>
                <a:spcPct val="90000"/>
              </a:lnSpc>
              <a:spcBef>
                <a:spcPct val="0"/>
              </a:spcBef>
              <a:buNone/>
              <a:defRPr lang="en-US" sz="4000" kern="1200" dirty="0" smtClean="0">
                <a:solidFill>
                  <a:schemeClr val="bg2"/>
                </a:solidFill>
                <a:latin typeface="+mj-lt"/>
                <a:ea typeface="+mj-ea"/>
                <a:cs typeface="+mj-cs"/>
              </a:defRPr>
            </a:lvl1pPr>
          </a:lstStyle>
          <a:p>
            <a:r>
              <a:rPr lang="en-US"/>
              <a:t>Click to edit Master title style</a:t>
            </a:r>
            <a:endParaRPr lang="en-US" dirty="0"/>
          </a:p>
        </p:txBody>
      </p:sp>
      <p:sp>
        <p:nvSpPr>
          <p:cNvPr id="9" name="Subtitle 2"/>
          <p:cNvSpPr>
            <a:spLocks noGrp="1"/>
          </p:cNvSpPr>
          <p:nvPr userDrawn="1">
            <p:ph type="subTitle" idx="1"/>
          </p:nvPr>
        </p:nvSpPr>
        <p:spPr>
          <a:xfrm>
            <a:off x="463296" y="2576980"/>
            <a:ext cx="7408333" cy="130922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userDrawn="1">
            <p:ph type="body" sz="quarter" idx="12"/>
          </p:nvPr>
        </p:nvSpPr>
        <p:spPr>
          <a:xfrm>
            <a:off x="463297" y="3886200"/>
            <a:ext cx="7381753" cy="1022350"/>
          </a:xfrm>
        </p:spPr>
        <p:txBody>
          <a:bodyPr>
            <a:normAutofit/>
          </a:bodyPr>
          <a:lstStyle>
            <a:lvl1pPr marL="0" indent="0">
              <a:spcBef>
                <a:spcPts val="0"/>
              </a:spcBef>
              <a:buNone/>
              <a:defRPr sz="1600">
                <a:solidFill>
                  <a:schemeClr val="accent4"/>
                </a:solidFill>
              </a:defRPr>
            </a:lvl1pPr>
          </a:lstStyle>
          <a:p>
            <a:pPr lvl="0"/>
            <a:r>
              <a:rPr lang="en-US"/>
              <a:t>Click to edit Master text styles</a:t>
            </a:r>
          </a:p>
        </p:txBody>
      </p:sp>
      <p:pic>
        <p:nvPicPr>
          <p:cNvPr id="6" name="Picture 5"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0192" y="6001983"/>
            <a:ext cx="2806755" cy="667460"/>
          </a:xfrm>
          <a:prstGeom prst="rect">
            <a:avLst/>
          </a:prstGeom>
          <a:solidFill>
            <a:schemeClr val="bg1"/>
          </a:solidFill>
        </p:spPr>
      </p:pic>
      <p:sp>
        <p:nvSpPr>
          <p:cNvPr id="11"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34131228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General TItle 1">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1011936" y="2078657"/>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userDrawn="1">
            <p:ph type="subTitle" idx="1"/>
          </p:nvPr>
        </p:nvSpPr>
        <p:spPr>
          <a:xfrm>
            <a:off x="1011936" y="3436469"/>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userDrawn="1">
            <p:ph type="body" sz="quarter" idx="12"/>
          </p:nvPr>
        </p:nvSpPr>
        <p:spPr>
          <a:xfrm>
            <a:off x="7653185" y="4548668"/>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pic>
        <p:nvPicPr>
          <p:cNvPr id="6" name="Picture 5"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0192" y="6001983"/>
            <a:ext cx="2806755" cy="667460"/>
          </a:xfrm>
          <a:prstGeom prst="rect">
            <a:avLst/>
          </a:prstGeom>
          <a:solidFill>
            <a:schemeClr val="bg1"/>
          </a:solidFill>
        </p:spPr>
      </p:pic>
      <p:sp>
        <p:nvSpPr>
          <p:cNvPr id="11" name="Footer Placeholder 2"/>
          <p:cNvSpPr>
            <a:spLocks noGrp="1"/>
          </p:cNvSpPr>
          <p:nvPr>
            <p:ph type="ftr" sz="quarter" idx="14"/>
          </p:nvPr>
        </p:nvSpPr>
        <p:spPr>
          <a:xfrm>
            <a:off x="442828" y="6617371"/>
            <a:ext cx="5486400" cy="213279"/>
          </a:xfrm>
        </p:spPr>
        <p:txBody>
          <a:bodyPr/>
          <a:lstStyle>
            <a:lvl1pPr>
              <a:defRPr lang="en-US" sz="900" b="0" i="0" u="none" strike="noStrike" baseline="0" smtClean="0"/>
            </a:lvl1pPr>
          </a:lstStyle>
          <a:p>
            <a:r>
              <a:rPr dirty="0">
                <a:solidFill>
                  <a:srgbClr val="D5D5D5">
                    <a:lumMod val="50000"/>
                  </a:srgbClr>
                </a:solidFill>
              </a:rPr>
              <a:t>GCHJ4J4EN</a:t>
            </a:r>
          </a:p>
        </p:txBody>
      </p:sp>
    </p:spTree>
    <p:extLst>
      <p:ext uri="{BB962C8B-B14F-4D97-AF65-F5344CB8AC3E}">
        <p14:creationId xmlns:p14="http://schemas.microsoft.com/office/powerpoint/2010/main" val="1860822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General Title 2">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2631042" y="3108199"/>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userDrawn="1">
            <p:ph type="subTitle" idx="1"/>
          </p:nvPr>
        </p:nvSpPr>
        <p:spPr>
          <a:xfrm>
            <a:off x="2631042" y="4827271"/>
            <a:ext cx="5899991" cy="850376"/>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userDrawn="1">
            <p:ph type="body" sz="quarter" idx="12"/>
          </p:nvPr>
        </p:nvSpPr>
        <p:spPr>
          <a:xfrm>
            <a:off x="9493410" y="4396297"/>
            <a:ext cx="1961492"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pic>
        <p:nvPicPr>
          <p:cNvPr id="6" name="Picture 5"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28048112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General Title 3">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1014637" y="2862072"/>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userDrawn="1">
            <p:ph type="subTitle" idx="1"/>
          </p:nvPr>
        </p:nvSpPr>
        <p:spPr>
          <a:xfrm>
            <a:off x="1014637" y="4581144"/>
            <a:ext cx="5899991" cy="1021797"/>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userDrawn="1">
            <p:ph type="body" sz="quarter" idx="12"/>
          </p:nvPr>
        </p:nvSpPr>
        <p:spPr>
          <a:xfrm>
            <a:off x="7774373" y="2751066"/>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pic>
        <p:nvPicPr>
          <p:cNvPr id="6" name="Picture 5"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36850037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General Title 4">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9164201" y="2725815"/>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
        <p:nvSpPr>
          <p:cNvPr id="6" name="Title 1"/>
          <p:cNvSpPr>
            <a:spLocks noGrp="1"/>
          </p:cNvSpPr>
          <p:nvPr>
            <p:ph type="ctrTitle"/>
          </p:nvPr>
        </p:nvSpPr>
        <p:spPr>
          <a:xfrm>
            <a:off x="1011936" y="2863699"/>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7" name="Subtitle 2"/>
          <p:cNvSpPr>
            <a:spLocks noGrp="1"/>
          </p:cNvSpPr>
          <p:nvPr>
            <p:ph type="subTitle" idx="1"/>
          </p:nvPr>
        </p:nvSpPr>
        <p:spPr>
          <a:xfrm>
            <a:off x="1011936" y="4221511"/>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36060253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General Title 5">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1014637" y="704251"/>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userDrawn="1">
            <p:ph type="subTitle" idx="1"/>
          </p:nvPr>
        </p:nvSpPr>
        <p:spPr>
          <a:xfrm>
            <a:off x="1014637" y="2423323"/>
            <a:ext cx="5899991" cy="920394"/>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userDrawn="1">
            <p:ph type="body" sz="quarter" idx="12"/>
          </p:nvPr>
        </p:nvSpPr>
        <p:spPr>
          <a:xfrm>
            <a:off x="7754452" y="2321367"/>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pic>
        <p:nvPicPr>
          <p:cNvPr id="6" name="Picture 5"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21568619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Medicare Title 1">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4753912" y="3511194"/>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
        <p:nvSpPr>
          <p:cNvPr id="6" name="Title 1"/>
          <p:cNvSpPr>
            <a:spLocks noGrp="1"/>
          </p:cNvSpPr>
          <p:nvPr>
            <p:ph type="ctrTitle"/>
          </p:nvPr>
        </p:nvSpPr>
        <p:spPr>
          <a:xfrm>
            <a:off x="1014637" y="704251"/>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7" name="Subtitle 2"/>
          <p:cNvSpPr>
            <a:spLocks noGrp="1"/>
          </p:cNvSpPr>
          <p:nvPr>
            <p:ph type="subTitle" idx="1"/>
          </p:nvPr>
        </p:nvSpPr>
        <p:spPr>
          <a:xfrm>
            <a:off x="1014637" y="2423323"/>
            <a:ext cx="5899991" cy="78903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20980713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Medicare Title 2">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7431024" y="4523762"/>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
        <p:nvSpPr>
          <p:cNvPr id="6" name="Title 1"/>
          <p:cNvSpPr>
            <a:spLocks noGrp="1"/>
          </p:cNvSpPr>
          <p:nvPr>
            <p:ph type="ctrTitle"/>
          </p:nvPr>
        </p:nvSpPr>
        <p:spPr>
          <a:xfrm>
            <a:off x="3541873" y="2011304"/>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7" name="Subtitle 2"/>
          <p:cNvSpPr>
            <a:spLocks noGrp="1"/>
          </p:cNvSpPr>
          <p:nvPr>
            <p:ph type="subTitle" idx="1"/>
          </p:nvPr>
        </p:nvSpPr>
        <p:spPr>
          <a:xfrm>
            <a:off x="3541873" y="3369116"/>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22366849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eterans Title 1">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9243887" y="4493880"/>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
        <p:nvSpPr>
          <p:cNvPr id="6" name="Title 1"/>
          <p:cNvSpPr>
            <a:spLocks noGrp="1"/>
          </p:cNvSpPr>
          <p:nvPr>
            <p:ph type="ctrTitle"/>
          </p:nvPr>
        </p:nvSpPr>
        <p:spPr>
          <a:xfrm>
            <a:off x="3541873" y="2011304"/>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7" name="Subtitle 2"/>
          <p:cNvSpPr>
            <a:spLocks noGrp="1"/>
          </p:cNvSpPr>
          <p:nvPr>
            <p:ph type="subTitle" idx="1"/>
          </p:nvPr>
        </p:nvSpPr>
        <p:spPr>
          <a:xfrm>
            <a:off x="3541873" y="3369116"/>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1034464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1238947" y="851961"/>
            <a:ext cx="7114831" cy="587903"/>
          </a:xfrm>
        </p:spPr>
        <p:txBody>
          <a:bodyPr>
            <a:normAutofit/>
          </a:bodyPr>
          <a:lstStyle>
            <a:lvl1pPr algn="l" defTabSz="457200" rtl="0" eaLnBrk="1" latinLnBrk="0" hangingPunct="1">
              <a:lnSpc>
                <a:spcPct val="90000"/>
              </a:lnSpc>
              <a:spcBef>
                <a:spcPct val="0"/>
              </a:spcBef>
              <a:buNone/>
              <a:defRPr lang="en-US" sz="4000" b="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userDrawn="1">
            <p:ph type="subTitle" idx="1"/>
          </p:nvPr>
        </p:nvSpPr>
        <p:spPr>
          <a:xfrm>
            <a:off x="1238947" y="1600201"/>
            <a:ext cx="7114831" cy="2646893"/>
          </a:xfrm>
        </p:spPr>
        <p:txBody>
          <a:bodyPr>
            <a:normAutofit/>
          </a:bodyPr>
          <a:lstStyle>
            <a:lvl1pPr marL="0" indent="0" algn="l" defTabSz="457200" rtl="0" eaLnBrk="1" latinLnBrk="0" hangingPunct="1">
              <a:lnSpc>
                <a:spcPct val="90000"/>
              </a:lnSpc>
              <a:spcBef>
                <a:spcPts val="0"/>
              </a:spcBef>
              <a:buFont typeface="Arial"/>
              <a:buNone/>
              <a:defRPr lang="en-US" sz="2600" kern="1200" dirty="0" smtClean="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solidFill>
                  <a:srgbClr val="D5D5D5">
                    <a:lumMod val="50000"/>
                  </a:srgbClr>
                </a:solidFill>
              </a:rPr>
              <a:t>Insert date via Header and Footer option</a:t>
            </a:r>
          </a:p>
        </p:txBody>
      </p:sp>
      <p:sp>
        <p:nvSpPr>
          <p:cNvPr id="6" name="Slide Number Placeholder 5"/>
          <p:cNvSpPr>
            <a:spLocks noGrp="1"/>
          </p:cNvSpPr>
          <p:nvPr>
            <p:ph type="sldNum" sz="quarter" idx="12"/>
          </p:nvPr>
        </p:nvSpPr>
        <p:spPr/>
        <p:txBody>
          <a:bodyPr/>
          <a:lstStyle/>
          <a:p>
            <a:fld id="{485C39CC-EE39-D443-B36F-C90C146C8057}" type="slidenum">
              <a:rPr lang="en-US" smtClean="0"/>
              <a:pPr/>
              <a:t>‹#›</a:t>
            </a:fld>
            <a:endParaRPr lang="en-US" dirty="0"/>
          </a:p>
        </p:txBody>
      </p:sp>
      <p:pic>
        <p:nvPicPr>
          <p:cNvPr id="7" name="Picture 6"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0192" y="6001983"/>
            <a:ext cx="2806755" cy="667460"/>
          </a:xfrm>
          <a:prstGeom prst="rect">
            <a:avLst/>
          </a:prstGeom>
          <a:solidFill>
            <a:schemeClr val="bg1"/>
          </a:solidFill>
        </p:spPr>
      </p:pic>
      <p:sp>
        <p:nvSpPr>
          <p:cNvPr id="11"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
        <p:nvSpPr>
          <p:cNvPr id="12" name="Rectangle 11"/>
          <p:cNvSpPr/>
          <p:nvPr userDrawn="1"/>
        </p:nvSpPr>
        <p:spPr>
          <a:xfrm>
            <a:off x="3245815" y="6247070"/>
            <a:ext cx="6291884" cy="253916"/>
          </a:xfrm>
          <a:prstGeom prst="rect">
            <a:avLst/>
          </a:prstGeom>
        </p:spPr>
        <p:txBody>
          <a:bodyPr wrap="square">
            <a:spAutoFit/>
          </a:bodyPr>
          <a:lstStyle/>
          <a:p>
            <a:pPr defTabSz="457200"/>
            <a:r>
              <a:rPr lang="en-US" sz="1050" dirty="0">
                <a:solidFill>
                  <a:srgbClr val="1A1812"/>
                </a:solidFill>
              </a:rPr>
              <a:t>These non-insurance services are provided by Humana Wellness.</a:t>
            </a:r>
          </a:p>
        </p:txBody>
      </p:sp>
    </p:spTree>
    <p:extLst>
      <p:ext uri="{BB962C8B-B14F-4D97-AF65-F5344CB8AC3E}">
        <p14:creationId xmlns:p14="http://schemas.microsoft.com/office/powerpoint/2010/main" val="2822821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46EE86-976F-4771-A9B9-DCE846E3E83B}"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6"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297033"/>
            <a:ext cx="11594616" cy="1214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 y="1604964"/>
            <a:ext cx="10972800" cy="4422775"/>
          </a:xfrm>
        </p:spPr>
        <p:txBody>
          <a:bodyPr lIns="0" tIns="0" rIns="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43000" indent="-230188">
              <a:defRPr sz="1400"/>
            </a:lvl5pPr>
            <a:lvl6pPr marL="1143000" indent="-228600">
              <a:spcBef>
                <a:spcPts val="960"/>
              </a:spcBef>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a:xfrm>
            <a:off x="609601" y="6617371"/>
            <a:ext cx="5486399" cy="213279"/>
          </a:xfrm>
        </p:spPr>
        <p:txBody>
          <a:bodyPr/>
          <a:lstStyle/>
          <a:p>
            <a:r>
              <a:rPr lang="en-US" dirty="0">
                <a:solidFill>
                  <a:srgbClr val="D5D5D5">
                    <a:lumMod val="50000"/>
                  </a:srgbClr>
                </a:solidFill>
              </a:rPr>
              <a:t>DIN # HERE</a:t>
            </a:r>
          </a:p>
        </p:txBody>
      </p:sp>
      <p:sp>
        <p:nvSpPr>
          <p:cNvPr id="9" name="Title 8"/>
          <p:cNvSpPr>
            <a:spLocks noGrp="1"/>
          </p:cNvSpPr>
          <p:nvPr>
            <p:ph type="title"/>
          </p:nvPr>
        </p:nvSpPr>
        <p:spPr>
          <a:xfrm>
            <a:off x="1083734" y="338669"/>
            <a:ext cx="10498665" cy="1003115"/>
          </a:xfrm>
        </p:spPr>
        <p:txBody>
          <a:bodyPr anchor="ctr" anchorCtr="0"/>
          <a:lstStyle>
            <a:lvl1pPr>
              <a:defRPr b="0">
                <a:solidFill>
                  <a:schemeClr val="tx2"/>
                </a:solidFill>
              </a:defRPr>
            </a:lvl1pPr>
          </a:lstStyle>
          <a:p>
            <a:r>
              <a:rPr lang="en-US"/>
              <a:t>Click to edit Master title style</a:t>
            </a:r>
            <a:endParaRPr lang="en-US" dirty="0"/>
          </a:p>
        </p:txBody>
      </p:sp>
      <p:cxnSp>
        <p:nvCxnSpPr>
          <p:cNvPr id="11" name="Straight Connector 10"/>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
        <p:nvSpPr>
          <p:cNvPr id="2" name="Date Placeholder 1"/>
          <p:cNvSpPr>
            <a:spLocks noGrp="1"/>
          </p:cNvSpPr>
          <p:nvPr>
            <p:ph type="dt" sz="half" idx="12"/>
          </p:nvPr>
        </p:nvSpPr>
        <p:spPr>
          <a:xfrm>
            <a:off x="7315200" y="6338276"/>
            <a:ext cx="3759200" cy="243922"/>
          </a:xfrm>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13405877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pic>
        <p:nvPicPr>
          <p:cNvPr id="14"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297033"/>
            <a:ext cx="11594616" cy="1214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 y="1604964"/>
            <a:ext cx="5484283"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a:solidFill>
                  <a:srgbClr val="D5D5D5">
                    <a:lumMod val="50000"/>
                  </a:srgbClr>
                </a:solidFill>
              </a:rPr>
              <a:t>DIN # HERE</a:t>
            </a:r>
          </a:p>
        </p:txBody>
      </p:sp>
      <p:sp>
        <p:nvSpPr>
          <p:cNvPr id="9" name="Title 8"/>
          <p:cNvSpPr>
            <a:spLocks noGrp="1"/>
          </p:cNvSpPr>
          <p:nvPr>
            <p:ph type="title"/>
          </p:nvPr>
        </p:nvSpPr>
        <p:spPr>
          <a:xfrm>
            <a:off x="1083734" y="338669"/>
            <a:ext cx="10498665" cy="1003115"/>
          </a:xfrm>
        </p:spPr>
        <p:txBody>
          <a:bodyPr anchor="ctr" anchorCtr="0"/>
          <a:lstStyle>
            <a:lvl1pPr>
              <a:defRPr b="0">
                <a:solidFill>
                  <a:schemeClr val="tx2"/>
                </a:solidFill>
              </a:defRPr>
            </a:lvl1pPr>
          </a:lstStyle>
          <a:p>
            <a:r>
              <a:rPr lang="en-US"/>
              <a:t>Click to edit Master title style</a:t>
            </a:r>
            <a:endParaRPr lang="en-US" dirty="0"/>
          </a:p>
        </p:txBody>
      </p:sp>
      <p:cxnSp>
        <p:nvCxnSpPr>
          <p:cNvPr id="11" name="Straight Connector 10"/>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
        <p:nvSpPr>
          <p:cNvPr id="12" name="Content Placeholder 2"/>
          <p:cNvSpPr>
            <a:spLocks noGrp="1"/>
          </p:cNvSpPr>
          <p:nvPr>
            <p:ph idx="12"/>
          </p:nvPr>
        </p:nvSpPr>
        <p:spPr>
          <a:xfrm>
            <a:off x="6091768" y="1604964"/>
            <a:ext cx="5484283"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3"/>
          </p:nvPr>
        </p:nvSpPr>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27654360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Preferred Title Only">
    <p:spTree>
      <p:nvGrpSpPr>
        <p:cNvPr id="1" name=""/>
        <p:cNvGrpSpPr/>
        <p:nvPr/>
      </p:nvGrpSpPr>
      <p:grpSpPr>
        <a:xfrm>
          <a:off x="0" y="0"/>
          <a:ext cx="0" cy="0"/>
          <a:chOff x="0" y="0"/>
          <a:chExt cx="0" cy="0"/>
        </a:xfrm>
      </p:grpSpPr>
      <p:pic>
        <p:nvPicPr>
          <p:cNvPr id="10"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297033"/>
            <a:ext cx="11594616" cy="121412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a:solidFill>
                  <a:srgbClr val="D5D5D5">
                    <a:lumMod val="50000"/>
                  </a:srgbClr>
                </a:solidFill>
              </a:rPr>
              <a:t>DIN # HERE</a:t>
            </a:r>
          </a:p>
        </p:txBody>
      </p:sp>
      <p:sp>
        <p:nvSpPr>
          <p:cNvPr id="9" name="Title 8"/>
          <p:cNvSpPr>
            <a:spLocks noGrp="1"/>
          </p:cNvSpPr>
          <p:nvPr>
            <p:ph type="title"/>
          </p:nvPr>
        </p:nvSpPr>
        <p:spPr>
          <a:xfrm>
            <a:off x="1083734" y="338669"/>
            <a:ext cx="10498665" cy="1003115"/>
          </a:xfrm>
        </p:spPr>
        <p:txBody>
          <a:bodyPr anchor="ctr" anchorCtr="0"/>
          <a:lstStyle>
            <a:lvl1pPr>
              <a:defRPr b="0">
                <a:solidFill>
                  <a:schemeClr val="tx2"/>
                </a:solidFill>
              </a:defRPr>
            </a:lvl1pPr>
          </a:lstStyle>
          <a:p>
            <a:r>
              <a:rPr lang="en-US"/>
              <a:t>Click to edit Master title style</a:t>
            </a:r>
            <a:endParaRPr lang="en-US" dirty="0"/>
          </a:p>
        </p:txBody>
      </p:sp>
      <p:cxnSp>
        <p:nvCxnSpPr>
          <p:cNvPr id="11" name="Straight Connector 10"/>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
        <p:nvSpPr>
          <p:cNvPr id="2" name="Date Placeholder 1"/>
          <p:cNvSpPr>
            <a:spLocks noGrp="1"/>
          </p:cNvSpPr>
          <p:nvPr>
            <p:ph type="dt" sz="half" idx="12"/>
          </p:nvPr>
        </p:nvSpPr>
        <p:spPr/>
        <p:txBody>
          <a:bodyPr/>
          <a:lstStyle/>
          <a:p>
            <a:r>
              <a:rPr lang="en-US" dirty="0">
                <a:solidFill>
                  <a:srgbClr val="D5D5D5">
                    <a:lumMod val="50000"/>
                  </a:srgbClr>
                </a:solidFill>
              </a:rPr>
              <a:t>Insert date via Header and Footer option</a:t>
            </a:r>
          </a:p>
        </p:txBody>
      </p:sp>
      <p:sp>
        <p:nvSpPr>
          <p:cNvPr id="3" name="Rectangle 2"/>
          <p:cNvSpPr/>
          <p:nvPr userDrawn="1"/>
        </p:nvSpPr>
        <p:spPr>
          <a:xfrm>
            <a:off x="1963316" y="6294570"/>
            <a:ext cx="5462720" cy="253916"/>
          </a:xfrm>
          <a:prstGeom prst="rect">
            <a:avLst/>
          </a:prstGeom>
        </p:spPr>
        <p:txBody>
          <a:bodyPr wrap="square">
            <a:spAutoFit/>
          </a:bodyPr>
          <a:lstStyle/>
          <a:p>
            <a:pPr defTabSz="457200"/>
            <a:r>
              <a:rPr lang="en-US" sz="1050" dirty="0">
                <a:solidFill>
                  <a:srgbClr val="1A1812"/>
                </a:solidFill>
              </a:rPr>
              <a:t>These non-insurance services are provided by Humana Wellness.</a:t>
            </a:r>
          </a:p>
        </p:txBody>
      </p:sp>
    </p:spTree>
    <p:extLst>
      <p:ext uri="{BB962C8B-B14F-4D97-AF65-F5344CB8AC3E}">
        <p14:creationId xmlns:p14="http://schemas.microsoft.com/office/powerpoint/2010/main" val="28235948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476750"/>
          </a:xfrm>
        </p:spPr>
        <p:txBody>
          <a:bodyPr lIns="0" tIns="0" rIns="0" bIns="0"/>
          <a:lstStyle>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a:solidFill>
                  <a:srgbClr val="D5D5D5">
                    <a:lumMod val="50000"/>
                  </a:srgbClr>
                </a:solidFill>
              </a:rPr>
              <a:t>DIN # HERE</a:t>
            </a:r>
          </a:p>
        </p:txBody>
      </p:sp>
      <p:sp>
        <p:nvSpPr>
          <p:cNvPr id="9" name="Title 8"/>
          <p:cNvSpPr>
            <a:spLocks noGrp="1"/>
          </p:cNvSpPr>
          <p:nvPr>
            <p:ph type="title"/>
          </p:nvPr>
        </p:nvSpPr>
        <p:spPr/>
        <p:txBody>
          <a:bodyPr/>
          <a:lstStyle/>
          <a:p>
            <a:r>
              <a:rPr lang="en-US"/>
              <a:t>Click to edit Master title style</a:t>
            </a:r>
            <a:endParaRPr lang="en-US" dirty="0"/>
          </a:p>
        </p:txBody>
      </p:sp>
      <p:cxnSp>
        <p:nvCxnSpPr>
          <p:cNvPr id="11" name="Straight Connector 10"/>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
        <p:nvSpPr>
          <p:cNvPr id="2" name="Date Placeholder 1"/>
          <p:cNvSpPr>
            <a:spLocks noGrp="1"/>
          </p:cNvSpPr>
          <p:nvPr>
            <p:ph type="dt" sz="half" idx="12"/>
          </p:nvPr>
        </p:nvSpPr>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21021494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lternate Title and 2 Content">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Footer Placeholder 8"/>
          <p:cNvSpPr>
            <a:spLocks noGrp="1"/>
          </p:cNvSpPr>
          <p:nvPr>
            <p:ph type="ftr" sz="quarter" idx="11"/>
          </p:nvPr>
        </p:nvSpPr>
        <p:spPr/>
        <p:txBody>
          <a:bodyPr/>
          <a:lstStyle/>
          <a:p>
            <a:r>
              <a:rPr lang="en-US" dirty="0">
                <a:solidFill>
                  <a:srgbClr val="D5D5D5">
                    <a:lumMod val="50000"/>
                  </a:srgbClr>
                </a:solidFill>
              </a:rPr>
              <a:t>DIN # HERE</a:t>
            </a:r>
          </a:p>
        </p:txBody>
      </p:sp>
      <p:sp>
        <p:nvSpPr>
          <p:cNvPr id="10" name="Title 9"/>
          <p:cNvSpPr>
            <a:spLocks noGrp="1"/>
          </p:cNvSpPr>
          <p:nvPr>
            <p:ph type="title"/>
          </p:nvPr>
        </p:nvSpPr>
        <p:spPr/>
        <p:txBody>
          <a:bodyPr/>
          <a:lstStyle/>
          <a:p>
            <a:r>
              <a:rPr lang="en-US"/>
              <a:t>Click to edit Master title style</a:t>
            </a:r>
          </a:p>
        </p:txBody>
      </p:sp>
      <p:cxnSp>
        <p:nvCxnSpPr>
          <p:cNvPr id="12" name="Straight Connector 11"/>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
        <p:nvSpPr>
          <p:cNvPr id="14" name="Content Placeholder 2"/>
          <p:cNvSpPr>
            <a:spLocks noGrp="1"/>
          </p:cNvSpPr>
          <p:nvPr>
            <p:ph idx="1"/>
          </p:nvPr>
        </p:nvSpPr>
        <p:spPr>
          <a:xfrm>
            <a:off x="609600" y="1604964"/>
            <a:ext cx="5484283"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2"/>
          </p:nvPr>
        </p:nvSpPr>
        <p:spPr>
          <a:xfrm>
            <a:off x="6091768" y="1604964"/>
            <a:ext cx="5484283"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3"/>
          </p:nvPr>
        </p:nvSpPr>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34291334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a:solidFill>
                  <a:srgbClr val="D5D5D5">
                    <a:lumMod val="50000"/>
                  </a:srgbClr>
                </a:solidFill>
              </a:rPr>
              <a:t>DIN # HERE</a:t>
            </a:r>
          </a:p>
        </p:txBody>
      </p:sp>
      <p:sp>
        <p:nvSpPr>
          <p:cNvPr id="8" name="Title 7"/>
          <p:cNvSpPr>
            <a:spLocks noGrp="1"/>
          </p:cNvSpPr>
          <p:nvPr>
            <p:ph type="title"/>
          </p:nvPr>
        </p:nvSpPr>
        <p:spPr/>
        <p:txBody>
          <a:bodyPr/>
          <a:lstStyle/>
          <a:p>
            <a:r>
              <a:rPr lang="en-US"/>
              <a:t>Click to edit Master title style</a:t>
            </a:r>
          </a:p>
        </p:txBody>
      </p:sp>
      <p:cxnSp>
        <p:nvCxnSpPr>
          <p:cNvPr id="11" name="Straight Connector 10"/>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
        <p:nvSpPr>
          <p:cNvPr id="2" name="Date Placeholder 1"/>
          <p:cNvSpPr>
            <a:spLocks noGrp="1"/>
          </p:cNvSpPr>
          <p:nvPr>
            <p:ph type="dt" sz="half" idx="12"/>
          </p:nvPr>
        </p:nvSpPr>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1231255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85C39CC-EE39-D443-B36F-C90C146C8057}"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a:solidFill>
                  <a:srgbClr val="D5D5D5">
                    <a:lumMod val="50000"/>
                  </a:srgbClr>
                </a:solidFill>
              </a:rPr>
              <a:t>DIN # HERE</a:t>
            </a:r>
          </a:p>
        </p:txBody>
      </p:sp>
      <p:cxnSp>
        <p:nvCxnSpPr>
          <p:cNvPr id="8" name="Straight Connector 7"/>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
        <p:nvSpPr>
          <p:cNvPr id="2" name="Date Placeholder 1"/>
          <p:cNvSpPr>
            <a:spLocks noGrp="1"/>
          </p:cNvSpPr>
          <p:nvPr>
            <p:ph type="dt" sz="half" idx="12"/>
          </p:nvPr>
        </p:nvSpPr>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23200796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9B2B8B77-5DEB-4267-A5B2-560AFC5DA13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0" y="5571422"/>
            <a:ext cx="12192000" cy="1286578"/>
          </a:xfrm>
          <a:prstGeom prst="rect">
            <a:avLst/>
          </a:prstGeom>
        </p:spPr>
      </p:pic>
      <p:pic>
        <p:nvPicPr>
          <p:cNvPr id="15" name="Picture 8">
            <a:extLst>
              <a:ext uri="{FF2B5EF4-FFF2-40B4-BE49-F238E27FC236}">
                <a16:creationId xmlns:a16="http://schemas.microsoft.com/office/drawing/2014/main" id="{8B3B15C0-1B49-4219-ACC2-CDF221851AE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8370" y="6039302"/>
            <a:ext cx="1726039" cy="350821"/>
          </a:xfrm>
          <a:prstGeom prst="rect">
            <a:avLst/>
          </a:prstGeom>
        </p:spPr>
      </p:pic>
      <p:sp>
        <p:nvSpPr>
          <p:cNvPr id="16" name="Title 1">
            <a:extLst>
              <a:ext uri="{FF2B5EF4-FFF2-40B4-BE49-F238E27FC236}">
                <a16:creationId xmlns:a16="http://schemas.microsoft.com/office/drawing/2014/main" id="{A5BFA421-238A-4A82-A177-52811AE43856}"/>
              </a:ext>
            </a:extLst>
          </p:cNvPr>
          <p:cNvSpPr>
            <a:spLocks noGrp="1"/>
          </p:cNvSpPr>
          <p:nvPr>
            <p:ph type="ctrTitle"/>
          </p:nvPr>
        </p:nvSpPr>
        <p:spPr>
          <a:xfrm>
            <a:off x="548199" y="2625374"/>
            <a:ext cx="8439887" cy="602281"/>
          </a:xfrm>
          <a:prstGeom prst="rect">
            <a:avLst/>
          </a:prstGeom>
          <a:noFill/>
          <a:ln>
            <a:noFill/>
          </a:ln>
          <a:effectLst/>
        </p:spPr>
        <p:txBody>
          <a:bodyPr vert="horz" wrap="square" lIns="91440" tIns="91440" rIns="91440" bIns="91440" numCol="1" anchor="b" anchorCtr="0" compatLnSpc="1">
            <a:prstTxWarp prst="textNoShape">
              <a:avLst/>
            </a:prstTxWarp>
            <a:spAutoFit/>
          </a:bodyPr>
          <a:lstStyle>
            <a:lvl1pPr algn="l">
              <a:lnSpc>
                <a:spcPct val="75000"/>
              </a:lnSpc>
              <a:defRPr lang="en-US" sz="3600" b="0" spc="0" dirty="0">
                <a:solidFill>
                  <a:srgbClr val="3C3F42"/>
                </a:solidFill>
                <a:latin typeface="Trebuchet MS" panose="020B0603020202020204" pitchFamily="34" charset="0"/>
              </a:defRPr>
            </a:lvl1pPr>
          </a:lstStyle>
          <a:p>
            <a:pPr lvl="0" fontAlgn="auto"/>
            <a:r>
              <a:rPr lang="en-US"/>
              <a:t>Click to edit Master title style</a:t>
            </a:r>
            <a:endParaRPr lang="en-US" dirty="0"/>
          </a:p>
        </p:txBody>
      </p:sp>
      <p:sp>
        <p:nvSpPr>
          <p:cNvPr id="18" name="Subtitle 2">
            <a:extLst>
              <a:ext uri="{FF2B5EF4-FFF2-40B4-BE49-F238E27FC236}">
                <a16:creationId xmlns:a16="http://schemas.microsoft.com/office/drawing/2014/main" id="{A25EC9F7-ABFB-4D91-9EF3-D822FFF4D231}"/>
              </a:ext>
            </a:extLst>
          </p:cNvPr>
          <p:cNvSpPr>
            <a:spLocks noGrp="1"/>
          </p:cNvSpPr>
          <p:nvPr>
            <p:ph type="subTitle" idx="1"/>
          </p:nvPr>
        </p:nvSpPr>
        <p:spPr>
          <a:xfrm>
            <a:off x="548199" y="3163230"/>
            <a:ext cx="8439887" cy="375047"/>
          </a:xfrm>
          <a:prstGeom prst="rect">
            <a:avLst/>
          </a:prstGeom>
        </p:spPr>
        <p:txBody>
          <a:bodyPr lIns="91440" tIns="0" rIns="91440" bIns="228600" anchor="t" anchorCtr="0">
            <a:noAutofit/>
          </a:bodyPr>
          <a:lstStyle>
            <a:lvl1pPr marL="0" indent="0">
              <a:buNone/>
              <a:defRPr lang="en-US" sz="2100" dirty="0">
                <a:solidFill>
                  <a:srgbClr val="3C3F42"/>
                </a:solidFill>
                <a:latin typeface="Trebuchet MS" panose="020B0603020202020204" pitchFamily="34" charset="0"/>
              </a:defRPr>
            </a:lvl1pPr>
          </a:lstStyle>
          <a:p>
            <a:pPr lvl="0" fontAlgn="auto"/>
            <a:r>
              <a:rPr lang="en-US"/>
              <a:t>Click to edit Master subtitle style</a:t>
            </a:r>
            <a:endParaRPr lang="en-US" dirty="0"/>
          </a:p>
        </p:txBody>
      </p:sp>
      <p:sp>
        <p:nvSpPr>
          <p:cNvPr id="19" name="Text Placeholder 13">
            <a:extLst>
              <a:ext uri="{FF2B5EF4-FFF2-40B4-BE49-F238E27FC236}">
                <a16:creationId xmlns:a16="http://schemas.microsoft.com/office/drawing/2014/main" id="{064CCF64-CF09-40EB-94AD-47D740F60FF9}"/>
              </a:ext>
            </a:extLst>
          </p:cNvPr>
          <p:cNvSpPr>
            <a:spLocks noGrp="1"/>
          </p:cNvSpPr>
          <p:nvPr>
            <p:ph type="body" sz="quarter" idx="12"/>
          </p:nvPr>
        </p:nvSpPr>
        <p:spPr>
          <a:xfrm>
            <a:off x="548199" y="4168912"/>
            <a:ext cx="8439887" cy="433388"/>
          </a:xfrm>
          <a:prstGeom prst="rect">
            <a:avLst/>
          </a:prstGeom>
        </p:spPr>
        <p:txBody>
          <a:bodyPr/>
          <a:lstStyle>
            <a:lvl1pPr marL="0" indent="0">
              <a:buNone/>
              <a:defRPr sz="1350">
                <a:solidFill>
                  <a:schemeClr val="tx2">
                    <a:lumMod val="50000"/>
                  </a:schemeClr>
                </a:solidFill>
                <a:latin typeface="+mj-lt"/>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94F8E2D8-A620-473A-976E-66E61ADB0FFE}"/>
              </a:ext>
            </a:extLst>
          </p:cNvPr>
          <p:cNvCxnSpPr>
            <a:cxnSpLocks/>
          </p:cNvCxnSpPr>
          <p:nvPr userDrawn="1"/>
        </p:nvCxnSpPr>
        <p:spPr>
          <a:xfrm>
            <a:off x="658368" y="3885570"/>
            <a:ext cx="1554480" cy="0"/>
          </a:xfrm>
          <a:prstGeom prst="line">
            <a:avLst/>
          </a:prstGeom>
          <a:ln w="69850" cap="rnd">
            <a:solidFill>
              <a:srgbClr val="E0171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16169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768" userDrawn="1">
          <p15:clr>
            <a:srgbClr val="FBAE40"/>
          </p15:clr>
        </p15:guide>
        <p15:guide id="2" orient="horz" pos="2160" userDrawn="1">
          <p15:clr>
            <a:srgbClr val="FBAE40"/>
          </p15:clr>
        </p15:guide>
        <p15:guide id="3" orient="horz" pos="3264" userDrawn="1">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0C8B70A4-0299-FA45-8F3F-58F9380F7CFC}"/>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3000" b="0" i="0" kern="1200" cap="none" spc="225" baseline="0" dirty="0">
                <a:solidFill>
                  <a:schemeClr val="tx1"/>
                </a:solidFill>
                <a:latin typeface="+mj-lt"/>
                <a:ea typeface="+mn-ea"/>
                <a:cs typeface="+mn-cs"/>
              </a:defRPr>
            </a:lvl1pPr>
            <a:lvl2pPr marL="0" indent="0" algn="ctr">
              <a:spcBef>
                <a:spcPts val="900"/>
              </a:spcBef>
              <a:buNone/>
              <a:defRPr b="0" i="0">
                <a:solidFill>
                  <a:schemeClr val="bg1"/>
                </a:solidFill>
                <a:latin typeface="Graphik Medium" panose="020B0503030202060203" pitchFamily="34" charset="77"/>
              </a:defRPr>
            </a:lvl2pPr>
            <a:lvl3pPr marL="0" indent="0" algn="ctr">
              <a:spcBef>
                <a:spcPts val="900"/>
              </a:spcBef>
              <a:buNone/>
              <a:defRPr b="0" i="0">
                <a:solidFill>
                  <a:schemeClr val="bg1"/>
                </a:solidFill>
                <a:latin typeface="+mn-lt"/>
              </a:defRPr>
            </a:lvl3pPr>
            <a:lvl4pPr marL="0" indent="0">
              <a:spcBef>
                <a:spcPts val="900"/>
              </a:spcBef>
              <a:buNone/>
              <a:defRPr b="0" i="0">
                <a:latin typeface="+mn-lt"/>
              </a:defRPr>
            </a:lvl4pPr>
            <a:lvl5pPr marL="0" indent="0">
              <a:spcBef>
                <a:spcPts val="900"/>
              </a:spcBef>
              <a:buNone/>
              <a:defRPr b="0" i="0">
                <a:latin typeface="+mn-lt"/>
              </a:defRPr>
            </a:lvl5pPr>
            <a:lvl6pPr marL="0" indent="0">
              <a:spcBef>
                <a:spcPts val="900"/>
              </a:spcBef>
              <a:buNone/>
              <a:defRPr b="0" i="0">
                <a:latin typeface="+mn-lt"/>
              </a:defRPr>
            </a:lvl6pPr>
            <a:lvl7pPr marL="0" indent="0">
              <a:spcBef>
                <a:spcPts val="900"/>
              </a:spcBef>
              <a:buNone/>
              <a:defRPr b="0" i="0">
                <a:latin typeface="+mn-lt"/>
              </a:defRPr>
            </a:lvl7pPr>
            <a:lvl8pPr marL="0" indent="0">
              <a:spcBef>
                <a:spcPts val="900"/>
              </a:spcBef>
              <a:buNone/>
              <a:defRPr b="0" i="0">
                <a:latin typeface="+mn-lt"/>
              </a:defRPr>
            </a:lvl8pPr>
            <a:lvl9pPr marL="0" indent="0">
              <a:spcBef>
                <a:spcPts val="900"/>
              </a:spcBef>
              <a:buNone/>
              <a:defRPr b="0" i="0">
                <a:latin typeface="+mn-lt"/>
              </a:defRPr>
            </a:lvl9pPr>
          </a:lstStyle>
          <a:p>
            <a:pPr lvl="0"/>
            <a:r>
              <a:rPr lang="en-US" dirty="0"/>
              <a:t>SECTION TITLE</a:t>
            </a:r>
          </a:p>
        </p:txBody>
      </p:sp>
      <p:grpSp>
        <p:nvGrpSpPr>
          <p:cNvPr id="5" name="Group 4">
            <a:extLst>
              <a:ext uri="{FF2B5EF4-FFF2-40B4-BE49-F238E27FC236}">
                <a16:creationId xmlns:a16="http://schemas.microsoft.com/office/drawing/2014/main" id="{E0AD2358-D227-456D-8326-5766D4325CC5}"/>
              </a:ext>
            </a:extLst>
          </p:cNvPr>
          <p:cNvGrpSpPr>
            <a:grpSpLocks noChangeAspect="1"/>
          </p:cNvGrpSpPr>
          <p:nvPr userDrawn="1"/>
        </p:nvGrpSpPr>
        <p:grpSpPr bwMode="auto">
          <a:xfrm>
            <a:off x="11523228" y="6169796"/>
            <a:ext cx="468957" cy="411981"/>
            <a:chOff x="7171" y="3741"/>
            <a:chExt cx="214" cy="188"/>
          </a:xfrm>
          <a:effectLst>
            <a:outerShdw blurRad="50800" dist="38100" dir="2700000" algn="tl" rotWithShape="0">
              <a:prstClr val="black">
                <a:alpha val="40000"/>
              </a:prstClr>
            </a:outerShdw>
          </a:effectLst>
        </p:grpSpPr>
        <p:sp>
          <p:nvSpPr>
            <p:cNvPr id="6" name="Freeform 6">
              <a:extLst>
                <a:ext uri="{FF2B5EF4-FFF2-40B4-BE49-F238E27FC236}">
                  <a16:creationId xmlns:a16="http://schemas.microsoft.com/office/drawing/2014/main" id="{87911B9A-2E45-448A-A26C-A7C4303378BD}"/>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EB786D93-2235-4E68-96C6-8ED490ACBC13}"/>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1728349"/>
      </p:ext>
    </p:extLst>
  </p:cSld>
  <p:clrMapOvr>
    <a:masterClrMapping/>
  </p:clrMapOvr>
  <p:extLst mod="1">
    <p:ext uri="{DCECCB84-F9BA-43D5-87BE-67443E8EF086}">
      <p15:sldGuideLst xmlns:p15="http://schemas.microsoft.com/office/powerpoint/2012/main">
        <p15:guide id="1" pos="768" userDrawn="1">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red">
    <p:bg>
      <p:bgPr>
        <a:solidFill>
          <a:srgbClr val="E01719"/>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sz="3000" b="0" i="0" cap="none" spc="225" baseline="0">
                <a:solidFill>
                  <a:schemeClr val="bg1"/>
                </a:solidFill>
                <a:latin typeface="+mj-lt"/>
              </a:defRPr>
            </a:lvl1pPr>
            <a:lvl2pPr marL="0" indent="0" algn="ctr">
              <a:spcBef>
                <a:spcPts val="900"/>
              </a:spcBef>
              <a:buNone/>
              <a:defRPr b="0" i="0">
                <a:solidFill>
                  <a:schemeClr val="bg1"/>
                </a:solidFill>
                <a:latin typeface="Graphik Medium" panose="020B0503030202060203" pitchFamily="34" charset="77"/>
              </a:defRPr>
            </a:lvl2pPr>
            <a:lvl3pPr marL="0" indent="0" algn="ctr">
              <a:spcBef>
                <a:spcPts val="900"/>
              </a:spcBef>
              <a:buNone/>
              <a:defRPr b="0" i="0">
                <a:solidFill>
                  <a:schemeClr val="bg1"/>
                </a:solidFill>
                <a:latin typeface="+mn-lt"/>
              </a:defRPr>
            </a:lvl3pPr>
            <a:lvl4pPr marL="0" indent="0">
              <a:spcBef>
                <a:spcPts val="900"/>
              </a:spcBef>
              <a:buNone/>
              <a:defRPr b="0" i="0">
                <a:latin typeface="+mn-lt"/>
              </a:defRPr>
            </a:lvl4pPr>
            <a:lvl5pPr marL="0" indent="0">
              <a:spcBef>
                <a:spcPts val="900"/>
              </a:spcBef>
              <a:buNone/>
              <a:defRPr b="0" i="0">
                <a:latin typeface="+mn-lt"/>
              </a:defRPr>
            </a:lvl5pPr>
            <a:lvl6pPr marL="0" indent="0">
              <a:spcBef>
                <a:spcPts val="900"/>
              </a:spcBef>
              <a:buNone/>
              <a:defRPr b="0" i="0">
                <a:latin typeface="+mn-lt"/>
              </a:defRPr>
            </a:lvl6pPr>
            <a:lvl7pPr marL="0" indent="0">
              <a:spcBef>
                <a:spcPts val="900"/>
              </a:spcBef>
              <a:buNone/>
              <a:defRPr b="0" i="0">
                <a:latin typeface="+mn-lt"/>
              </a:defRPr>
            </a:lvl7pPr>
            <a:lvl8pPr marL="0" indent="0">
              <a:spcBef>
                <a:spcPts val="900"/>
              </a:spcBef>
              <a:buNone/>
              <a:defRPr b="0" i="0">
                <a:latin typeface="+mn-lt"/>
              </a:defRPr>
            </a:lvl8pPr>
            <a:lvl9pPr marL="0" indent="0">
              <a:spcBef>
                <a:spcPts val="900"/>
              </a:spcBef>
              <a:buNone/>
              <a:defRPr b="0" i="0">
                <a:latin typeface="+mn-lt"/>
              </a:defRPr>
            </a:lvl9pPr>
          </a:lstStyle>
          <a:p>
            <a:pPr lvl="0"/>
            <a:r>
              <a:rPr lang="en-US" dirty="0"/>
              <a:t>MOMENTS THAT MATTER TITLE</a:t>
            </a:r>
          </a:p>
        </p:txBody>
      </p:sp>
      <p:grpSp>
        <p:nvGrpSpPr>
          <p:cNvPr id="11" name="Group 10">
            <a:extLst>
              <a:ext uri="{FF2B5EF4-FFF2-40B4-BE49-F238E27FC236}">
                <a16:creationId xmlns:a16="http://schemas.microsoft.com/office/drawing/2014/main" id="{765EC3E4-52A5-4545-AE76-CF90A8888264}"/>
              </a:ext>
            </a:extLst>
          </p:cNvPr>
          <p:cNvGrpSpPr>
            <a:grpSpLocks noChangeAspect="1"/>
          </p:cNvGrpSpPr>
          <p:nvPr userDrawn="1"/>
        </p:nvGrpSpPr>
        <p:grpSpPr bwMode="auto">
          <a:xfrm>
            <a:off x="11523228" y="6169796"/>
            <a:ext cx="468957" cy="411981"/>
            <a:chOff x="7171" y="3741"/>
            <a:chExt cx="214" cy="188"/>
          </a:xfrm>
          <a:solidFill>
            <a:schemeClr val="bg1"/>
          </a:solidFill>
          <a:effectLst>
            <a:outerShdw blurRad="50800" dist="38100" dir="2700000" algn="tl" rotWithShape="0">
              <a:prstClr val="black">
                <a:alpha val="40000"/>
              </a:prstClr>
            </a:outerShdw>
          </a:effectLst>
        </p:grpSpPr>
        <p:sp>
          <p:nvSpPr>
            <p:cNvPr id="12" name="Freeform 6">
              <a:extLst>
                <a:ext uri="{FF2B5EF4-FFF2-40B4-BE49-F238E27FC236}">
                  <a16:creationId xmlns:a16="http://schemas.microsoft.com/office/drawing/2014/main" id="{49B16121-2D2D-4438-BF11-71532DFCCBC6}"/>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7DDFE4BF-FE5F-4A38-9156-25681CABC44F}"/>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61225711"/>
      </p:ext>
    </p:extLst>
  </p:cSld>
  <p:clrMapOvr>
    <a:masterClrMapping/>
  </p:clrMapOvr>
  <p:extLst mod="1">
    <p:ext uri="{DCECCB84-F9BA-43D5-87BE-67443E8EF086}">
      <p15:sldGuideLst xmlns:p15="http://schemas.microsoft.com/office/powerpoint/2012/main">
        <p15:guide id="1" pos="7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B4BE93-5335-41A5-991D-171B7E013ED9}"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teal">
    <p:bg>
      <p:bgPr>
        <a:solidFill>
          <a:schemeClr val="accent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3000" b="0" i="0" kern="1200" cap="none" spc="225" baseline="0" dirty="0">
                <a:solidFill>
                  <a:schemeClr val="bg1"/>
                </a:solidFill>
                <a:latin typeface="+mj-lt"/>
                <a:ea typeface="+mn-ea"/>
                <a:cs typeface="+mn-cs"/>
              </a:defRPr>
            </a:lvl1pPr>
            <a:lvl2pPr marL="0" indent="0" algn="ctr">
              <a:spcBef>
                <a:spcPts val="900"/>
              </a:spcBef>
              <a:buNone/>
              <a:defRPr b="0" i="0">
                <a:solidFill>
                  <a:schemeClr val="bg1"/>
                </a:solidFill>
                <a:latin typeface="Graphik Medium" panose="020B0503030202060203" pitchFamily="34" charset="77"/>
              </a:defRPr>
            </a:lvl2pPr>
            <a:lvl3pPr marL="0" indent="0" algn="ctr">
              <a:spcBef>
                <a:spcPts val="900"/>
              </a:spcBef>
              <a:buNone/>
              <a:defRPr b="0" i="0">
                <a:solidFill>
                  <a:schemeClr val="bg1"/>
                </a:solidFill>
                <a:latin typeface="+mn-lt"/>
              </a:defRPr>
            </a:lvl3pPr>
            <a:lvl4pPr marL="0" indent="0">
              <a:spcBef>
                <a:spcPts val="900"/>
              </a:spcBef>
              <a:buNone/>
              <a:defRPr b="0" i="0">
                <a:latin typeface="+mn-lt"/>
              </a:defRPr>
            </a:lvl4pPr>
            <a:lvl5pPr marL="0" indent="0">
              <a:spcBef>
                <a:spcPts val="900"/>
              </a:spcBef>
              <a:buNone/>
              <a:defRPr b="0" i="0">
                <a:latin typeface="+mn-lt"/>
              </a:defRPr>
            </a:lvl5pPr>
            <a:lvl6pPr marL="0" indent="0">
              <a:spcBef>
                <a:spcPts val="900"/>
              </a:spcBef>
              <a:buNone/>
              <a:defRPr b="0" i="0">
                <a:latin typeface="+mn-lt"/>
              </a:defRPr>
            </a:lvl6pPr>
            <a:lvl7pPr marL="0" indent="0">
              <a:spcBef>
                <a:spcPts val="900"/>
              </a:spcBef>
              <a:buNone/>
              <a:defRPr b="0" i="0">
                <a:latin typeface="+mn-lt"/>
              </a:defRPr>
            </a:lvl7pPr>
            <a:lvl8pPr marL="0" indent="0">
              <a:spcBef>
                <a:spcPts val="900"/>
              </a:spcBef>
              <a:buNone/>
              <a:defRPr b="0" i="0">
                <a:latin typeface="+mn-lt"/>
              </a:defRPr>
            </a:lvl8pPr>
            <a:lvl9pPr marL="0" indent="0">
              <a:spcBef>
                <a:spcPts val="900"/>
              </a:spcBef>
              <a:buNone/>
              <a:defRPr b="0" i="0">
                <a:latin typeface="+mn-lt"/>
              </a:defRPr>
            </a:lvl9pPr>
          </a:lstStyle>
          <a:p>
            <a:pPr lvl="0"/>
            <a:r>
              <a:rPr lang="en-US" dirty="0"/>
              <a:t>MOMENTS THAT MATTER TITLE</a:t>
            </a:r>
          </a:p>
        </p:txBody>
      </p:sp>
      <p:grpSp>
        <p:nvGrpSpPr>
          <p:cNvPr id="5" name="Group 4">
            <a:extLst>
              <a:ext uri="{FF2B5EF4-FFF2-40B4-BE49-F238E27FC236}">
                <a16:creationId xmlns:a16="http://schemas.microsoft.com/office/drawing/2014/main" id="{1DC18C46-CE0C-42F8-BBFE-4E2417DAAFF3}"/>
              </a:ext>
            </a:extLst>
          </p:cNvPr>
          <p:cNvGrpSpPr>
            <a:grpSpLocks noChangeAspect="1"/>
          </p:cNvGrpSpPr>
          <p:nvPr userDrawn="1"/>
        </p:nvGrpSpPr>
        <p:grpSpPr bwMode="auto">
          <a:xfrm>
            <a:off x="11523228" y="6169796"/>
            <a:ext cx="468957" cy="411981"/>
            <a:chOff x="7171" y="3741"/>
            <a:chExt cx="214" cy="188"/>
          </a:xfrm>
          <a:effectLst>
            <a:outerShdw blurRad="50800" dist="38100" dir="2700000" algn="tl" rotWithShape="0">
              <a:prstClr val="black">
                <a:alpha val="40000"/>
              </a:prstClr>
            </a:outerShdw>
          </a:effectLst>
        </p:grpSpPr>
        <p:sp>
          <p:nvSpPr>
            <p:cNvPr id="6" name="Freeform 6">
              <a:extLst>
                <a:ext uri="{FF2B5EF4-FFF2-40B4-BE49-F238E27FC236}">
                  <a16:creationId xmlns:a16="http://schemas.microsoft.com/office/drawing/2014/main" id="{2CBF84C5-B9B9-4E22-8499-F083A521573B}"/>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2657345E-D06B-4E88-A2AD-4A9F3106AE64}"/>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50874630"/>
      </p:ext>
    </p:extLst>
  </p:cSld>
  <p:clrMapOvr>
    <a:masterClrMapping/>
  </p:clrMapOvr>
  <p:extLst mod="1">
    <p:ext uri="{DCECCB84-F9BA-43D5-87BE-67443E8EF086}">
      <p15:sldGuideLst xmlns:p15="http://schemas.microsoft.com/office/powerpoint/2012/main">
        <p15:guide id="1" pos="768" userDrawn="1">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_Moments that matter — grey">
    <p:bg>
      <p:bgPr>
        <a:solidFill>
          <a:srgbClr val="3C3F4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3000" b="0" i="0" kern="1200" cap="none" spc="225" baseline="0" dirty="0">
                <a:solidFill>
                  <a:schemeClr val="bg1"/>
                </a:solidFill>
                <a:latin typeface="+mj-lt"/>
                <a:ea typeface="+mn-ea"/>
                <a:cs typeface="+mn-cs"/>
              </a:defRPr>
            </a:lvl1pPr>
            <a:lvl2pPr marL="0" indent="0" algn="ctr">
              <a:spcBef>
                <a:spcPts val="900"/>
              </a:spcBef>
              <a:buNone/>
              <a:defRPr b="0" i="0">
                <a:solidFill>
                  <a:schemeClr val="bg1"/>
                </a:solidFill>
                <a:latin typeface="Graphik Medium" panose="020B0503030202060203" pitchFamily="34" charset="77"/>
              </a:defRPr>
            </a:lvl2pPr>
            <a:lvl3pPr marL="0" indent="0" algn="ctr">
              <a:spcBef>
                <a:spcPts val="900"/>
              </a:spcBef>
              <a:buNone/>
              <a:defRPr b="0" i="0">
                <a:solidFill>
                  <a:schemeClr val="bg1"/>
                </a:solidFill>
                <a:latin typeface="+mn-lt"/>
              </a:defRPr>
            </a:lvl3pPr>
            <a:lvl4pPr marL="0" indent="0">
              <a:spcBef>
                <a:spcPts val="900"/>
              </a:spcBef>
              <a:buNone/>
              <a:defRPr b="0" i="0">
                <a:latin typeface="+mn-lt"/>
              </a:defRPr>
            </a:lvl4pPr>
            <a:lvl5pPr marL="0" indent="0">
              <a:spcBef>
                <a:spcPts val="900"/>
              </a:spcBef>
              <a:buNone/>
              <a:defRPr b="0" i="0">
                <a:latin typeface="+mn-lt"/>
              </a:defRPr>
            </a:lvl5pPr>
            <a:lvl6pPr marL="0" indent="0">
              <a:spcBef>
                <a:spcPts val="900"/>
              </a:spcBef>
              <a:buNone/>
              <a:defRPr b="0" i="0">
                <a:latin typeface="+mn-lt"/>
              </a:defRPr>
            </a:lvl6pPr>
            <a:lvl7pPr marL="0" indent="0">
              <a:spcBef>
                <a:spcPts val="900"/>
              </a:spcBef>
              <a:buNone/>
              <a:defRPr b="0" i="0">
                <a:latin typeface="+mn-lt"/>
              </a:defRPr>
            </a:lvl7pPr>
            <a:lvl8pPr marL="0" indent="0">
              <a:spcBef>
                <a:spcPts val="900"/>
              </a:spcBef>
              <a:buNone/>
              <a:defRPr b="0" i="0">
                <a:latin typeface="+mn-lt"/>
              </a:defRPr>
            </a:lvl8pPr>
            <a:lvl9pPr marL="0" indent="0">
              <a:spcBef>
                <a:spcPts val="900"/>
              </a:spcBef>
              <a:buNone/>
              <a:defRPr b="0" i="0">
                <a:latin typeface="+mn-lt"/>
              </a:defRPr>
            </a:lvl9pPr>
          </a:lstStyle>
          <a:p>
            <a:pPr lvl="0"/>
            <a:r>
              <a:rPr lang="en-US" dirty="0"/>
              <a:t>MOMENTS THAT MATTER TITLE</a:t>
            </a:r>
          </a:p>
        </p:txBody>
      </p:sp>
      <p:grpSp>
        <p:nvGrpSpPr>
          <p:cNvPr id="5" name="Group 4">
            <a:extLst>
              <a:ext uri="{FF2B5EF4-FFF2-40B4-BE49-F238E27FC236}">
                <a16:creationId xmlns:a16="http://schemas.microsoft.com/office/drawing/2014/main" id="{D747D757-D188-4A76-87E4-7A3A0EC2DF54}"/>
              </a:ext>
            </a:extLst>
          </p:cNvPr>
          <p:cNvGrpSpPr>
            <a:grpSpLocks noChangeAspect="1"/>
          </p:cNvGrpSpPr>
          <p:nvPr userDrawn="1"/>
        </p:nvGrpSpPr>
        <p:grpSpPr bwMode="auto">
          <a:xfrm>
            <a:off x="11523228" y="6169796"/>
            <a:ext cx="468957" cy="411981"/>
            <a:chOff x="7171" y="3741"/>
            <a:chExt cx="214" cy="188"/>
          </a:xfrm>
          <a:effectLst>
            <a:outerShdw blurRad="50800" dist="38100" dir="2700000" algn="tl" rotWithShape="0">
              <a:prstClr val="black">
                <a:alpha val="40000"/>
              </a:prstClr>
            </a:outerShdw>
          </a:effectLst>
        </p:grpSpPr>
        <p:sp>
          <p:nvSpPr>
            <p:cNvPr id="6" name="Freeform 6">
              <a:extLst>
                <a:ext uri="{FF2B5EF4-FFF2-40B4-BE49-F238E27FC236}">
                  <a16:creationId xmlns:a16="http://schemas.microsoft.com/office/drawing/2014/main" id="{49410A31-4087-48DE-8867-3D236C6C9DC8}"/>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776B2B63-7899-4C3B-86F6-05D01002A7DA}"/>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14100326"/>
      </p:ext>
    </p:extLst>
  </p:cSld>
  <p:clrMapOvr>
    <a:masterClrMapping/>
  </p:clrMapOvr>
  <p:extLst mod="1">
    <p:ext uri="{DCECCB84-F9BA-43D5-87BE-67443E8EF086}">
      <p15:sldGuideLst xmlns:p15="http://schemas.microsoft.com/office/powerpoint/2012/main">
        <p15:guide id="1" pos="768"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blueberry">
    <p:bg>
      <p:bgPr>
        <a:solidFill>
          <a:schemeClr val="tx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3000" b="0" i="0" kern="1200" cap="none" spc="225" baseline="0" dirty="0">
                <a:solidFill>
                  <a:schemeClr val="bg1"/>
                </a:solidFill>
                <a:latin typeface="+mj-lt"/>
                <a:ea typeface="+mn-ea"/>
                <a:cs typeface="+mn-cs"/>
              </a:defRPr>
            </a:lvl1pPr>
            <a:lvl2pPr marL="0" indent="0" algn="ctr">
              <a:spcBef>
                <a:spcPts val="900"/>
              </a:spcBef>
              <a:buNone/>
              <a:defRPr b="0" i="0">
                <a:solidFill>
                  <a:schemeClr val="bg1"/>
                </a:solidFill>
                <a:latin typeface="Graphik Medium" panose="020B0503030202060203" pitchFamily="34" charset="77"/>
              </a:defRPr>
            </a:lvl2pPr>
            <a:lvl3pPr marL="0" indent="0" algn="ctr">
              <a:spcBef>
                <a:spcPts val="900"/>
              </a:spcBef>
              <a:buNone/>
              <a:defRPr b="0" i="0">
                <a:solidFill>
                  <a:schemeClr val="bg1"/>
                </a:solidFill>
                <a:latin typeface="+mn-lt"/>
              </a:defRPr>
            </a:lvl3pPr>
            <a:lvl4pPr marL="0" indent="0">
              <a:spcBef>
                <a:spcPts val="900"/>
              </a:spcBef>
              <a:buNone/>
              <a:defRPr b="0" i="0">
                <a:latin typeface="+mn-lt"/>
              </a:defRPr>
            </a:lvl4pPr>
            <a:lvl5pPr marL="0" indent="0">
              <a:spcBef>
                <a:spcPts val="900"/>
              </a:spcBef>
              <a:buNone/>
              <a:defRPr b="0" i="0">
                <a:latin typeface="+mn-lt"/>
              </a:defRPr>
            </a:lvl5pPr>
            <a:lvl6pPr marL="0" indent="0">
              <a:spcBef>
                <a:spcPts val="900"/>
              </a:spcBef>
              <a:buNone/>
              <a:defRPr b="0" i="0">
                <a:latin typeface="+mn-lt"/>
              </a:defRPr>
            </a:lvl6pPr>
            <a:lvl7pPr marL="0" indent="0">
              <a:spcBef>
                <a:spcPts val="900"/>
              </a:spcBef>
              <a:buNone/>
              <a:defRPr b="0" i="0">
                <a:latin typeface="+mn-lt"/>
              </a:defRPr>
            </a:lvl7pPr>
            <a:lvl8pPr marL="0" indent="0">
              <a:spcBef>
                <a:spcPts val="900"/>
              </a:spcBef>
              <a:buNone/>
              <a:defRPr b="0" i="0">
                <a:latin typeface="+mn-lt"/>
              </a:defRPr>
            </a:lvl8pPr>
            <a:lvl9pPr marL="0" indent="0">
              <a:spcBef>
                <a:spcPts val="900"/>
              </a:spcBef>
              <a:buNone/>
              <a:defRPr b="0" i="0">
                <a:latin typeface="+mn-lt"/>
              </a:defRPr>
            </a:lvl9pPr>
          </a:lstStyle>
          <a:p>
            <a:pPr lvl="0"/>
            <a:r>
              <a:rPr lang="en-US" dirty="0"/>
              <a:t>MOMENTS THAT MATTER TITLE</a:t>
            </a:r>
          </a:p>
        </p:txBody>
      </p:sp>
      <p:grpSp>
        <p:nvGrpSpPr>
          <p:cNvPr id="5" name="Group 4">
            <a:extLst>
              <a:ext uri="{FF2B5EF4-FFF2-40B4-BE49-F238E27FC236}">
                <a16:creationId xmlns:a16="http://schemas.microsoft.com/office/drawing/2014/main" id="{126BE0E7-1385-4978-AC1F-41A1AA411BD5}"/>
              </a:ext>
            </a:extLst>
          </p:cNvPr>
          <p:cNvGrpSpPr>
            <a:grpSpLocks noChangeAspect="1"/>
          </p:cNvGrpSpPr>
          <p:nvPr userDrawn="1"/>
        </p:nvGrpSpPr>
        <p:grpSpPr bwMode="auto">
          <a:xfrm>
            <a:off x="11523228" y="6169796"/>
            <a:ext cx="468957" cy="411981"/>
            <a:chOff x="7171" y="3741"/>
            <a:chExt cx="214" cy="188"/>
          </a:xfrm>
          <a:effectLst>
            <a:outerShdw blurRad="50800" dist="38100" dir="2700000" algn="tl" rotWithShape="0">
              <a:prstClr val="black">
                <a:alpha val="40000"/>
              </a:prstClr>
            </a:outerShdw>
          </a:effectLst>
        </p:grpSpPr>
        <p:sp>
          <p:nvSpPr>
            <p:cNvPr id="6" name="Freeform 6">
              <a:extLst>
                <a:ext uri="{FF2B5EF4-FFF2-40B4-BE49-F238E27FC236}">
                  <a16:creationId xmlns:a16="http://schemas.microsoft.com/office/drawing/2014/main" id="{5F3AE5B5-B89F-4197-A7D0-C7E430D41617}"/>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57ABCF86-E80A-44A4-AA67-A1E19F411FE4}"/>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15220925"/>
      </p:ext>
    </p:extLst>
  </p:cSld>
  <p:clrMapOvr>
    <a:masterClrMapping/>
  </p:clrMapOvr>
  <p:extLst mod="1">
    <p:ext uri="{DCECCB84-F9BA-43D5-87BE-67443E8EF086}">
      <p15:sldGuideLst xmlns:p15="http://schemas.microsoft.com/office/powerpoint/2012/main">
        <p15:guide id="1" pos="768" userDrawn="1">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Header and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F228-5AC4-40CB-BC3F-6D07870889F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DEC52C-94A4-4600-946F-7D3817C8B5D6}"/>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56EAD30B-F7AD-46C7-B7AE-1B8952FD9966}"/>
              </a:ext>
            </a:extLst>
          </p:cNvPr>
          <p:cNvSpPr>
            <a:spLocks noGrp="1"/>
          </p:cNvSpPr>
          <p:nvPr>
            <p:ph type="ftr" sz="quarter" idx="11"/>
          </p:nvPr>
        </p:nvSpPr>
        <p:spPr/>
        <p:txBody>
          <a:bodyPr/>
          <a:lstStyle/>
          <a:p>
            <a:endParaRPr lang="en-US" dirty="0"/>
          </a:p>
        </p:txBody>
      </p:sp>
      <p:sp>
        <p:nvSpPr>
          <p:cNvPr id="6" name="Text Placeholder 5">
            <a:extLst>
              <a:ext uri="{FF2B5EF4-FFF2-40B4-BE49-F238E27FC236}">
                <a16:creationId xmlns:a16="http://schemas.microsoft.com/office/drawing/2014/main" id="{B26C30F1-BBBF-46BB-8F2A-498654068FFD}"/>
              </a:ext>
            </a:extLst>
          </p:cNvPr>
          <p:cNvSpPr>
            <a:spLocks noGrp="1"/>
          </p:cNvSpPr>
          <p:nvPr>
            <p:ph type="body" sz="quarter" idx="12"/>
          </p:nvPr>
        </p:nvSpPr>
        <p:spPr>
          <a:xfrm>
            <a:off x="457200" y="1600200"/>
            <a:ext cx="1127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
            <a:extLst>
              <a:ext uri="{FF2B5EF4-FFF2-40B4-BE49-F238E27FC236}">
                <a16:creationId xmlns:a16="http://schemas.microsoft.com/office/drawing/2014/main" id="{CE4DC134-641A-42AB-BDE3-9ABA4EFF6159}"/>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Tree>
    <p:extLst>
      <p:ext uri="{BB962C8B-B14F-4D97-AF65-F5344CB8AC3E}">
        <p14:creationId xmlns:p14="http://schemas.microsoft.com/office/powerpoint/2010/main" val="7206320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Header no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DF17-1749-4412-81AF-7E3B74EB022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457330B-F7A3-40D5-BF97-896717E400EC}"/>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76D70865-65D7-441A-BC39-F420296F79FF}"/>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9401906A-69AA-4CC0-BDBA-8753A9C515AC}"/>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Tree>
    <p:extLst>
      <p:ext uri="{BB962C8B-B14F-4D97-AF65-F5344CB8AC3E}">
        <p14:creationId xmlns:p14="http://schemas.microsoft.com/office/powerpoint/2010/main" val="6016483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Header with 3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F125230-2280-43F2-8EFA-3397BD3C6C77}"/>
              </a:ext>
            </a:extLst>
          </p:cNvPr>
          <p:cNvSpPr>
            <a:spLocks noGrp="1"/>
          </p:cNvSpPr>
          <p:nvPr>
            <p:ph type="pic" sz="quarter" idx="13" hasCustomPrompt="1"/>
          </p:nvPr>
        </p:nvSpPr>
        <p:spPr>
          <a:xfrm>
            <a:off x="457202" y="2722563"/>
            <a:ext cx="3649663" cy="2755900"/>
          </a:xfrm>
        </p:spPr>
        <p:txBody>
          <a:bodyPr/>
          <a:lstStyle>
            <a:lvl1pPr marL="0" indent="0" algn="ctr">
              <a:buNone/>
              <a:defRPr/>
            </a:lvl1pPr>
          </a:lstStyle>
          <a:p>
            <a:r>
              <a:rPr lang="en-US" dirty="0"/>
              <a:t>Click to insert image</a:t>
            </a:r>
          </a:p>
        </p:txBody>
      </p:sp>
      <p:sp>
        <p:nvSpPr>
          <p:cNvPr id="2" name="Title 1">
            <a:extLst>
              <a:ext uri="{FF2B5EF4-FFF2-40B4-BE49-F238E27FC236}">
                <a16:creationId xmlns:a16="http://schemas.microsoft.com/office/drawing/2014/main" id="{5878BC54-70C5-49CB-8A5B-5ED73FC0FAD4}"/>
              </a:ext>
            </a:extLst>
          </p:cNvPr>
          <p:cNvSpPr>
            <a:spLocks noGrp="1"/>
          </p:cNvSpPr>
          <p:nvPr>
            <p:ph type="title"/>
          </p:nvPr>
        </p:nvSpPr>
        <p:spPr>
          <a:xfrm>
            <a:off x="457200" y="469392"/>
            <a:ext cx="11277600" cy="445008"/>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5E9293C-DDEA-4A17-82C4-15E4AD87AAE3}"/>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F427CDEF-B18B-4684-B41A-F6C665BC63FB}"/>
              </a:ext>
            </a:extLst>
          </p:cNvPr>
          <p:cNvSpPr>
            <a:spLocks noGrp="1"/>
          </p:cNvSpPr>
          <p:nvPr>
            <p:ph type="ftr" sz="quarter" idx="11"/>
          </p:nvPr>
        </p:nvSpPr>
        <p:spPr/>
        <p:txBody>
          <a:bodyPr/>
          <a:lstStyle/>
          <a:p>
            <a:endParaRPr lang="en-US" dirty="0"/>
          </a:p>
        </p:txBody>
      </p:sp>
      <p:sp>
        <p:nvSpPr>
          <p:cNvPr id="8" name="Picture Placeholder 6">
            <a:extLst>
              <a:ext uri="{FF2B5EF4-FFF2-40B4-BE49-F238E27FC236}">
                <a16:creationId xmlns:a16="http://schemas.microsoft.com/office/drawing/2014/main" id="{0D74F48F-BA4E-4A6C-83C3-64081D3CBB23}"/>
              </a:ext>
            </a:extLst>
          </p:cNvPr>
          <p:cNvSpPr>
            <a:spLocks noGrp="1"/>
          </p:cNvSpPr>
          <p:nvPr>
            <p:ph type="pic" sz="quarter" idx="14" hasCustomPrompt="1"/>
          </p:nvPr>
        </p:nvSpPr>
        <p:spPr>
          <a:xfrm>
            <a:off x="8085138" y="2722563"/>
            <a:ext cx="3649663" cy="2755900"/>
          </a:xfrm>
        </p:spPr>
        <p:txBody>
          <a:bodyPr/>
          <a:lstStyle>
            <a:lvl1pPr marL="0" indent="0" algn="ctr">
              <a:buNone/>
              <a:defRPr/>
            </a:lvl1pPr>
          </a:lstStyle>
          <a:p>
            <a:r>
              <a:rPr lang="en-US" dirty="0"/>
              <a:t>Click to insert image</a:t>
            </a:r>
          </a:p>
        </p:txBody>
      </p:sp>
      <p:sp>
        <p:nvSpPr>
          <p:cNvPr id="9" name="Picture Placeholder 6">
            <a:extLst>
              <a:ext uri="{FF2B5EF4-FFF2-40B4-BE49-F238E27FC236}">
                <a16:creationId xmlns:a16="http://schemas.microsoft.com/office/drawing/2014/main" id="{ABFDFF4A-55E6-4BB6-8B16-5F8CC0D4A95B}"/>
              </a:ext>
            </a:extLst>
          </p:cNvPr>
          <p:cNvSpPr>
            <a:spLocks noGrp="1"/>
          </p:cNvSpPr>
          <p:nvPr>
            <p:ph type="pic" sz="quarter" idx="15" hasCustomPrompt="1"/>
          </p:nvPr>
        </p:nvSpPr>
        <p:spPr>
          <a:xfrm>
            <a:off x="4271170" y="2722563"/>
            <a:ext cx="3649663" cy="2755900"/>
          </a:xfrm>
        </p:spPr>
        <p:txBody>
          <a:bodyPr/>
          <a:lstStyle>
            <a:lvl1pPr marL="0" indent="0" algn="ctr">
              <a:buNone/>
              <a:defRPr/>
            </a:lvl1pPr>
          </a:lstStyle>
          <a:p>
            <a:r>
              <a:rPr lang="en-US" dirty="0"/>
              <a:t>Click to insert image</a:t>
            </a:r>
          </a:p>
        </p:txBody>
      </p:sp>
      <p:sp>
        <p:nvSpPr>
          <p:cNvPr id="10" name="Text Placeholder 1">
            <a:extLst>
              <a:ext uri="{FF2B5EF4-FFF2-40B4-BE49-F238E27FC236}">
                <a16:creationId xmlns:a16="http://schemas.microsoft.com/office/drawing/2014/main" id="{CC0CFAE7-E4B1-4613-97F9-D7941D92777F}"/>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Tree>
    <p:extLst>
      <p:ext uri="{BB962C8B-B14F-4D97-AF65-F5344CB8AC3E}">
        <p14:creationId xmlns:p14="http://schemas.microsoft.com/office/powerpoint/2010/main" val="1176964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 step process bub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FE676-A348-4AA9-B682-5021B5B528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9FAE12D-537F-48CB-BFC4-E1E41336E691}"/>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F442D919-D292-4CD8-BEA3-2992E4CCE034}"/>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187CA3D3-96CF-4F05-A394-3F6FCDDA3841}"/>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6" name="Oval 5">
            <a:extLst>
              <a:ext uri="{FF2B5EF4-FFF2-40B4-BE49-F238E27FC236}">
                <a16:creationId xmlns:a16="http://schemas.microsoft.com/office/drawing/2014/main" id="{F982FE37-C01B-45E0-8849-C5C6825D76B3}"/>
              </a:ext>
            </a:extLst>
          </p:cNvPr>
          <p:cNvSpPr>
            <a:spLocks noChangeAspect="1"/>
          </p:cNvSpPr>
          <p:nvPr userDrawn="1"/>
        </p:nvSpPr>
        <p:spPr>
          <a:xfrm>
            <a:off x="8580299" y="1813133"/>
            <a:ext cx="2468880" cy="2468880"/>
          </a:xfrm>
          <a:prstGeom prst="ellips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7" name="Oval 6">
            <a:extLst>
              <a:ext uri="{FF2B5EF4-FFF2-40B4-BE49-F238E27FC236}">
                <a16:creationId xmlns:a16="http://schemas.microsoft.com/office/drawing/2014/main" id="{1BC02D2B-3EF3-47B4-B17E-484BD1A08CC8}"/>
              </a:ext>
            </a:extLst>
          </p:cNvPr>
          <p:cNvSpPr>
            <a:spLocks noChangeAspect="1"/>
          </p:cNvSpPr>
          <p:nvPr userDrawn="1"/>
        </p:nvSpPr>
        <p:spPr>
          <a:xfrm>
            <a:off x="4925311" y="1813133"/>
            <a:ext cx="2468880" cy="2468880"/>
          </a:xfrm>
          <a:prstGeom prst="ellips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8" name="Oval 7">
            <a:extLst>
              <a:ext uri="{FF2B5EF4-FFF2-40B4-BE49-F238E27FC236}">
                <a16:creationId xmlns:a16="http://schemas.microsoft.com/office/drawing/2014/main" id="{8B43566F-6B38-4A7E-A615-80EB069A4796}"/>
              </a:ext>
            </a:extLst>
          </p:cNvPr>
          <p:cNvSpPr>
            <a:spLocks noChangeAspect="1"/>
          </p:cNvSpPr>
          <p:nvPr userDrawn="1"/>
        </p:nvSpPr>
        <p:spPr>
          <a:xfrm>
            <a:off x="1182976" y="1828802"/>
            <a:ext cx="2468880" cy="246580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pic>
        <p:nvPicPr>
          <p:cNvPr id="9" name="Picture 8">
            <a:extLst>
              <a:ext uri="{FF2B5EF4-FFF2-40B4-BE49-F238E27FC236}">
                <a16:creationId xmlns:a16="http://schemas.microsoft.com/office/drawing/2014/main" id="{133FEBF9-FD94-41AA-B7FF-D5CD29CEB27E}"/>
              </a:ext>
            </a:extLst>
          </p:cNvPr>
          <p:cNvPicPr>
            <a:picLocks noChangeAspect="1"/>
          </p:cNvPicPr>
          <p:nvPr userDrawn="1"/>
        </p:nvPicPr>
        <p:blipFill>
          <a:blip r:embed="rId2"/>
          <a:stretch>
            <a:fillRect/>
          </a:stretch>
        </p:blipFill>
        <p:spPr>
          <a:xfrm>
            <a:off x="4033035" y="2469982"/>
            <a:ext cx="499272" cy="920533"/>
          </a:xfrm>
          <a:prstGeom prst="rect">
            <a:avLst/>
          </a:prstGeom>
        </p:spPr>
      </p:pic>
      <p:pic>
        <p:nvPicPr>
          <p:cNvPr id="10" name="Picture 9">
            <a:extLst>
              <a:ext uri="{FF2B5EF4-FFF2-40B4-BE49-F238E27FC236}">
                <a16:creationId xmlns:a16="http://schemas.microsoft.com/office/drawing/2014/main" id="{D8EC1A5F-D452-4C4D-B80B-D417B3B32E3F}"/>
              </a:ext>
            </a:extLst>
          </p:cNvPr>
          <p:cNvPicPr>
            <a:picLocks noChangeAspect="1"/>
          </p:cNvPicPr>
          <p:nvPr userDrawn="1"/>
        </p:nvPicPr>
        <p:blipFill>
          <a:blip r:embed="rId2"/>
          <a:stretch>
            <a:fillRect/>
          </a:stretch>
        </p:blipFill>
        <p:spPr>
          <a:xfrm>
            <a:off x="7781281" y="2469982"/>
            <a:ext cx="499272" cy="920533"/>
          </a:xfrm>
          <a:prstGeom prst="rect">
            <a:avLst/>
          </a:prstGeom>
        </p:spPr>
      </p:pic>
      <p:sp>
        <p:nvSpPr>
          <p:cNvPr id="11" name="Text Placeholder 3">
            <a:extLst>
              <a:ext uri="{FF2B5EF4-FFF2-40B4-BE49-F238E27FC236}">
                <a16:creationId xmlns:a16="http://schemas.microsoft.com/office/drawing/2014/main" id="{0083D407-7397-45E2-9E73-078AE3CF8F72}"/>
              </a:ext>
            </a:extLst>
          </p:cNvPr>
          <p:cNvSpPr>
            <a:spLocks noGrp="1"/>
          </p:cNvSpPr>
          <p:nvPr>
            <p:ph type="body" sz="quarter" idx="15" hasCustomPrompt="1"/>
          </p:nvPr>
        </p:nvSpPr>
        <p:spPr>
          <a:xfrm>
            <a:off x="1579216" y="2188348"/>
            <a:ext cx="1676400" cy="1676400"/>
          </a:xfrm>
          <a:prstGeom prst="rect">
            <a:avLst/>
          </a:prstGeom>
        </p:spPr>
        <p:txBody>
          <a:bodyPr anchor="ctr" anchorCtr="0">
            <a:normAutofit/>
          </a:bodyPr>
          <a:lstStyle>
            <a:lvl1pPr marL="0" indent="0" algn="ctr">
              <a:buNone/>
              <a:defRPr lang="en-US" sz="1350" b="1" kern="1200" spc="0" baseline="0">
                <a:solidFill>
                  <a:schemeClr val="bg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p>
        </p:txBody>
      </p:sp>
      <p:sp>
        <p:nvSpPr>
          <p:cNvPr id="12" name="Text Placeholder 3">
            <a:extLst>
              <a:ext uri="{FF2B5EF4-FFF2-40B4-BE49-F238E27FC236}">
                <a16:creationId xmlns:a16="http://schemas.microsoft.com/office/drawing/2014/main" id="{096BF134-AFBA-436D-A49E-CB8A589D772D}"/>
              </a:ext>
            </a:extLst>
          </p:cNvPr>
          <p:cNvSpPr>
            <a:spLocks noGrp="1"/>
          </p:cNvSpPr>
          <p:nvPr>
            <p:ph type="body" sz="quarter" idx="16" hasCustomPrompt="1"/>
          </p:nvPr>
        </p:nvSpPr>
        <p:spPr>
          <a:xfrm>
            <a:off x="5330947" y="2188348"/>
            <a:ext cx="1676400" cy="1676400"/>
          </a:xfrm>
          <a:prstGeom prst="rect">
            <a:avLst/>
          </a:prstGeom>
        </p:spPr>
        <p:txBody>
          <a:bodyPr anchor="ctr" anchorCtr="0">
            <a:normAutofit/>
          </a:bodyPr>
          <a:lstStyle>
            <a:lvl1pPr marL="0" indent="0" algn="ctr">
              <a:buNone/>
              <a:defRPr lang="en-US" sz="1350" b="1" kern="1200" spc="0" baseline="0">
                <a:solidFill>
                  <a:schemeClr val="bg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
        <p:nvSpPr>
          <p:cNvPr id="13" name="Text Placeholder 3">
            <a:extLst>
              <a:ext uri="{FF2B5EF4-FFF2-40B4-BE49-F238E27FC236}">
                <a16:creationId xmlns:a16="http://schemas.microsoft.com/office/drawing/2014/main" id="{8B7EAE97-C19A-451C-BA1B-6840551D2AD9}"/>
              </a:ext>
            </a:extLst>
          </p:cNvPr>
          <p:cNvSpPr>
            <a:spLocks noGrp="1"/>
          </p:cNvSpPr>
          <p:nvPr>
            <p:ph type="body" sz="quarter" idx="17" hasCustomPrompt="1"/>
          </p:nvPr>
        </p:nvSpPr>
        <p:spPr>
          <a:xfrm>
            <a:off x="8988547" y="2188348"/>
            <a:ext cx="1676400" cy="1676400"/>
          </a:xfrm>
          <a:prstGeom prst="rect">
            <a:avLst/>
          </a:prstGeom>
        </p:spPr>
        <p:txBody>
          <a:bodyPr anchor="ctr" anchorCtr="0">
            <a:normAutofit/>
          </a:bodyPr>
          <a:lstStyle>
            <a:lvl1pPr marL="0" indent="0" algn="ctr">
              <a:buNone/>
              <a:defRPr lang="en-US" sz="1350" b="1" kern="1200" spc="0" baseline="0">
                <a:solidFill>
                  <a:schemeClr val="bg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
        <p:nvSpPr>
          <p:cNvPr id="14" name="Text Placeholder 3">
            <a:extLst>
              <a:ext uri="{FF2B5EF4-FFF2-40B4-BE49-F238E27FC236}">
                <a16:creationId xmlns:a16="http://schemas.microsoft.com/office/drawing/2014/main" id="{1FAF1E23-906C-4488-88AB-7D8F8A48D819}"/>
              </a:ext>
            </a:extLst>
          </p:cNvPr>
          <p:cNvSpPr>
            <a:spLocks noGrp="1"/>
          </p:cNvSpPr>
          <p:nvPr>
            <p:ph type="body" sz="quarter" idx="18" hasCustomPrompt="1"/>
          </p:nvPr>
        </p:nvSpPr>
        <p:spPr>
          <a:xfrm>
            <a:off x="1182976" y="4830754"/>
            <a:ext cx="2468880" cy="300082"/>
          </a:xfrm>
          <a:prstGeom prst="rect">
            <a:avLst/>
          </a:prstGeom>
        </p:spPr>
        <p:txBody>
          <a:bodyPr wrap="square" anchor="t" anchorCtr="0">
            <a:spAutoFit/>
          </a:bodyPr>
          <a:lstStyle>
            <a:lvl1pPr marL="0" indent="0" algn="l">
              <a:buNone/>
              <a:defRPr lang="en-US" sz="1350" b="1" kern="1200" spc="0" baseline="0">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
        <p:nvSpPr>
          <p:cNvPr id="15" name="Text Placeholder 3">
            <a:extLst>
              <a:ext uri="{FF2B5EF4-FFF2-40B4-BE49-F238E27FC236}">
                <a16:creationId xmlns:a16="http://schemas.microsoft.com/office/drawing/2014/main" id="{A11D1FB9-99DC-4A39-B7B6-686155349445}"/>
              </a:ext>
            </a:extLst>
          </p:cNvPr>
          <p:cNvSpPr>
            <a:spLocks noGrp="1"/>
          </p:cNvSpPr>
          <p:nvPr>
            <p:ph type="body" sz="quarter" idx="19" hasCustomPrompt="1"/>
          </p:nvPr>
        </p:nvSpPr>
        <p:spPr>
          <a:xfrm>
            <a:off x="4840576" y="4830754"/>
            <a:ext cx="2468880" cy="300082"/>
          </a:xfrm>
          <a:prstGeom prst="rect">
            <a:avLst/>
          </a:prstGeom>
        </p:spPr>
        <p:txBody>
          <a:bodyPr wrap="square" anchor="t" anchorCtr="0">
            <a:spAutoFit/>
          </a:bodyPr>
          <a:lstStyle>
            <a:lvl1pPr marL="0" indent="0" algn="l">
              <a:buNone/>
              <a:defRPr lang="en-US" sz="1350" b="1" kern="1200" spc="0" baseline="0">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
        <p:nvSpPr>
          <p:cNvPr id="16" name="Text Placeholder 3">
            <a:extLst>
              <a:ext uri="{FF2B5EF4-FFF2-40B4-BE49-F238E27FC236}">
                <a16:creationId xmlns:a16="http://schemas.microsoft.com/office/drawing/2014/main" id="{FBBF2B0B-47F4-4A11-B4D5-B1E7B83563DD}"/>
              </a:ext>
            </a:extLst>
          </p:cNvPr>
          <p:cNvSpPr>
            <a:spLocks noGrp="1"/>
          </p:cNvSpPr>
          <p:nvPr>
            <p:ph type="body" sz="quarter" idx="20" hasCustomPrompt="1"/>
          </p:nvPr>
        </p:nvSpPr>
        <p:spPr>
          <a:xfrm>
            <a:off x="8592307" y="4830754"/>
            <a:ext cx="2468880" cy="300082"/>
          </a:xfrm>
          <a:prstGeom prst="rect">
            <a:avLst/>
          </a:prstGeom>
        </p:spPr>
        <p:txBody>
          <a:bodyPr wrap="square" anchor="t" anchorCtr="0">
            <a:spAutoFit/>
          </a:bodyPr>
          <a:lstStyle>
            <a:lvl1pPr marL="0" indent="0" algn="l">
              <a:buNone/>
              <a:defRPr lang="en-US" sz="1350" b="1" kern="1200" spc="0" baseline="0">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Tree>
    <p:extLst>
      <p:ext uri="{BB962C8B-B14F-4D97-AF65-F5344CB8AC3E}">
        <p14:creationId xmlns:p14="http://schemas.microsoft.com/office/powerpoint/2010/main" val="38429720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 step process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771-9BEF-4665-9229-4AD7B8F9ECE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65F603F-2421-4110-AB16-2418C760A23B}"/>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1ED9BBC5-5F08-40D6-A92C-DC50B998202F}"/>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3254831C-3F0B-437B-A738-6D7F293BD22D}"/>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6" name="Text Placeholder 3">
            <a:extLst>
              <a:ext uri="{FF2B5EF4-FFF2-40B4-BE49-F238E27FC236}">
                <a16:creationId xmlns:a16="http://schemas.microsoft.com/office/drawing/2014/main" id="{20A10C66-33E0-47C3-95C9-8788D92CE6A4}"/>
              </a:ext>
            </a:extLst>
          </p:cNvPr>
          <p:cNvSpPr>
            <a:spLocks noGrp="1"/>
          </p:cNvSpPr>
          <p:nvPr>
            <p:ph type="body" sz="quarter" idx="15" hasCustomPrompt="1"/>
          </p:nvPr>
        </p:nvSpPr>
        <p:spPr>
          <a:xfrm>
            <a:off x="1579216" y="1752600"/>
            <a:ext cx="2383184" cy="1676400"/>
          </a:xfrm>
          <a:prstGeom prst="rect">
            <a:avLst/>
          </a:prstGeom>
        </p:spPr>
        <p:txBody>
          <a:bodyPr anchor="ctr" anchorCtr="0">
            <a:normAutofit/>
          </a:bodyPr>
          <a:lstStyle>
            <a:lvl1pPr marL="0" indent="0" algn="ctr">
              <a:buNone/>
              <a:defRPr lang="en-US" sz="1500" b="1" kern="1200" spc="75">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STEP 1</a:t>
            </a:r>
          </a:p>
        </p:txBody>
      </p:sp>
      <p:sp>
        <p:nvSpPr>
          <p:cNvPr id="7" name="Text Placeholder 3">
            <a:extLst>
              <a:ext uri="{FF2B5EF4-FFF2-40B4-BE49-F238E27FC236}">
                <a16:creationId xmlns:a16="http://schemas.microsoft.com/office/drawing/2014/main" id="{A27A6F2F-C0E6-4CC3-81E4-F118D76B74A6}"/>
              </a:ext>
            </a:extLst>
          </p:cNvPr>
          <p:cNvSpPr>
            <a:spLocks noGrp="1"/>
          </p:cNvSpPr>
          <p:nvPr>
            <p:ph type="body" sz="quarter" idx="18" hasCustomPrompt="1"/>
          </p:nvPr>
        </p:nvSpPr>
        <p:spPr>
          <a:xfrm>
            <a:off x="1579216" y="4395006"/>
            <a:ext cx="2383184" cy="300082"/>
          </a:xfrm>
          <a:prstGeom prst="rect">
            <a:avLst/>
          </a:prstGeom>
        </p:spPr>
        <p:txBody>
          <a:bodyPr wrap="square" anchor="t" anchorCtr="0">
            <a:spAutoFit/>
          </a:bodyPr>
          <a:lstStyle>
            <a:lvl1pPr marL="0" indent="0" algn="l">
              <a:buNone/>
              <a:defRPr lang="en-US" sz="1350" b="1" kern="1200" spc="0" baseline="0">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
        <p:nvSpPr>
          <p:cNvPr id="8" name="Text Placeholder 3">
            <a:extLst>
              <a:ext uri="{FF2B5EF4-FFF2-40B4-BE49-F238E27FC236}">
                <a16:creationId xmlns:a16="http://schemas.microsoft.com/office/drawing/2014/main" id="{4A185A98-FD8A-4A4D-9C18-C1BB808001B9}"/>
              </a:ext>
            </a:extLst>
          </p:cNvPr>
          <p:cNvSpPr>
            <a:spLocks noGrp="1"/>
          </p:cNvSpPr>
          <p:nvPr>
            <p:ph type="body" sz="quarter" idx="19" hasCustomPrompt="1"/>
          </p:nvPr>
        </p:nvSpPr>
        <p:spPr>
          <a:xfrm>
            <a:off x="4927535" y="4395006"/>
            <a:ext cx="2383184" cy="300082"/>
          </a:xfrm>
          <a:prstGeom prst="rect">
            <a:avLst/>
          </a:prstGeom>
        </p:spPr>
        <p:txBody>
          <a:bodyPr wrap="square" anchor="t" anchorCtr="0">
            <a:spAutoFit/>
          </a:bodyPr>
          <a:lstStyle>
            <a:lvl1pPr marL="0" indent="0" algn="l">
              <a:buNone/>
              <a:defRPr lang="en-US" sz="1350" b="1" kern="1200" spc="0" baseline="0">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
        <p:nvSpPr>
          <p:cNvPr id="9" name="Text Placeholder 3">
            <a:extLst>
              <a:ext uri="{FF2B5EF4-FFF2-40B4-BE49-F238E27FC236}">
                <a16:creationId xmlns:a16="http://schemas.microsoft.com/office/drawing/2014/main" id="{8BE782B8-CA28-459F-9F0C-B9170F3686BB}"/>
              </a:ext>
            </a:extLst>
          </p:cNvPr>
          <p:cNvSpPr>
            <a:spLocks noGrp="1"/>
          </p:cNvSpPr>
          <p:nvPr>
            <p:ph type="body" sz="quarter" idx="20" hasCustomPrompt="1"/>
          </p:nvPr>
        </p:nvSpPr>
        <p:spPr>
          <a:xfrm>
            <a:off x="8259899" y="4333616"/>
            <a:ext cx="2468880" cy="300082"/>
          </a:xfrm>
          <a:prstGeom prst="rect">
            <a:avLst/>
          </a:prstGeom>
        </p:spPr>
        <p:txBody>
          <a:bodyPr wrap="square" anchor="t" anchorCtr="0">
            <a:spAutoFit/>
          </a:bodyPr>
          <a:lstStyle>
            <a:lvl1pPr marL="0" indent="0" algn="l">
              <a:buNone/>
              <a:defRPr lang="en-US" sz="1350" b="1" kern="1200" spc="0" baseline="0">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grpSp>
        <p:nvGrpSpPr>
          <p:cNvPr id="10" name="Group 9">
            <a:extLst>
              <a:ext uri="{FF2B5EF4-FFF2-40B4-BE49-F238E27FC236}">
                <a16:creationId xmlns:a16="http://schemas.microsoft.com/office/drawing/2014/main" id="{4F5B9C6F-D35C-4BDF-806A-BE6F53B1A20F}"/>
              </a:ext>
            </a:extLst>
          </p:cNvPr>
          <p:cNvGrpSpPr/>
          <p:nvPr userDrawn="1"/>
        </p:nvGrpSpPr>
        <p:grpSpPr>
          <a:xfrm>
            <a:off x="1031974" y="3557871"/>
            <a:ext cx="10086087" cy="314325"/>
            <a:chOff x="1046660" y="2728913"/>
            <a:chExt cx="10086086" cy="314325"/>
          </a:xfrm>
        </p:grpSpPr>
        <p:pic>
          <p:nvPicPr>
            <p:cNvPr id="11" name="Picture 10">
              <a:extLst>
                <a:ext uri="{FF2B5EF4-FFF2-40B4-BE49-F238E27FC236}">
                  <a16:creationId xmlns:a16="http://schemas.microsoft.com/office/drawing/2014/main" id="{F980F635-5DF1-4E1F-9B86-CF38FB532C1C}"/>
                </a:ext>
              </a:extLst>
            </p:cNvPr>
            <p:cNvPicPr>
              <a:picLocks noChangeAspect="1"/>
            </p:cNvPicPr>
            <p:nvPr/>
          </p:nvPicPr>
          <p:blipFill>
            <a:blip r:embed="rId2">
              <a:grayscl/>
            </a:blip>
            <a:stretch>
              <a:fillRect/>
            </a:stretch>
          </p:blipFill>
          <p:spPr>
            <a:xfrm>
              <a:off x="1046660" y="2728913"/>
              <a:ext cx="3415665" cy="314325"/>
            </a:xfrm>
            <a:prstGeom prst="rect">
              <a:avLst/>
            </a:prstGeom>
          </p:spPr>
        </p:pic>
        <p:pic>
          <p:nvPicPr>
            <p:cNvPr id="12" name="Picture 11">
              <a:extLst>
                <a:ext uri="{FF2B5EF4-FFF2-40B4-BE49-F238E27FC236}">
                  <a16:creationId xmlns:a16="http://schemas.microsoft.com/office/drawing/2014/main" id="{711DFC3F-3342-43DB-98E3-EC245A3B1F0D}"/>
                </a:ext>
              </a:extLst>
            </p:cNvPr>
            <p:cNvPicPr>
              <a:picLocks noChangeAspect="1"/>
            </p:cNvPicPr>
            <p:nvPr/>
          </p:nvPicPr>
          <p:blipFill>
            <a:blip r:embed="rId2">
              <a:grayscl/>
            </a:blip>
            <a:stretch>
              <a:fillRect/>
            </a:stretch>
          </p:blipFill>
          <p:spPr>
            <a:xfrm>
              <a:off x="4379187" y="2728913"/>
              <a:ext cx="3415665" cy="314325"/>
            </a:xfrm>
            <a:prstGeom prst="rect">
              <a:avLst/>
            </a:prstGeom>
          </p:spPr>
        </p:pic>
        <p:pic>
          <p:nvPicPr>
            <p:cNvPr id="13" name="Picture 12">
              <a:extLst>
                <a:ext uri="{FF2B5EF4-FFF2-40B4-BE49-F238E27FC236}">
                  <a16:creationId xmlns:a16="http://schemas.microsoft.com/office/drawing/2014/main" id="{26C5AC29-82D0-4789-A7CF-CF9F063B72BD}"/>
                </a:ext>
              </a:extLst>
            </p:cNvPr>
            <p:cNvPicPr>
              <a:picLocks noChangeAspect="1"/>
            </p:cNvPicPr>
            <p:nvPr/>
          </p:nvPicPr>
          <p:blipFill>
            <a:blip r:embed="rId2">
              <a:grayscl/>
            </a:blip>
            <a:stretch>
              <a:fillRect/>
            </a:stretch>
          </p:blipFill>
          <p:spPr>
            <a:xfrm>
              <a:off x="7717081" y="2728913"/>
              <a:ext cx="3415665" cy="314325"/>
            </a:xfrm>
            <a:prstGeom prst="rect">
              <a:avLst/>
            </a:prstGeom>
          </p:spPr>
        </p:pic>
      </p:grpSp>
      <p:sp>
        <p:nvSpPr>
          <p:cNvPr id="14" name="Text Placeholder 3">
            <a:extLst>
              <a:ext uri="{FF2B5EF4-FFF2-40B4-BE49-F238E27FC236}">
                <a16:creationId xmlns:a16="http://schemas.microsoft.com/office/drawing/2014/main" id="{78F929EE-2F39-4441-8A92-F536E3730315}"/>
              </a:ext>
            </a:extLst>
          </p:cNvPr>
          <p:cNvSpPr>
            <a:spLocks noGrp="1"/>
          </p:cNvSpPr>
          <p:nvPr>
            <p:ph type="body" sz="quarter" idx="21" hasCustomPrompt="1"/>
          </p:nvPr>
        </p:nvSpPr>
        <p:spPr>
          <a:xfrm>
            <a:off x="4927535" y="1752600"/>
            <a:ext cx="2383184" cy="1676400"/>
          </a:xfrm>
          <a:prstGeom prst="rect">
            <a:avLst/>
          </a:prstGeom>
        </p:spPr>
        <p:txBody>
          <a:bodyPr anchor="ctr" anchorCtr="0">
            <a:normAutofit/>
          </a:bodyPr>
          <a:lstStyle>
            <a:lvl1pPr marL="0" indent="0" algn="ctr">
              <a:buNone/>
              <a:defRPr lang="en-US" sz="1500" b="1" kern="1200" spc="75">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STEP 2</a:t>
            </a:r>
          </a:p>
        </p:txBody>
      </p:sp>
      <p:sp>
        <p:nvSpPr>
          <p:cNvPr id="15" name="Text Placeholder 3">
            <a:extLst>
              <a:ext uri="{FF2B5EF4-FFF2-40B4-BE49-F238E27FC236}">
                <a16:creationId xmlns:a16="http://schemas.microsoft.com/office/drawing/2014/main" id="{87807DD1-3D38-490D-A75C-8B3A98FE4C47}"/>
              </a:ext>
            </a:extLst>
          </p:cNvPr>
          <p:cNvSpPr>
            <a:spLocks noGrp="1"/>
          </p:cNvSpPr>
          <p:nvPr>
            <p:ph type="body" sz="quarter" idx="23" hasCustomPrompt="1"/>
          </p:nvPr>
        </p:nvSpPr>
        <p:spPr>
          <a:xfrm>
            <a:off x="8302747" y="1752600"/>
            <a:ext cx="2383184" cy="1676400"/>
          </a:xfrm>
          <a:prstGeom prst="rect">
            <a:avLst/>
          </a:prstGeom>
        </p:spPr>
        <p:txBody>
          <a:bodyPr anchor="ctr" anchorCtr="0">
            <a:normAutofit/>
          </a:bodyPr>
          <a:lstStyle>
            <a:lvl1pPr marL="0" indent="0" algn="ctr">
              <a:buNone/>
              <a:defRPr lang="en-US" sz="1500" b="1" kern="1200" spc="75">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STEP 3</a:t>
            </a:r>
          </a:p>
        </p:txBody>
      </p:sp>
    </p:spTree>
    <p:extLst>
      <p:ext uri="{BB962C8B-B14F-4D97-AF65-F5344CB8AC3E}">
        <p14:creationId xmlns:p14="http://schemas.microsoft.com/office/powerpoint/2010/main" val="38768084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5 columns with headers and focus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DF73-0E9F-4B77-806E-1A1621F7168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6F98AB8-C203-4C6A-9D2E-C1CD32EC606A}"/>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5" name="Text Placeholder 1">
            <a:extLst>
              <a:ext uri="{FF2B5EF4-FFF2-40B4-BE49-F238E27FC236}">
                <a16:creationId xmlns:a16="http://schemas.microsoft.com/office/drawing/2014/main" id="{123FF689-518E-4E74-8DF5-82C576A657B6}"/>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6" name="TextBox 5">
            <a:extLst>
              <a:ext uri="{FF2B5EF4-FFF2-40B4-BE49-F238E27FC236}">
                <a16:creationId xmlns:a16="http://schemas.microsoft.com/office/drawing/2014/main" id="{5DD89ADD-5CED-4B79-826A-1CAF1369E60A}"/>
              </a:ext>
            </a:extLst>
          </p:cNvPr>
          <p:cNvSpPr txBox="1"/>
          <p:nvPr userDrawn="1"/>
        </p:nvSpPr>
        <p:spPr>
          <a:xfrm>
            <a:off x="796428" y="4633947"/>
            <a:ext cx="10493715" cy="1690655"/>
          </a:xfrm>
          <a:prstGeom prst="roundRect">
            <a:avLst>
              <a:gd name="adj" fmla="val 4501"/>
            </a:avLst>
          </a:prstGeom>
          <a:solidFill>
            <a:schemeClr val="bg1"/>
          </a:solidFill>
          <a:ln>
            <a:noFill/>
          </a:ln>
          <a:effectLst>
            <a:outerShdw blurRad="152400" dir="5400000" algn="ctr" rotWithShape="0">
              <a:srgbClr val="3C3F41">
                <a:alpha val="20000"/>
              </a:srgbClr>
            </a:outerShdw>
          </a:effectLst>
        </p:spPr>
        <p:txBody>
          <a:bodyPr wrap="square" lIns="0" tIns="0" rIns="0" bIns="0" rtlCol="0" anchor="ctr">
            <a:noAutofit/>
          </a:bodyPr>
          <a:lstStyle/>
          <a:p>
            <a:pPr marL="0" marR="0" lvl="0" indent="0" algn="ctr" defTabSz="369657" rtl="0" eaLnBrk="1" fontAlgn="base" latinLnBrk="0" hangingPunct="0">
              <a:lnSpc>
                <a:spcPct val="120000"/>
              </a:lnSpc>
              <a:spcBef>
                <a:spcPct val="0"/>
              </a:spcBef>
              <a:spcAft>
                <a:spcPts val="900"/>
              </a:spcAft>
              <a:buClrTx/>
              <a:buSzTx/>
              <a:buFontTx/>
              <a:buNone/>
              <a:tabLst/>
              <a:defRPr/>
            </a:pPr>
            <a:r>
              <a:rPr kumimoji="0" lang="en-US" sz="1350" b="0" i="0" u="none" strike="noStrike" kern="700" cap="all" spc="0" normalizeH="0" baseline="0" noProof="0" dirty="0">
                <a:ln>
                  <a:noFill/>
                </a:ln>
                <a:solidFill>
                  <a:srgbClr val="F50002"/>
                </a:solidFill>
                <a:effectLst/>
                <a:uLnTx/>
                <a:uFillTx/>
                <a:latin typeface="+mj-lt"/>
                <a:ea typeface="+mn-ea"/>
                <a:cs typeface="Arial" charset="0"/>
                <a:sym typeface="Arial" charset="0"/>
              </a:rPr>
              <a:t>Description 1 </a:t>
            </a:r>
            <a:r>
              <a:rPr kumimoji="0" lang="en-US" sz="1125" b="0" i="0" u="none" strike="noStrike" kern="700" cap="none" spc="0" normalizeH="0" baseline="0" noProof="0" dirty="0">
                <a:ln>
                  <a:noFill/>
                </a:ln>
                <a:solidFill>
                  <a:srgbClr val="46494D"/>
                </a:solidFill>
                <a:effectLst/>
                <a:uLnTx/>
                <a:uFillTx/>
                <a:latin typeface="+mj-lt"/>
                <a:ea typeface="+mn-ea"/>
                <a:cs typeface="Arial" charset="0"/>
                <a:sym typeface="Arial" charset="0"/>
              </a:rPr>
              <a:t>Text 1</a:t>
            </a:r>
          </a:p>
          <a:p>
            <a:pPr marL="0" marR="0" lvl="0" indent="0" algn="ctr" defTabSz="369657" rtl="0" eaLnBrk="1" fontAlgn="base" latinLnBrk="0" hangingPunct="0">
              <a:lnSpc>
                <a:spcPct val="120000"/>
              </a:lnSpc>
              <a:spcBef>
                <a:spcPct val="0"/>
              </a:spcBef>
              <a:spcAft>
                <a:spcPts val="900"/>
              </a:spcAft>
              <a:buClrTx/>
              <a:buSzTx/>
              <a:buFontTx/>
              <a:buNone/>
              <a:tabLst/>
              <a:defRPr/>
            </a:pPr>
            <a:r>
              <a:rPr kumimoji="0" lang="en-US" sz="1350" b="0" i="0" u="none" strike="noStrike" kern="700" cap="all" spc="0" normalizeH="0" baseline="0" noProof="0" dirty="0">
                <a:ln>
                  <a:noFill/>
                </a:ln>
                <a:solidFill>
                  <a:srgbClr val="F50002"/>
                </a:solidFill>
                <a:effectLst/>
                <a:uLnTx/>
                <a:uFillTx/>
                <a:latin typeface="+mj-lt"/>
                <a:ea typeface="+mn-ea"/>
                <a:cs typeface="Arial" charset="0"/>
                <a:sym typeface="Arial" charset="0"/>
              </a:rPr>
              <a:t>DESCRIPTION 2 </a:t>
            </a:r>
            <a:r>
              <a:rPr kumimoji="0" lang="en-US" sz="1125" b="0" i="0" u="none" strike="noStrike" kern="700" cap="none" spc="0" normalizeH="0" baseline="0" noProof="0" dirty="0">
                <a:ln>
                  <a:noFill/>
                </a:ln>
                <a:solidFill>
                  <a:srgbClr val="46494D"/>
                </a:solidFill>
                <a:effectLst/>
                <a:uLnTx/>
                <a:uFillTx/>
                <a:latin typeface="+mj-lt"/>
                <a:ea typeface="+mn-ea"/>
                <a:cs typeface="Arial" charset="0"/>
                <a:sym typeface="Arial" charset="0"/>
              </a:rPr>
              <a:t>Text 2</a:t>
            </a:r>
          </a:p>
          <a:p>
            <a:pPr marL="0" marR="0" lvl="0" indent="0" algn="ctr" defTabSz="369657" rtl="0" eaLnBrk="1" fontAlgn="base" latinLnBrk="0" hangingPunct="0">
              <a:lnSpc>
                <a:spcPct val="120000"/>
              </a:lnSpc>
              <a:spcBef>
                <a:spcPct val="0"/>
              </a:spcBef>
              <a:spcAft>
                <a:spcPts val="900"/>
              </a:spcAft>
              <a:buClrTx/>
              <a:buSzTx/>
              <a:buFontTx/>
              <a:buNone/>
              <a:tabLst/>
              <a:defRPr/>
            </a:pPr>
            <a:r>
              <a:rPr kumimoji="0" lang="en-US" sz="1350" b="0" i="0" u="none" strike="noStrike" kern="700" cap="all" spc="0" normalizeH="0" baseline="0" noProof="0" dirty="0">
                <a:ln>
                  <a:noFill/>
                </a:ln>
                <a:solidFill>
                  <a:srgbClr val="F50002"/>
                </a:solidFill>
                <a:effectLst/>
                <a:uLnTx/>
                <a:uFillTx/>
                <a:latin typeface="+mj-lt"/>
                <a:ea typeface="+mn-ea"/>
                <a:cs typeface="Arial" charset="0"/>
                <a:sym typeface="Arial" charset="0"/>
              </a:rPr>
              <a:t>DESCRIPTION 3 </a:t>
            </a:r>
            <a:r>
              <a:rPr kumimoji="0" lang="en-US" sz="1125" b="0" i="0" u="none" strike="noStrike" kern="700" cap="none" spc="0" normalizeH="0" baseline="0" noProof="0" dirty="0">
                <a:ln>
                  <a:noFill/>
                </a:ln>
                <a:solidFill>
                  <a:srgbClr val="46494D"/>
                </a:solidFill>
                <a:effectLst/>
                <a:uLnTx/>
                <a:uFillTx/>
                <a:latin typeface="+mj-lt"/>
                <a:ea typeface="+mn-ea"/>
                <a:cs typeface="Arial" charset="0"/>
                <a:sym typeface="Arial" charset="0"/>
              </a:rPr>
              <a:t>Text 3</a:t>
            </a:r>
          </a:p>
        </p:txBody>
      </p:sp>
      <p:sp>
        <p:nvSpPr>
          <p:cNvPr id="7" name="TextBox 6">
            <a:extLst>
              <a:ext uri="{FF2B5EF4-FFF2-40B4-BE49-F238E27FC236}">
                <a16:creationId xmlns:a16="http://schemas.microsoft.com/office/drawing/2014/main" id="{18097933-4760-4D06-8C13-101544690CE3}"/>
              </a:ext>
            </a:extLst>
          </p:cNvPr>
          <p:cNvSpPr txBox="1"/>
          <p:nvPr userDrawn="1"/>
        </p:nvSpPr>
        <p:spPr>
          <a:xfrm>
            <a:off x="796429"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82296" tIns="891540" rIns="82296" rtlCol="0" anchor="t">
            <a:noAutofit/>
          </a:bodyPr>
          <a:lstStyle/>
          <a:p>
            <a:pPr marL="0" marR="0" lvl="0" indent="0" algn="ctr" defTabSz="369657" rtl="0" eaLnBrk="1" fontAlgn="base" latinLnBrk="0" hangingPunct="0">
              <a:lnSpc>
                <a:spcPct val="120000"/>
              </a:lnSpc>
              <a:spcBef>
                <a:spcPct val="0"/>
              </a:spcBef>
              <a:spcAft>
                <a:spcPts val="900"/>
              </a:spcAft>
              <a:buClrTx/>
              <a:buSzTx/>
              <a:buFontTx/>
              <a:buNone/>
              <a:tabLst/>
              <a:defRPr/>
            </a:pPr>
            <a:r>
              <a:rPr lang="en-US" sz="1125" b="1" cap="all" spc="150" dirty="0">
                <a:solidFill>
                  <a:srgbClr val="3C3F41"/>
                </a:solidFill>
                <a:latin typeface="FreightSans Pro Semibold" panose="02000606030000020004" pitchFamily="2" charset="0"/>
                <a:sym typeface="Arial" charset="0"/>
              </a:rPr>
              <a:t>TITLE</a:t>
            </a:r>
          </a:p>
          <a:p>
            <a:pPr marL="0" marR="0" lvl="0" indent="0" algn="l" defTabSz="369657" rtl="0" eaLnBrk="1" fontAlgn="base" latinLnBrk="0" hangingPunct="0">
              <a:lnSpc>
                <a:spcPct val="100000"/>
              </a:lnSpc>
              <a:spcBef>
                <a:spcPct val="0"/>
              </a:spcBef>
              <a:spcAft>
                <a:spcPct val="0"/>
              </a:spcAft>
              <a:buClrTx/>
              <a:buSzTx/>
              <a:buFontTx/>
              <a:buNone/>
              <a:tabLst/>
              <a:defRPr/>
            </a:pPr>
            <a:r>
              <a:rPr kumimoji="0" lang="en-US" sz="1125" b="0" i="0" u="none" strike="noStrike" kern="700" cap="none" spc="0" normalizeH="0" baseline="0" noProof="0" dirty="0">
                <a:ln>
                  <a:noFill/>
                </a:ln>
                <a:solidFill>
                  <a:srgbClr val="46494D"/>
                </a:solidFill>
                <a:effectLst/>
                <a:uLnTx/>
                <a:uFillTx/>
                <a:latin typeface="+mj-lt"/>
                <a:ea typeface="+mn-ea"/>
                <a:cs typeface="Arial" charset="0"/>
                <a:sym typeface="Arial" charset="0"/>
              </a:rPr>
              <a:t>Text</a:t>
            </a:r>
          </a:p>
        </p:txBody>
      </p:sp>
      <p:sp>
        <p:nvSpPr>
          <p:cNvPr id="8" name="TextBox 7">
            <a:extLst>
              <a:ext uri="{FF2B5EF4-FFF2-40B4-BE49-F238E27FC236}">
                <a16:creationId xmlns:a16="http://schemas.microsoft.com/office/drawing/2014/main" id="{39F4C984-342E-46F1-BC9E-54CBA37EC1CC}"/>
              </a:ext>
            </a:extLst>
          </p:cNvPr>
          <p:cNvSpPr txBox="1"/>
          <p:nvPr userDrawn="1"/>
        </p:nvSpPr>
        <p:spPr>
          <a:xfrm>
            <a:off x="2940784"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82296" tIns="891540" rIns="82296" rtlCol="0" anchor="t">
            <a:noAutofit/>
          </a:bodyPr>
          <a:lstStyle/>
          <a:p>
            <a:pPr algn="ctr" defTabSz="369657" fontAlgn="base" hangingPunct="0">
              <a:lnSpc>
                <a:spcPct val="120000"/>
              </a:lnSpc>
              <a:spcBef>
                <a:spcPct val="0"/>
              </a:spcBef>
              <a:spcAft>
                <a:spcPts val="900"/>
              </a:spcAft>
              <a:defRPr/>
            </a:pPr>
            <a:r>
              <a:rPr lang="en-US" sz="1125" b="1" cap="all" spc="150" dirty="0">
                <a:solidFill>
                  <a:srgbClr val="3C3F41"/>
                </a:solidFill>
                <a:latin typeface="FreightSans Pro Semibold" panose="02000606030000020004" pitchFamily="2" charset="0"/>
                <a:sym typeface="Arial" charset="0"/>
              </a:rPr>
              <a:t>title</a:t>
            </a:r>
          </a:p>
          <a:p>
            <a:pPr lvl="0" defTabSz="369657" fontAlgn="base" hangingPunct="0">
              <a:spcBef>
                <a:spcPct val="0"/>
              </a:spcBef>
              <a:spcAft>
                <a:spcPct val="0"/>
              </a:spcAft>
              <a:defRPr/>
            </a:pPr>
            <a:r>
              <a:rPr kumimoji="0" lang="en-US" sz="1125"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125" kern="700" dirty="0">
              <a:solidFill>
                <a:srgbClr val="46494D"/>
              </a:solidFill>
              <a:latin typeface="Neue Haas Unica Pro Light" panose="020B0504030206020203" pitchFamily="34" charset="77"/>
              <a:cs typeface="Arial" charset="0"/>
              <a:sym typeface="Arial" charset="0"/>
            </a:endParaRPr>
          </a:p>
        </p:txBody>
      </p:sp>
      <p:sp>
        <p:nvSpPr>
          <p:cNvPr id="9" name="TextBox 8">
            <a:extLst>
              <a:ext uri="{FF2B5EF4-FFF2-40B4-BE49-F238E27FC236}">
                <a16:creationId xmlns:a16="http://schemas.microsoft.com/office/drawing/2014/main" id="{04A857AB-AFB5-4CB8-B41F-28D306ABDC3B}"/>
              </a:ext>
            </a:extLst>
          </p:cNvPr>
          <p:cNvSpPr txBox="1"/>
          <p:nvPr userDrawn="1"/>
        </p:nvSpPr>
        <p:spPr>
          <a:xfrm>
            <a:off x="5085139"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82296" tIns="891540" rIns="82296" rtlCol="0" anchor="t">
            <a:noAutofit/>
          </a:bodyPr>
          <a:lstStyle/>
          <a:p>
            <a:pPr marR="0" lvl="0" indent="0" algn="ctr" defTabSz="369657" fontAlgn="base" hangingPunct="0">
              <a:lnSpc>
                <a:spcPct val="120000"/>
              </a:lnSpc>
              <a:spcBef>
                <a:spcPct val="0"/>
              </a:spcBef>
              <a:spcAft>
                <a:spcPts val="900"/>
              </a:spcAft>
              <a:buClrTx/>
              <a:buSzTx/>
              <a:buFontTx/>
              <a:buNone/>
              <a:tabLst/>
              <a:defRPr/>
            </a:pPr>
            <a:r>
              <a:rPr lang="en-US" sz="1125" b="1" cap="all" spc="150" dirty="0">
                <a:solidFill>
                  <a:srgbClr val="3C3F41"/>
                </a:solidFill>
                <a:latin typeface="FreightSans Pro Semibold" panose="02000606030000020004" pitchFamily="2" charset="0"/>
                <a:sym typeface="Arial" charset="0"/>
              </a:rPr>
              <a:t>title</a:t>
            </a:r>
          </a:p>
          <a:p>
            <a:pPr lvl="0" defTabSz="369657" fontAlgn="base" hangingPunct="0">
              <a:spcBef>
                <a:spcPct val="0"/>
              </a:spcBef>
              <a:spcAft>
                <a:spcPct val="0"/>
              </a:spcAft>
              <a:defRPr/>
            </a:pPr>
            <a:r>
              <a:rPr kumimoji="0" lang="en-US" sz="1125"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125" kern="700" dirty="0">
              <a:solidFill>
                <a:srgbClr val="46494D"/>
              </a:solidFill>
              <a:latin typeface="Neue Haas Unica Pro Light" panose="020B0504030206020203" pitchFamily="34" charset="77"/>
              <a:cs typeface="Arial" charset="0"/>
              <a:sym typeface="Arial" charset="0"/>
            </a:endParaRPr>
          </a:p>
        </p:txBody>
      </p:sp>
      <p:sp>
        <p:nvSpPr>
          <p:cNvPr id="10" name="TextBox 9">
            <a:extLst>
              <a:ext uri="{FF2B5EF4-FFF2-40B4-BE49-F238E27FC236}">
                <a16:creationId xmlns:a16="http://schemas.microsoft.com/office/drawing/2014/main" id="{F63EAD4F-C340-4F71-A5C3-6FC5EEE8B3B4}"/>
              </a:ext>
            </a:extLst>
          </p:cNvPr>
          <p:cNvSpPr txBox="1"/>
          <p:nvPr userDrawn="1"/>
        </p:nvSpPr>
        <p:spPr>
          <a:xfrm>
            <a:off x="7229493"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82296" tIns="891540" rIns="82296" rtlCol="0" anchor="t">
            <a:noAutofit/>
          </a:bodyPr>
          <a:lstStyle/>
          <a:p>
            <a:pPr algn="ctr" defTabSz="369657" fontAlgn="base" hangingPunct="0">
              <a:lnSpc>
                <a:spcPct val="120000"/>
              </a:lnSpc>
              <a:spcBef>
                <a:spcPct val="0"/>
              </a:spcBef>
              <a:spcAft>
                <a:spcPts val="900"/>
              </a:spcAft>
              <a:defRPr/>
            </a:pPr>
            <a:r>
              <a:rPr lang="en-US" sz="1125" b="1" cap="all" spc="150" dirty="0">
                <a:solidFill>
                  <a:srgbClr val="3C3F41"/>
                </a:solidFill>
                <a:latin typeface="FreightSans Pro Semibold" panose="02000606030000020004" pitchFamily="2" charset="0"/>
                <a:sym typeface="Arial" charset="0"/>
              </a:rPr>
              <a:t>title</a:t>
            </a:r>
          </a:p>
          <a:p>
            <a:pPr lvl="0" defTabSz="369657" fontAlgn="base" hangingPunct="0">
              <a:spcBef>
                <a:spcPct val="0"/>
              </a:spcBef>
              <a:spcAft>
                <a:spcPct val="0"/>
              </a:spcAft>
              <a:defRPr/>
            </a:pPr>
            <a:r>
              <a:rPr kumimoji="0" lang="en-US" sz="1125"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125" kern="700" dirty="0">
              <a:solidFill>
                <a:srgbClr val="46494D"/>
              </a:solidFill>
              <a:latin typeface="Neue Haas Unica Pro Light" panose="020B0504030206020203" pitchFamily="34" charset="77"/>
              <a:cs typeface="Arial" charset="0"/>
              <a:sym typeface="Arial" charset="0"/>
            </a:endParaRPr>
          </a:p>
        </p:txBody>
      </p:sp>
      <p:sp>
        <p:nvSpPr>
          <p:cNvPr id="11" name="TextBox 10">
            <a:extLst>
              <a:ext uri="{FF2B5EF4-FFF2-40B4-BE49-F238E27FC236}">
                <a16:creationId xmlns:a16="http://schemas.microsoft.com/office/drawing/2014/main" id="{33920CF0-9674-45B2-B087-D43D36F45522}"/>
              </a:ext>
            </a:extLst>
          </p:cNvPr>
          <p:cNvSpPr txBox="1"/>
          <p:nvPr userDrawn="1"/>
        </p:nvSpPr>
        <p:spPr>
          <a:xfrm>
            <a:off x="9373849"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82296" tIns="891540" rIns="82296" rtlCol="0" anchor="t">
            <a:noAutofit/>
          </a:bodyPr>
          <a:lstStyle/>
          <a:p>
            <a:pPr marR="0" lvl="0" indent="0" algn="ctr" defTabSz="369657" fontAlgn="base" hangingPunct="0">
              <a:lnSpc>
                <a:spcPct val="120000"/>
              </a:lnSpc>
              <a:spcBef>
                <a:spcPct val="0"/>
              </a:spcBef>
              <a:spcAft>
                <a:spcPts val="900"/>
              </a:spcAft>
              <a:buClrTx/>
              <a:buSzTx/>
              <a:buFontTx/>
              <a:buNone/>
              <a:tabLst/>
              <a:defRPr/>
            </a:pPr>
            <a:r>
              <a:rPr lang="en-US" sz="1125" b="1" cap="all" spc="150" dirty="0">
                <a:solidFill>
                  <a:srgbClr val="3C3F41"/>
                </a:solidFill>
                <a:latin typeface="FreightSans Pro Semibold" panose="02000606030000020004" pitchFamily="2" charset="0"/>
                <a:sym typeface="Arial" charset="0"/>
              </a:rPr>
              <a:t>title</a:t>
            </a:r>
          </a:p>
          <a:p>
            <a:pPr lvl="0" defTabSz="369657" fontAlgn="base" hangingPunct="0">
              <a:spcBef>
                <a:spcPct val="0"/>
              </a:spcBef>
              <a:spcAft>
                <a:spcPct val="0"/>
              </a:spcAft>
              <a:defRPr/>
            </a:pPr>
            <a:r>
              <a:rPr kumimoji="0" lang="en-US" sz="1125"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125" kern="700" dirty="0">
              <a:solidFill>
                <a:srgbClr val="46494D"/>
              </a:solidFill>
              <a:latin typeface="Neue Haas Unica Pro Light" panose="020B0504030206020203" pitchFamily="34" charset="77"/>
              <a:cs typeface="Arial" charset="0"/>
              <a:sym typeface="Arial" charset="0"/>
            </a:endParaRPr>
          </a:p>
        </p:txBody>
      </p:sp>
      <p:sp>
        <p:nvSpPr>
          <p:cNvPr id="12" name="Picture Placeholder 4">
            <a:extLst>
              <a:ext uri="{FF2B5EF4-FFF2-40B4-BE49-F238E27FC236}">
                <a16:creationId xmlns:a16="http://schemas.microsoft.com/office/drawing/2014/main" id="{E6470D90-5B02-4AFD-9ECA-C5EA0329EF27}"/>
              </a:ext>
            </a:extLst>
          </p:cNvPr>
          <p:cNvSpPr>
            <a:spLocks noGrp="1"/>
          </p:cNvSpPr>
          <p:nvPr>
            <p:ph type="pic" sz="quarter" idx="19" hasCustomPrompt="1"/>
          </p:nvPr>
        </p:nvSpPr>
        <p:spPr>
          <a:xfrm>
            <a:off x="1362075" y="1362798"/>
            <a:ext cx="771525" cy="77080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rgbClr val="3C3F41"/>
                </a:solidFill>
                <a:latin typeface="+mn-lt"/>
                <a:ea typeface="+mn-ea"/>
                <a:cs typeface="Trebuchet MS" panose="020B0603020202020204" pitchFamily="34" charset="0"/>
              </a:defRPr>
            </a:lvl1pPr>
          </a:lstStyle>
          <a:p>
            <a:r>
              <a:rPr lang="en-US" dirty="0"/>
              <a:t>Insert icon</a:t>
            </a:r>
          </a:p>
        </p:txBody>
      </p:sp>
      <p:sp>
        <p:nvSpPr>
          <p:cNvPr id="13" name="Picture Placeholder 4">
            <a:extLst>
              <a:ext uri="{FF2B5EF4-FFF2-40B4-BE49-F238E27FC236}">
                <a16:creationId xmlns:a16="http://schemas.microsoft.com/office/drawing/2014/main" id="{A5BB8634-CD70-4BC7-885E-F7B82BCCB6D5}"/>
              </a:ext>
            </a:extLst>
          </p:cNvPr>
          <p:cNvSpPr>
            <a:spLocks noGrp="1"/>
          </p:cNvSpPr>
          <p:nvPr>
            <p:ph type="pic" sz="quarter" idx="23" hasCustomPrompt="1"/>
          </p:nvPr>
        </p:nvSpPr>
        <p:spPr>
          <a:xfrm>
            <a:off x="3513167" y="1362798"/>
            <a:ext cx="771525" cy="77080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rgbClr val="3C3F41"/>
                </a:solidFill>
                <a:latin typeface="+mn-lt"/>
                <a:ea typeface="+mn-ea"/>
                <a:cs typeface="Trebuchet MS" panose="020B0603020202020204" pitchFamily="34" charset="0"/>
              </a:defRPr>
            </a:lvl1pPr>
          </a:lstStyle>
          <a:p>
            <a:r>
              <a:rPr lang="en-US" dirty="0"/>
              <a:t>Insert icon</a:t>
            </a:r>
          </a:p>
        </p:txBody>
      </p:sp>
      <p:sp>
        <p:nvSpPr>
          <p:cNvPr id="14" name="Picture Placeholder 4">
            <a:extLst>
              <a:ext uri="{FF2B5EF4-FFF2-40B4-BE49-F238E27FC236}">
                <a16:creationId xmlns:a16="http://schemas.microsoft.com/office/drawing/2014/main" id="{A86B0B14-6CB2-492A-9C09-37AAA7B724B8}"/>
              </a:ext>
            </a:extLst>
          </p:cNvPr>
          <p:cNvSpPr>
            <a:spLocks noGrp="1"/>
          </p:cNvSpPr>
          <p:nvPr>
            <p:ph type="pic" sz="quarter" idx="24" hasCustomPrompt="1"/>
          </p:nvPr>
        </p:nvSpPr>
        <p:spPr>
          <a:xfrm>
            <a:off x="5657522" y="1362798"/>
            <a:ext cx="771525" cy="77080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rgbClr val="3C3F41"/>
                </a:solidFill>
                <a:latin typeface="+mn-lt"/>
                <a:ea typeface="+mn-ea"/>
                <a:cs typeface="Trebuchet MS" panose="020B0603020202020204" pitchFamily="34" charset="0"/>
              </a:defRPr>
            </a:lvl1pPr>
          </a:lstStyle>
          <a:p>
            <a:r>
              <a:rPr lang="en-US" dirty="0"/>
              <a:t>Insert icon</a:t>
            </a:r>
          </a:p>
        </p:txBody>
      </p:sp>
      <p:sp>
        <p:nvSpPr>
          <p:cNvPr id="15" name="Picture Placeholder 4">
            <a:extLst>
              <a:ext uri="{FF2B5EF4-FFF2-40B4-BE49-F238E27FC236}">
                <a16:creationId xmlns:a16="http://schemas.microsoft.com/office/drawing/2014/main" id="{E507E2ED-0F73-414B-9E69-17109F8F0D53}"/>
              </a:ext>
            </a:extLst>
          </p:cNvPr>
          <p:cNvSpPr>
            <a:spLocks noGrp="1"/>
          </p:cNvSpPr>
          <p:nvPr>
            <p:ph type="pic" sz="quarter" idx="25" hasCustomPrompt="1"/>
          </p:nvPr>
        </p:nvSpPr>
        <p:spPr>
          <a:xfrm>
            <a:off x="7801876" y="1362798"/>
            <a:ext cx="771525" cy="77080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rgbClr val="3C3F41"/>
                </a:solidFill>
                <a:latin typeface="+mn-lt"/>
                <a:ea typeface="+mn-ea"/>
                <a:cs typeface="Trebuchet MS" panose="020B0603020202020204" pitchFamily="34" charset="0"/>
              </a:defRPr>
            </a:lvl1pPr>
          </a:lstStyle>
          <a:p>
            <a:r>
              <a:rPr lang="en-US" dirty="0"/>
              <a:t>Insert icon</a:t>
            </a:r>
          </a:p>
        </p:txBody>
      </p:sp>
      <p:sp>
        <p:nvSpPr>
          <p:cNvPr id="16" name="Picture Placeholder 4">
            <a:extLst>
              <a:ext uri="{FF2B5EF4-FFF2-40B4-BE49-F238E27FC236}">
                <a16:creationId xmlns:a16="http://schemas.microsoft.com/office/drawing/2014/main" id="{886E6E4E-F61F-4D10-A802-520F58524367}"/>
              </a:ext>
            </a:extLst>
          </p:cNvPr>
          <p:cNvSpPr>
            <a:spLocks noGrp="1"/>
          </p:cNvSpPr>
          <p:nvPr>
            <p:ph type="pic" sz="quarter" idx="26" hasCustomPrompt="1"/>
          </p:nvPr>
        </p:nvSpPr>
        <p:spPr>
          <a:xfrm>
            <a:off x="9946232" y="1362798"/>
            <a:ext cx="771525" cy="77080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rgbClr val="3C3F41"/>
                </a:solidFill>
                <a:latin typeface="+mn-lt"/>
                <a:ea typeface="+mn-ea"/>
                <a:cs typeface="Trebuchet MS" panose="020B0603020202020204" pitchFamily="34" charset="0"/>
              </a:defRPr>
            </a:lvl1pPr>
          </a:lstStyle>
          <a:p>
            <a:r>
              <a:rPr lang="en-US" dirty="0"/>
              <a:t>Insert icon</a:t>
            </a:r>
          </a:p>
        </p:txBody>
      </p:sp>
    </p:spTree>
    <p:extLst>
      <p:ext uri="{BB962C8B-B14F-4D97-AF65-F5344CB8AC3E}">
        <p14:creationId xmlns:p14="http://schemas.microsoft.com/office/powerpoint/2010/main" val="27204272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columns with icons and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771-9BEF-4665-9229-4AD7B8F9ECE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65F603F-2421-4110-AB16-2418C760A23B}"/>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1ED9BBC5-5F08-40D6-A92C-DC50B998202F}"/>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3254831C-3F0B-437B-A738-6D7F293BD22D}"/>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16" name="Text Placeholder 4">
            <a:extLst>
              <a:ext uri="{FF2B5EF4-FFF2-40B4-BE49-F238E27FC236}">
                <a16:creationId xmlns:a16="http://schemas.microsoft.com/office/drawing/2014/main" id="{6E160AB3-448C-4424-B75F-9874C7C41C90}"/>
              </a:ext>
            </a:extLst>
          </p:cNvPr>
          <p:cNvSpPr>
            <a:spLocks noGrp="1"/>
          </p:cNvSpPr>
          <p:nvPr>
            <p:ph type="body" sz="quarter" idx="23" hasCustomPrompt="1"/>
          </p:nvPr>
        </p:nvSpPr>
        <p:spPr>
          <a:xfrm>
            <a:off x="457203" y="3422711"/>
            <a:ext cx="3505199" cy="707886"/>
          </a:xfrm>
          <a:prstGeom prst="rect">
            <a:avLst/>
          </a:prstGeom>
        </p:spPr>
        <p:txBody>
          <a:bodyPr>
            <a:noAutofit/>
          </a:bodyPr>
          <a:lstStyle>
            <a:lvl1pPr marL="0" indent="0" algn="l">
              <a:buFont typeface="Arial" panose="020B0604020202020204" pitchFamily="34" charset="0"/>
              <a:buNone/>
              <a:defRPr sz="1500" b="1" spc="0" baseline="0">
                <a:solidFill>
                  <a:schemeClr val="tx1"/>
                </a:solidFill>
              </a:defRPr>
            </a:lvl1pPr>
            <a:lvl2pPr marL="85725" indent="0">
              <a:buNone/>
              <a:defRPr/>
            </a:lvl2pPr>
            <a:lvl3pPr marL="342900" indent="0">
              <a:buNone/>
              <a:defRPr/>
            </a:lvl3pPr>
            <a:lvl4pPr marL="514350" indent="0">
              <a:buNone/>
              <a:defRPr/>
            </a:lvl4pPr>
            <a:lvl5pPr marL="771525" indent="0">
              <a:buNone/>
              <a:defRPr/>
            </a:lvl5pPr>
          </a:lstStyle>
          <a:p>
            <a:pPr lvl="0"/>
            <a:r>
              <a:rPr lang="en-US" dirty="0"/>
              <a:t>Subhead text</a:t>
            </a:r>
            <a:br>
              <a:rPr lang="en-US" dirty="0"/>
            </a:br>
            <a:r>
              <a:rPr lang="en-US" dirty="0"/>
              <a:t>goes here</a:t>
            </a:r>
          </a:p>
        </p:txBody>
      </p:sp>
      <p:sp>
        <p:nvSpPr>
          <p:cNvPr id="17" name="Text Placeholder 4">
            <a:extLst>
              <a:ext uri="{FF2B5EF4-FFF2-40B4-BE49-F238E27FC236}">
                <a16:creationId xmlns:a16="http://schemas.microsoft.com/office/drawing/2014/main" id="{E653C75D-5940-46DC-9CBA-59B30F838DCC}"/>
              </a:ext>
            </a:extLst>
          </p:cNvPr>
          <p:cNvSpPr>
            <a:spLocks noGrp="1"/>
          </p:cNvSpPr>
          <p:nvPr>
            <p:ph type="body" sz="quarter" idx="12" hasCustomPrompt="1"/>
          </p:nvPr>
        </p:nvSpPr>
        <p:spPr>
          <a:xfrm>
            <a:off x="457202" y="4196214"/>
            <a:ext cx="3505199" cy="1377351"/>
          </a:xfrm>
          <a:prstGeom prst="rect">
            <a:avLst/>
          </a:prstGeom>
        </p:spPr>
        <p:txBody>
          <a:bodyPr/>
          <a:lstStyle>
            <a:lvl1pPr marL="0" indent="0" algn="l">
              <a:buFont typeface="Arial" panose="020B0604020202020204" pitchFamily="34" charset="0"/>
              <a:buNone/>
              <a:defRPr lang="en-US" sz="15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8" name="Text Placeholder 4">
            <a:extLst>
              <a:ext uri="{FF2B5EF4-FFF2-40B4-BE49-F238E27FC236}">
                <a16:creationId xmlns:a16="http://schemas.microsoft.com/office/drawing/2014/main" id="{4A75BFCE-8102-43AB-904A-B673CA2B4E4D}"/>
              </a:ext>
            </a:extLst>
          </p:cNvPr>
          <p:cNvSpPr>
            <a:spLocks noGrp="1"/>
          </p:cNvSpPr>
          <p:nvPr>
            <p:ph type="body" sz="quarter" idx="15" hasCustomPrompt="1"/>
          </p:nvPr>
        </p:nvSpPr>
        <p:spPr>
          <a:xfrm>
            <a:off x="4343402" y="3422711"/>
            <a:ext cx="3505199" cy="707886"/>
          </a:xfrm>
          <a:prstGeom prst="rect">
            <a:avLst/>
          </a:prstGeom>
        </p:spPr>
        <p:txBody>
          <a:bodyPr>
            <a:noAutofit/>
          </a:bodyPr>
          <a:lstStyle>
            <a:lvl1pPr marL="0" indent="0" algn="l">
              <a:buFont typeface="Arial" panose="020B0604020202020204" pitchFamily="34" charset="0"/>
              <a:buNone/>
              <a:defRPr sz="1500" b="1" spc="0" baseline="0">
                <a:solidFill>
                  <a:schemeClr val="tx1"/>
                </a:solidFill>
              </a:defRPr>
            </a:lvl1pPr>
            <a:lvl2pPr marL="85725" indent="0">
              <a:buNone/>
              <a:defRPr/>
            </a:lvl2pPr>
            <a:lvl3pPr marL="342900" indent="0">
              <a:buNone/>
              <a:defRPr/>
            </a:lvl3pPr>
            <a:lvl4pPr marL="514350" indent="0">
              <a:buNone/>
              <a:defRPr/>
            </a:lvl4pPr>
            <a:lvl5pPr marL="771525" indent="0">
              <a:buNone/>
              <a:defRPr/>
            </a:lvl5pPr>
          </a:lstStyle>
          <a:p>
            <a:pPr lvl="0"/>
            <a:r>
              <a:rPr lang="en-US" dirty="0"/>
              <a:t>Subhead text</a:t>
            </a:r>
            <a:br>
              <a:rPr lang="en-US" dirty="0"/>
            </a:br>
            <a:r>
              <a:rPr lang="en-US" dirty="0"/>
              <a:t>goes here</a:t>
            </a:r>
          </a:p>
        </p:txBody>
      </p:sp>
      <p:sp>
        <p:nvSpPr>
          <p:cNvPr id="19" name="Text Placeholder 4">
            <a:extLst>
              <a:ext uri="{FF2B5EF4-FFF2-40B4-BE49-F238E27FC236}">
                <a16:creationId xmlns:a16="http://schemas.microsoft.com/office/drawing/2014/main" id="{C43AE6D3-9085-44A2-B6AD-DF5EE52C2CBA}"/>
              </a:ext>
            </a:extLst>
          </p:cNvPr>
          <p:cNvSpPr>
            <a:spLocks noGrp="1"/>
          </p:cNvSpPr>
          <p:nvPr>
            <p:ph type="body" sz="quarter" idx="16" hasCustomPrompt="1"/>
          </p:nvPr>
        </p:nvSpPr>
        <p:spPr>
          <a:xfrm>
            <a:off x="4343402" y="4196214"/>
            <a:ext cx="3505199" cy="1377351"/>
          </a:xfrm>
          <a:prstGeom prst="rect">
            <a:avLst/>
          </a:prstGeom>
        </p:spPr>
        <p:txBody>
          <a:bodyPr/>
          <a:lstStyle>
            <a:lvl1pPr marL="0" indent="0" algn="l">
              <a:buFont typeface="Arial" panose="020B0604020202020204" pitchFamily="34" charset="0"/>
              <a:buNone/>
              <a:defRPr lang="en-US" sz="15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20" name="Text Placeholder 4">
            <a:extLst>
              <a:ext uri="{FF2B5EF4-FFF2-40B4-BE49-F238E27FC236}">
                <a16:creationId xmlns:a16="http://schemas.microsoft.com/office/drawing/2014/main" id="{C1577175-3EFF-4EDF-85B9-F02A91F813D6}"/>
              </a:ext>
            </a:extLst>
          </p:cNvPr>
          <p:cNvSpPr>
            <a:spLocks noGrp="1"/>
          </p:cNvSpPr>
          <p:nvPr>
            <p:ph type="body" sz="quarter" idx="17" hasCustomPrompt="1"/>
          </p:nvPr>
        </p:nvSpPr>
        <p:spPr>
          <a:xfrm>
            <a:off x="8229602" y="3422711"/>
            <a:ext cx="3505199" cy="707886"/>
          </a:xfrm>
          <a:prstGeom prst="rect">
            <a:avLst/>
          </a:prstGeom>
        </p:spPr>
        <p:txBody>
          <a:bodyPr>
            <a:noAutofit/>
          </a:bodyPr>
          <a:lstStyle>
            <a:lvl1pPr marL="0" indent="0" algn="l">
              <a:buFont typeface="Arial" panose="020B0604020202020204" pitchFamily="34" charset="0"/>
              <a:buNone/>
              <a:defRPr sz="1500" b="1" spc="0" baseline="0">
                <a:solidFill>
                  <a:schemeClr val="tx1"/>
                </a:solidFill>
              </a:defRPr>
            </a:lvl1pPr>
            <a:lvl2pPr marL="85725" indent="0">
              <a:buNone/>
              <a:defRPr/>
            </a:lvl2pPr>
            <a:lvl3pPr marL="342900" indent="0">
              <a:buNone/>
              <a:defRPr/>
            </a:lvl3pPr>
            <a:lvl4pPr marL="514350" indent="0">
              <a:buNone/>
              <a:defRPr/>
            </a:lvl4pPr>
            <a:lvl5pPr marL="771525" indent="0">
              <a:buNone/>
              <a:defRPr/>
            </a:lvl5pPr>
          </a:lstStyle>
          <a:p>
            <a:pPr lvl="0"/>
            <a:r>
              <a:rPr lang="en-US" dirty="0"/>
              <a:t>Subhead text</a:t>
            </a:r>
            <a:br>
              <a:rPr lang="en-US" dirty="0"/>
            </a:br>
            <a:r>
              <a:rPr lang="en-US" dirty="0"/>
              <a:t>goes here</a:t>
            </a:r>
          </a:p>
        </p:txBody>
      </p:sp>
      <p:sp>
        <p:nvSpPr>
          <p:cNvPr id="21" name="Text Placeholder 4">
            <a:extLst>
              <a:ext uri="{FF2B5EF4-FFF2-40B4-BE49-F238E27FC236}">
                <a16:creationId xmlns:a16="http://schemas.microsoft.com/office/drawing/2014/main" id="{B9ED786B-E1E2-483B-B631-B6C4ABE063B8}"/>
              </a:ext>
            </a:extLst>
          </p:cNvPr>
          <p:cNvSpPr>
            <a:spLocks noGrp="1"/>
          </p:cNvSpPr>
          <p:nvPr>
            <p:ph type="body" sz="quarter" idx="18" hasCustomPrompt="1"/>
          </p:nvPr>
        </p:nvSpPr>
        <p:spPr>
          <a:xfrm>
            <a:off x="8229602" y="4196214"/>
            <a:ext cx="3505199" cy="1377351"/>
          </a:xfrm>
          <a:prstGeom prst="rect">
            <a:avLst/>
          </a:prstGeom>
        </p:spPr>
        <p:txBody>
          <a:bodyPr/>
          <a:lstStyle>
            <a:lvl1pPr marL="0" indent="0" algn="l">
              <a:buFont typeface="Arial" panose="020B0604020202020204" pitchFamily="34" charset="0"/>
              <a:buNone/>
              <a:defRPr lang="en-US" sz="15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22" name="Picture Placeholder 4">
            <a:extLst>
              <a:ext uri="{FF2B5EF4-FFF2-40B4-BE49-F238E27FC236}">
                <a16:creationId xmlns:a16="http://schemas.microsoft.com/office/drawing/2014/main" id="{0F7B3005-6B93-48E7-9E9E-6E67D0AC6A01}"/>
              </a:ext>
            </a:extLst>
          </p:cNvPr>
          <p:cNvSpPr>
            <a:spLocks noGrp="1"/>
          </p:cNvSpPr>
          <p:nvPr>
            <p:ph type="pic" sz="quarter" idx="19" hasCustomPrompt="1"/>
          </p:nvPr>
        </p:nvSpPr>
        <p:spPr>
          <a:xfrm>
            <a:off x="1362075" y="1600200"/>
            <a:ext cx="1695451" cy="169386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chemeClr val="tx1"/>
                </a:solidFill>
                <a:latin typeface="+mn-lt"/>
                <a:ea typeface="+mn-ea"/>
                <a:cs typeface="Trebuchet MS" panose="020B0603020202020204" pitchFamily="34" charset="0"/>
              </a:defRPr>
            </a:lvl1pPr>
          </a:lstStyle>
          <a:p>
            <a:r>
              <a:rPr lang="en-US" dirty="0"/>
              <a:t>Insert icon</a:t>
            </a:r>
          </a:p>
        </p:txBody>
      </p:sp>
      <p:sp>
        <p:nvSpPr>
          <p:cNvPr id="23" name="Picture Placeholder 4">
            <a:extLst>
              <a:ext uri="{FF2B5EF4-FFF2-40B4-BE49-F238E27FC236}">
                <a16:creationId xmlns:a16="http://schemas.microsoft.com/office/drawing/2014/main" id="{E3932E48-AED5-49F6-A575-18EE91328082}"/>
              </a:ext>
            </a:extLst>
          </p:cNvPr>
          <p:cNvSpPr>
            <a:spLocks noGrp="1"/>
          </p:cNvSpPr>
          <p:nvPr>
            <p:ph type="pic" sz="quarter" idx="20" hasCustomPrompt="1"/>
          </p:nvPr>
        </p:nvSpPr>
        <p:spPr>
          <a:xfrm>
            <a:off x="5248273" y="1600200"/>
            <a:ext cx="1695451" cy="169386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chemeClr val="tx1"/>
                </a:solidFill>
                <a:latin typeface="+mn-lt"/>
                <a:ea typeface="+mn-ea"/>
                <a:cs typeface="Trebuchet MS" panose="020B0603020202020204" pitchFamily="34" charset="0"/>
              </a:defRPr>
            </a:lvl1pPr>
          </a:lstStyle>
          <a:p>
            <a:r>
              <a:rPr lang="en-US" dirty="0"/>
              <a:t>Insert icon</a:t>
            </a:r>
          </a:p>
        </p:txBody>
      </p:sp>
      <p:sp>
        <p:nvSpPr>
          <p:cNvPr id="24" name="Picture Placeholder 4">
            <a:extLst>
              <a:ext uri="{FF2B5EF4-FFF2-40B4-BE49-F238E27FC236}">
                <a16:creationId xmlns:a16="http://schemas.microsoft.com/office/drawing/2014/main" id="{52BC837C-188E-43E6-B550-7F9712020953}"/>
              </a:ext>
            </a:extLst>
          </p:cNvPr>
          <p:cNvSpPr>
            <a:spLocks noGrp="1"/>
          </p:cNvSpPr>
          <p:nvPr>
            <p:ph type="pic" sz="quarter" idx="21" hasCustomPrompt="1"/>
          </p:nvPr>
        </p:nvSpPr>
        <p:spPr>
          <a:xfrm>
            <a:off x="9134473" y="1600200"/>
            <a:ext cx="1695451" cy="169386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chemeClr val="tx1"/>
                </a:solidFill>
                <a:latin typeface="+mn-lt"/>
                <a:ea typeface="+mn-ea"/>
                <a:cs typeface="Trebuchet MS" panose="020B0603020202020204" pitchFamily="34" charset="0"/>
              </a:defRPr>
            </a:lvl1pPr>
          </a:lstStyle>
          <a:p>
            <a:r>
              <a:rPr lang="en-US" dirty="0"/>
              <a:t>Insert icon</a:t>
            </a:r>
          </a:p>
        </p:txBody>
      </p:sp>
    </p:spTree>
    <p:extLst>
      <p:ext uri="{BB962C8B-B14F-4D97-AF65-F5344CB8AC3E}">
        <p14:creationId xmlns:p14="http://schemas.microsoft.com/office/powerpoint/2010/main" val="370106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9111524-FCF0-4F8C-A8A6-BAAD113969EB}"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 columns with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771-9BEF-4665-9229-4AD7B8F9ECE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65F603F-2421-4110-AB16-2418C760A23B}"/>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1ED9BBC5-5F08-40D6-A92C-DC50B998202F}"/>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3254831C-3F0B-437B-A738-6D7F293BD22D}"/>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15" name="Text Placeholder 4">
            <a:extLst>
              <a:ext uri="{FF2B5EF4-FFF2-40B4-BE49-F238E27FC236}">
                <a16:creationId xmlns:a16="http://schemas.microsoft.com/office/drawing/2014/main" id="{623E4847-876E-4778-8F20-551ABCD55BB3}"/>
              </a:ext>
            </a:extLst>
          </p:cNvPr>
          <p:cNvSpPr>
            <a:spLocks noGrp="1"/>
          </p:cNvSpPr>
          <p:nvPr>
            <p:ph type="body" sz="quarter" idx="23" hasCustomPrompt="1"/>
          </p:nvPr>
        </p:nvSpPr>
        <p:spPr>
          <a:xfrm>
            <a:off x="457202" y="1600200"/>
            <a:ext cx="3505199" cy="707886"/>
          </a:xfrm>
          <a:prstGeom prst="rect">
            <a:avLst/>
          </a:prstGeom>
        </p:spPr>
        <p:txBody>
          <a:bodyPr wrap="square">
            <a:noAutofit/>
          </a:bodyPr>
          <a:lstStyle>
            <a:lvl1pPr marL="0" indent="0" algn="l">
              <a:buFont typeface="Arial" panose="020B0604020202020204" pitchFamily="34" charset="0"/>
              <a:buNone/>
              <a:defRPr sz="1500" b="1" spc="0" baseline="0">
                <a:solidFill>
                  <a:schemeClr val="tx1"/>
                </a:solidFill>
              </a:defRPr>
            </a:lvl1pPr>
            <a:lvl2pPr marL="85725" indent="0">
              <a:buNone/>
              <a:defRPr/>
            </a:lvl2pPr>
            <a:lvl3pPr marL="342900" indent="0">
              <a:buNone/>
              <a:defRPr/>
            </a:lvl3pPr>
            <a:lvl4pPr marL="514350" indent="0">
              <a:buNone/>
              <a:defRPr/>
            </a:lvl4pPr>
            <a:lvl5pPr marL="771525" indent="0">
              <a:buNone/>
              <a:defRPr/>
            </a:lvl5pPr>
          </a:lstStyle>
          <a:p>
            <a:pPr lvl="0"/>
            <a:r>
              <a:rPr lang="en-US" dirty="0"/>
              <a:t>Subhead text</a:t>
            </a:r>
            <a:br>
              <a:rPr lang="en-US" dirty="0"/>
            </a:br>
            <a:r>
              <a:rPr lang="en-US" dirty="0"/>
              <a:t>goes here</a:t>
            </a:r>
          </a:p>
        </p:txBody>
      </p:sp>
      <p:sp>
        <p:nvSpPr>
          <p:cNvPr id="25" name="Text Placeholder 4">
            <a:extLst>
              <a:ext uri="{FF2B5EF4-FFF2-40B4-BE49-F238E27FC236}">
                <a16:creationId xmlns:a16="http://schemas.microsoft.com/office/drawing/2014/main" id="{24E6F54A-FCD0-4675-A37B-98E5DF27F38D}"/>
              </a:ext>
            </a:extLst>
          </p:cNvPr>
          <p:cNvSpPr>
            <a:spLocks noGrp="1"/>
          </p:cNvSpPr>
          <p:nvPr>
            <p:ph type="body" sz="quarter" idx="12" hasCustomPrompt="1"/>
          </p:nvPr>
        </p:nvSpPr>
        <p:spPr>
          <a:xfrm>
            <a:off x="457202" y="2373701"/>
            <a:ext cx="3505199" cy="2895600"/>
          </a:xfrm>
          <a:prstGeom prst="rect">
            <a:avLst/>
          </a:prstGeom>
        </p:spPr>
        <p:txBody>
          <a:bodyPr wrap="square"/>
          <a:lstStyle>
            <a:lvl1pPr marL="0" indent="0" algn="l">
              <a:buFont typeface="Arial" panose="020B0604020202020204" pitchFamily="34" charset="0"/>
              <a:buNone/>
              <a:defRPr lang="en-US" sz="15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26" name="Text Placeholder 4">
            <a:extLst>
              <a:ext uri="{FF2B5EF4-FFF2-40B4-BE49-F238E27FC236}">
                <a16:creationId xmlns:a16="http://schemas.microsoft.com/office/drawing/2014/main" id="{92E1F138-9528-4A38-9037-4F69A9104E73}"/>
              </a:ext>
            </a:extLst>
          </p:cNvPr>
          <p:cNvSpPr>
            <a:spLocks noGrp="1"/>
          </p:cNvSpPr>
          <p:nvPr>
            <p:ph type="body" sz="quarter" idx="15" hasCustomPrompt="1"/>
          </p:nvPr>
        </p:nvSpPr>
        <p:spPr>
          <a:xfrm>
            <a:off x="4343401" y="1600200"/>
            <a:ext cx="3505199" cy="707886"/>
          </a:xfrm>
          <a:prstGeom prst="rect">
            <a:avLst/>
          </a:prstGeom>
        </p:spPr>
        <p:txBody>
          <a:bodyPr wrap="square">
            <a:noAutofit/>
          </a:bodyPr>
          <a:lstStyle>
            <a:lvl1pPr marL="0" indent="0" algn="l">
              <a:buFont typeface="Arial" panose="020B0604020202020204" pitchFamily="34" charset="0"/>
              <a:buNone/>
              <a:defRPr sz="1500" b="1" spc="0" baseline="0">
                <a:solidFill>
                  <a:schemeClr val="tx1"/>
                </a:solidFill>
              </a:defRPr>
            </a:lvl1pPr>
            <a:lvl2pPr marL="85725" indent="0">
              <a:buNone/>
              <a:defRPr/>
            </a:lvl2pPr>
            <a:lvl3pPr marL="342900" indent="0">
              <a:buNone/>
              <a:defRPr/>
            </a:lvl3pPr>
            <a:lvl4pPr marL="514350" indent="0">
              <a:buNone/>
              <a:defRPr/>
            </a:lvl4pPr>
            <a:lvl5pPr marL="771525" indent="0">
              <a:buNone/>
              <a:defRPr/>
            </a:lvl5pPr>
          </a:lstStyle>
          <a:p>
            <a:pPr lvl="0"/>
            <a:r>
              <a:rPr lang="en-US" dirty="0"/>
              <a:t>Subhead text</a:t>
            </a:r>
            <a:br>
              <a:rPr lang="en-US" dirty="0"/>
            </a:br>
            <a:r>
              <a:rPr lang="en-US" dirty="0"/>
              <a:t>goes here</a:t>
            </a:r>
          </a:p>
        </p:txBody>
      </p:sp>
      <p:sp>
        <p:nvSpPr>
          <p:cNvPr id="27" name="Text Placeholder 4">
            <a:extLst>
              <a:ext uri="{FF2B5EF4-FFF2-40B4-BE49-F238E27FC236}">
                <a16:creationId xmlns:a16="http://schemas.microsoft.com/office/drawing/2014/main" id="{8ED451E0-9564-4A18-AD00-A6F5F24DF194}"/>
              </a:ext>
            </a:extLst>
          </p:cNvPr>
          <p:cNvSpPr>
            <a:spLocks noGrp="1"/>
          </p:cNvSpPr>
          <p:nvPr>
            <p:ph type="body" sz="quarter" idx="16" hasCustomPrompt="1"/>
          </p:nvPr>
        </p:nvSpPr>
        <p:spPr>
          <a:xfrm>
            <a:off x="4343402" y="2373701"/>
            <a:ext cx="3505199" cy="2895600"/>
          </a:xfrm>
          <a:prstGeom prst="rect">
            <a:avLst/>
          </a:prstGeom>
        </p:spPr>
        <p:txBody>
          <a:bodyPr wrap="square"/>
          <a:lstStyle>
            <a:lvl1pPr marL="0" indent="0" algn="l">
              <a:buFont typeface="Arial" panose="020B0604020202020204" pitchFamily="34" charset="0"/>
              <a:buNone/>
              <a:defRPr lang="en-US" sz="15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28" name="Text Placeholder 4">
            <a:extLst>
              <a:ext uri="{FF2B5EF4-FFF2-40B4-BE49-F238E27FC236}">
                <a16:creationId xmlns:a16="http://schemas.microsoft.com/office/drawing/2014/main" id="{D3066C54-DD06-4CFB-A635-F218AB7B1EC0}"/>
              </a:ext>
            </a:extLst>
          </p:cNvPr>
          <p:cNvSpPr>
            <a:spLocks noGrp="1"/>
          </p:cNvSpPr>
          <p:nvPr>
            <p:ph type="body" sz="quarter" idx="17" hasCustomPrompt="1"/>
          </p:nvPr>
        </p:nvSpPr>
        <p:spPr>
          <a:xfrm>
            <a:off x="8229601" y="1600200"/>
            <a:ext cx="3505199" cy="707886"/>
          </a:xfrm>
          <a:prstGeom prst="rect">
            <a:avLst/>
          </a:prstGeom>
        </p:spPr>
        <p:txBody>
          <a:bodyPr wrap="square">
            <a:noAutofit/>
          </a:bodyPr>
          <a:lstStyle>
            <a:lvl1pPr marL="0" indent="0" algn="l">
              <a:buFont typeface="Arial" panose="020B0604020202020204" pitchFamily="34" charset="0"/>
              <a:buNone/>
              <a:defRPr sz="1500" b="1" spc="0" baseline="0">
                <a:solidFill>
                  <a:schemeClr val="tx1"/>
                </a:solidFill>
              </a:defRPr>
            </a:lvl1pPr>
            <a:lvl2pPr marL="85725" indent="0">
              <a:buNone/>
              <a:defRPr/>
            </a:lvl2pPr>
            <a:lvl3pPr marL="342900" indent="0">
              <a:buNone/>
              <a:defRPr/>
            </a:lvl3pPr>
            <a:lvl4pPr marL="514350" indent="0">
              <a:buNone/>
              <a:defRPr/>
            </a:lvl4pPr>
            <a:lvl5pPr marL="771525" indent="0">
              <a:buNone/>
              <a:defRPr/>
            </a:lvl5pPr>
          </a:lstStyle>
          <a:p>
            <a:pPr lvl="0"/>
            <a:r>
              <a:rPr lang="en-US" dirty="0"/>
              <a:t>Subhead text</a:t>
            </a:r>
            <a:br>
              <a:rPr lang="en-US" dirty="0"/>
            </a:br>
            <a:r>
              <a:rPr lang="en-US" dirty="0"/>
              <a:t>goes here</a:t>
            </a:r>
          </a:p>
        </p:txBody>
      </p:sp>
      <p:sp>
        <p:nvSpPr>
          <p:cNvPr id="29" name="Text Placeholder 4">
            <a:extLst>
              <a:ext uri="{FF2B5EF4-FFF2-40B4-BE49-F238E27FC236}">
                <a16:creationId xmlns:a16="http://schemas.microsoft.com/office/drawing/2014/main" id="{1D5BCFAB-C021-40B8-926E-D5F347D75B0A}"/>
              </a:ext>
            </a:extLst>
          </p:cNvPr>
          <p:cNvSpPr>
            <a:spLocks noGrp="1"/>
          </p:cNvSpPr>
          <p:nvPr>
            <p:ph type="body" sz="quarter" idx="18" hasCustomPrompt="1"/>
          </p:nvPr>
        </p:nvSpPr>
        <p:spPr>
          <a:xfrm>
            <a:off x="8229602" y="2373701"/>
            <a:ext cx="3505199" cy="2895600"/>
          </a:xfrm>
          <a:prstGeom prst="rect">
            <a:avLst/>
          </a:prstGeom>
        </p:spPr>
        <p:txBody>
          <a:bodyPr wrap="square"/>
          <a:lstStyle>
            <a:lvl1pPr marL="0" indent="0" algn="l">
              <a:buFont typeface="Arial" panose="020B0604020202020204" pitchFamily="34" charset="0"/>
              <a:buNone/>
              <a:defRPr lang="en-US" sz="15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Tree>
    <p:extLst>
      <p:ext uri="{BB962C8B-B14F-4D97-AF65-F5344CB8AC3E}">
        <p14:creationId xmlns:p14="http://schemas.microsoft.com/office/powerpoint/2010/main" val="2516435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771-9BEF-4665-9229-4AD7B8F9ECE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65F603F-2421-4110-AB16-2418C760A23B}"/>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1ED9BBC5-5F08-40D6-A92C-DC50B998202F}"/>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3254831C-3F0B-437B-A738-6D7F293BD22D}"/>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12" name="Text Placeholder 4">
            <a:extLst>
              <a:ext uri="{FF2B5EF4-FFF2-40B4-BE49-F238E27FC236}">
                <a16:creationId xmlns:a16="http://schemas.microsoft.com/office/drawing/2014/main" id="{CC827945-69F9-4F46-8398-767D972F0BFC}"/>
              </a:ext>
            </a:extLst>
          </p:cNvPr>
          <p:cNvSpPr>
            <a:spLocks noGrp="1"/>
          </p:cNvSpPr>
          <p:nvPr>
            <p:ph type="body" sz="quarter" idx="23" hasCustomPrompt="1"/>
          </p:nvPr>
        </p:nvSpPr>
        <p:spPr>
          <a:xfrm>
            <a:off x="598221" y="2413488"/>
            <a:ext cx="2514600" cy="553998"/>
          </a:xfrm>
          <a:prstGeom prst="rect">
            <a:avLst/>
          </a:prstGeom>
        </p:spPr>
        <p:txBody>
          <a:bodyPr>
            <a:spAutoFit/>
          </a:bodyPr>
          <a:lstStyle>
            <a:lvl1pPr marL="0" indent="0" algn="l">
              <a:buFont typeface="Arial" panose="020B0604020202020204" pitchFamily="34" charset="0"/>
              <a:buNone/>
              <a:defRPr sz="1500">
                <a:solidFill>
                  <a:schemeClr val="tx1"/>
                </a:solidFill>
                <a:latin typeface="+mn-lt"/>
              </a:defRPr>
            </a:lvl1pPr>
            <a:lvl2pPr marL="85725" indent="0">
              <a:buNone/>
              <a:defRPr/>
            </a:lvl2pPr>
            <a:lvl3pPr marL="342900" indent="0">
              <a:buNone/>
              <a:defRPr/>
            </a:lvl3pPr>
            <a:lvl4pPr marL="514350" indent="0">
              <a:buNone/>
              <a:defRPr/>
            </a:lvl4pPr>
            <a:lvl5pPr marL="771525" indent="0">
              <a:buNone/>
              <a:defRPr/>
            </a:lvl5pPr>
          </a:lstStyle>
          <a:p>
            <a:pPr lvl="0"/>
            <a:r>
              <a:rPr lang="en-US"/>
              <a:t>Subhead text </a:t>
            </a:r>
            <a:br>
              <a:rPr lang="en-US"/>
            </a:br>
            <a:r>
              <a:rPr lang="en-US"/>
              <a:t>goes here</a:t>
            </a:r>
          </a:p>
        </p:txBody>
      </p:sp>
      <p:sp>
        <p:nvSpPr>
          <p:cNvPr id="13" name="Text Placeholder 4">
            <a:extLst>
              <a:ext uri="{FF2B5EF4-FFF2-40B4-BE49-F238E27FC236}">
                <a16:creationId xmlns:a16="http://schemas.microsoft.com/office/drawing/2014/main" id="{E4F7F2C7-2637-439E-B4CE-A5D6911ABEB3}"/>
              </a:ext>
            </a:extLst>
          </p:cNvPr>
          <p:cNvSpPr>
            <a:spLocks noGrp="1"/>
          </p:cNvSpPr>
          <p:nvPr>
            <p:ph type="body" sz="quarter" idx="12" hasCustomPrompt="1"/>
          </p:nvPr>
        </p:nvSpPr>
        <p:spPr>
          <a:xfrm>
            <a:off x="3365499" y="2413489"/>
            <a:ext cx="2514600" cy="461665"/>
          </a:xfrm>
          <a:prstGeom prst="rect">
            <a:avLst/>
          </a:prstGeom>
        </p:spPr>
        <p:txBody>
          <a:bodyPr>
            <a:spAutoFit/>
          </a:bodyPr>
          <a:lstStyle>
            <a:lvl1pPr marL="0" indent="0" algn="l">
              <a:buFont typeface="Arial" panose="020B0604020202020204" pitchFamily="34" charset="0"/>
              <a:buNone/>
              <a:defRPr lang="en-US" sz="12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14" name="Text Placeholder 4">
            <a:extLst>
              <a:ext uri="{FF2B5EF4-FFF2-40B4-BE49-F238E27FC236}">
                <a16:creationId xmlns:a16="http://schemas.microsoft.com/office/drawing/2014/main" id="{591A56CE-95E4-47B8-AE3C-13F15FF4E567}"/>
              </a:ext>
            </a:extLst>
          </p:cNvPr>
          <p:cNvSpPr>
            <a:spLocks noGrp="1"/>
          </p:cNvSpPr>
          <p:nvPr>
            <p:ph type="body" sz="quarter" idx="13" hasCustomPrompt="1"/>
          </p:nvPr>
        </p:nvSpPr>
        <p:spPr>
          <a:xfrm>
            <a:off x="6132777" y="2413489"/>
            <a:ext cx="2514600" cy="461665"/>
          </a:xfrm>
          <a:prstGeom prst="rect">
            <a:avLst/>
          </a:prstGeom>
        </p:spPr>
        <p:txBody>
          <a:bodyPr>
            <a:spAutoFit/>
          </a:bodyPr>
          <a:lstStyle>
            <a:lvl1pPr marL="0" indent="0" algn="l">
              <a:buFont typeface="Arial" panose="020B0604020202020204" pitchFamily="34" charset="0"/>
              <a:buNone/>
              <a:defRPr lang="en-US" sz="1200" b="0" kern="1200" dirty="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cxnSp>
        <p:nvCxnSpPr>
          <p:cNvPr id="16" name="Straight Connector 15">
            <a:extLst>
              <a:ext uri="{FF2B5EF4-FFF2-40B4-BE49-F238E27FC236}">
                <a16:creationId xmlns:a16="http://schemas.microsoft.com/office/drawing/2014/main" id="{E8A954AA-5347-4AD1-B49B-1DD00F7E1E2D}"/>
              </a:ext>
            </a:extLst>
          </p:cNvPr>
          <p:cNvCxnSpPr>
            <a:cxnSpLocks/>
          </p:cNvCxnSpPr>
          <p:nvPr userDrawn="1"/>
        </p:nvCxnSpPr>
        <p:spPr>
          <a:xfrm>
            <a:off x="493713" y="3339793"/>
            <a:ext cx="11201400" cy="0"/>
          </a:xfrm>
          <a:prstGeom prst="line">
            <a:avLst/>
          </a:prstGeom>
          <a:noFill/>
          <a:ln w="12700" cap="rnd" cmpd="sng" algn="ctr">
            <a:solidFill>
              <a:schemeClr val="bg1"/>
            </a:solidFill>
            <a:prstDash val="solid"/>
          </a:ln>
          <a:effectLst/>
        </p:spPr>
      </p:cxnSp>
      <p:sp>
        <p:nvSpPr>
          <p:cNvPr id="17" name="Text Placeholder 4">
            <a:extLst>
              <a:ext uri="{FF2B5EF4-FFF2-40B4-BE49-F238E27FC236}">
                <a16:creationId xmlns:a16="http://schemas.microsoft.com/office/drawing/2014/main" id="{5B608B3E-D6F2-4211-8E76-D0F215D62FDA}"/>
              </a:ext>
            </a:extLst>
          </p:cNvPr>
          <p:cNvSpPr>
            <a:spLocks noGrp="1"/>
          </p:cNvSpPr>
          <p:nvPr>
            <p:ph type="body" sz="quarter" idx="17" hasCustomPrompt="1"/>
          </p:nvPr>
        </p:nvSpPr>
        <p:spPr>
          <a:xfrm>
            <a:off x="8900055" y="2413489"/>
            <a:ext cx="2514600" cy="461665"/>
          </a:xfrm>
          <a:prstGeom prst="rect">
            <a:avLst/>
          </a:prstGeom>
        </p:spPr>
        <p:txBody>
          <a:bodyPr>
            <a:spAutoFit/>
          </a:bodyPr>
          <a:lstStyle>
            <a:lvl1pPr marL="0" indent="0" algn="l">
              <a:buFont typeface="Arial" panose="020B0604020202020204" pitchFamily="34" charset="0"/>
              <a:buNone/>
              <a:defRPr lang="en-US" sz="1200" b="0" kern="1200" dirty="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18" name="Text Placeholder 4">
            <a:extLst>
              <a:ext uri="{FF2B5EF4-FFF2-40B4-BE49-F238E27FC236}">
                <a16:creationId xmlns:a16="http://schemas.microsoft.com/office/drawing/2014/main" id="{8848B789-6897-4001-B60F-76876FFC5434}"/>
              </a:ext>
            </a:extLst>
          </p:cNvPr>
          <p:cNvSpPr>
            <a:spLocks noGrp="1"/>
          </p:cNvSpPr>
          <p:nvPr>
            <p:ph type="body" sz="quarter" idx="24" hasCustomPrompt="1"/>
          </p:nvPr>
        </p:nvSpPr>
        <p:spPr>
          <a:xfrm>
            <a:off x="598221" y="3680157"/>
            <a:ext cx="2514600" cy="553998"/>
          </a:xfrm>
          <a:prstGeom prst="rect">
            <a:avLst/>
          </a:prstGeom>
        </p:spPr>
        <p:txBody>
          <a:bodyPr>
            <a:spAutoFit/>
          </a:bodyPr>
          <a:lstStyle>
            <a:lvl1pPr marL="0" indent="0" algn="l">
              <a:buFont typeface="Arial" panose="020B0604020202020204" pitchFamily="34" charset="0"/>
              <a:buNone/>
              <a:defRPr sz="1500">
                <a:solidFill>
                  <a:schemeClr val="tx1"/>
                </a:solidFill>
                <a:latin typeface="+mn-lt"/>
              </a:defRPr>
            </a:lvl1pPr>
            <a:lvl2pPr marL="85725" indent="0">
              <a:buNone/>
              <a:defRPr/>
            </a:lvl2pPr>
            <a:lvl3pPr marL="342900" indent="0">
              <a:buNone/>
              <a:defRPr/>
            </a:lvl3pPr>
            <a:lvl4pPr marL="514350" indent="0">
              <a:buNone/>
              <a:defRPr/>
            </a:lvl4pPr>
            <a:lvl5pPr marL="771525" indent="0">
              <a:buNone/>
              <a:defRPr/>
            </a:lvl5pPr>
          </a:lstStyle>
          <a:p>
            <a:pPr lvl="0"/>
            <a:r>
              <a:rPr lang="en-US"/>
              <a:t>Subhead text </a:t>
            </a:r>
            <a:br>
              <a:rPr lang="en-US"/>
            </a:br>
            <a:r>
              <a:rPr lang="en-US"/>
              <a:t>goes here</a:t>
            </a:r>
          </a:p>
        </p:txBody>
      </p:sp>
      <p:sp>
        <p:nvSpPr>
          <p:cNvPr id="19" name="Text Placeholder 4">
            <a:extLst>
              <a:ext uri="{FF2B5EF4-FFF2-40B4-BE49-F238E27FC236}">
                <a16:creationId xmlns:a16="http://schemas.microsoft.com/office/drawing/2014/main" id="{7605E932-483C-43E7-8E18-1FFFC8522F8F}"/>
              </a:ext>
            </a:extLst>
          </p:cNvPr>
          <p:cNvSpPr>
            <a:spLocks noGrp="1"/>
          </p:cNvSpPr>
          <p:nvPr>
            <p:ph type="body" sz="quarter" idx="25" hasCustomPrompt="1"/>
          </p:nvPr>
        </p:nvSpPr>
        <p:spPr>
          <a:xfrm>
            <a:off x="3365499" y="3680156"/>
            <a:ext cx="2514600" cy="461665"/>
          </a:xfrm>
          <a:prstGeom prst="rect">
            <a:avLst/>
          </a:prstGeom>
        </p:spPr>
        <p:txBody>
          <a:bodyPr>
            <a:spAutoFit/>
          </a:bodyPr>
          <a:lstStyle>
            <a:lvl1pPr marL="0" indent="0" algn="l">
              <a:buFont typeface="Arial" panose="020B0604020202020204" pitchFamily="34" charset="0"/>
              <a:buNone/>
              <a:defRPr lang="en-US" sz="1200" b="0" kern="1200" dirty="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20" name="Text Placeholder 4">
            <a:extLst>
              <a:ext uri="{FF2B5EF4-FFF2-40B4-BE49-F238E27FC236}">
                <a16:creationId xmlns:a16="http://schemas.microsoft.com/office/drawing/2014/main" id="{64768B46-C4E4-44A0-AC82-8309F557784B}"/>
              </a:ext>
            </a:extLst>
          </p:cNvPr>
          <p:cNvSpPr>
            <a:spLocks noGrp="1"/>
          </p:cNvSpPr>
          <p:nvPr>
            <p:ph type="body" sz="quarter" idx="26" hasCustomPrompt="1"/>
          </p:nvPr>
        </p:nvSpPr>
        <p:spPr>
          <a:xfrm>
            <a:off x="6132777" y="3680156"/>
            <a:ext cx="2514600" cy="461665"/>
          </a:xfrm>
          <a:prstGeom prst="rect">
            <a:avLst/>
          </a:prstGeom>
        </p:spPr>
        <p:txBody>
          <a:bodyPr>
            <a:spAutoFit/>
          </a:bodyPr>
          <a:lstStyle>
            <a:lvl1pPr marL="0" indent="0" algn="l">
              <a:buFont typeface="Arial" panose="020B0604020202020204" pitchFamily="34" charset="0"/>
              <a:buNone/>
              <a:defRPr lang="en-US" sz="1200" b="0" kern="1200" dirty="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21" name="Text Placeholder 4">
            <a:extLst>
              <a:ext uri="{FF2B5EF4-FFF2-40B4-BE49-F238E27FC236}">
                <a16:creationId xmlns:a16="http://schemas.microsoft.com/office/drawing/2014/main" id="{DC34DE8D-F747-4CE7-9DFB-1FA1FA452ABF}"/>
              </a:ext>
            </a:extLst>
          </p:cNvPr>
          <p:cNvSpPr>
            <a:spLocks noGrp="1"/>
          </p:cNvSpPr>
          <p:nvPr>
            <p:ph type="body" sz="quarter" idx="27" hasCustomPrompt="1"/>
          </p:nvPr>
        </p:nvSpPr>
        <p:spPr>
          <a:xfrm>
            <a:off x="8900055" y="3680156"/>
            <a:ext cx="2514600" cy="461665"/>
          </a:xfrm>
          <a:prstGeom prst="rect">
            <a:avLst/>
          </a:prstGeom>
        </p:spPr>
        <p:txBody>
          <a:bodyPr>
            <a:spAutoFit/>
          </a:bodyPr>
          <a:lstStyle>
            <a:lvl1pPr marL="0" indent="0" algn="l">
              <a:buFont typeface="Arial" panose="020B0604020202020204" pitchFamily="34" charset="0"/>
              <a:buNone/>
              <a:defRPr lang="en-US" sz="1200" b="0" kern="1200" dirty="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Tree>
    <p:extLst>
      <p:ext uri="{BB962C8B-B14F-4D97-AF65-F5344CB8AC3E}">
        <p14:creationId xmlns:p14="http://schemas.microsoft.com/office/powerpoint/2010/main" val="21462029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hart with intro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6B96-F16B-47C7-9755-4362DF1D004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AD7588E-C378-4FCA-8F65-0C4549298615}"/>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7F2C97EA-0CA0-4889-A54C-4C15DDA5EEA8}"/>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E33439A5-7592-4960-8285-269302667240}"/>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6" name="Chart Placeholder 5">
            <a:extLst>
              <a:ext uri="{FF2B5EF4-FFF2-40B4-BE49-F238E27FC236}">
                <a16:creationId xmlns:a16="http://schemas.microsoft.com/office/drawing/2014/main" id="{684FDC99-B03D-46C4-B81E-FEAB0F2D7FA7}"/>
              </a:ext>
            </a:extLst>
          </p:cNvPr>
          <p:cNvSpPr>
            <a:spLocks noGrp="1"/>
          </p:cNvSpPr>
          <p:nvPr>
            <p:ph type="chart" sz="quarter" idx="23"/>
          </p:nvPr>
        </p:nvSpPr>
        <p:spPr>
          <a:xfrm>
            <a:off x="457200" y="2377440"/>
            <a:ext cx="11277600" cy="3566160"/>
          </a:xfrm>
          <a:prstGeom prst="rect">
            <a:avLst/>
          </a:prstGeom>
        </p:spPr>
        <p:txBody>
          <a:bodyPr anchor="ctr" anchorCtr="0"/>
          <a:lstStyle>
            <a:lvl1pPr marL="0" indent="0" algn="ctr">
              <a:buNone/>
              <a:defRPr sz="750" cap="all" baseline="0">
                <a:solidFill>
                  <a:schemeClr val="tx1"/>
                </a:solidFill>
              </a:defRPr>
            </a:lvl1pPr>
          </a:lstStyle>
          <a:p>
            <a:r>
              <a:rPr lang="en-US" dirty="0"/>
              <a:t>Click icon to add chart</a:t>
            </a:r>
          </a:p>
        </p:txBody>
      </p:sp>
      <p:sp>
        <p:nvSpPr>
          <p:cNvPr id="7" name="Text Placeholder 6">
            <a:extLst>
              <a:ext uri="{FF2B5EF4-FFF2-40B4-BE49-F238E27FC236}">
                <a16:creationId xmlns:a16="http://schemas.microsoft.com/office/drawing/2014/main" id="{BCCDC94A-40F1-49A9-BECA-AF1857B8B85C}"/>
              </a:ext>
            </a:extLst>
          </p:cNvPr>
          <p:cNvSpPr>
            <a:spLocks noGrp="1"/>
          </p:cNvSpPr>
          <p:nvPr>
            <p:ph type="body" sz="quarter" idx="24" hasCustomPrompt="1"/>
          </p:nvPr>
        </p:nvSpPr>
        <p:spPr>
          <a:xfrm>
            <a:off x="457200" y="1700081"/>
            <a:ext cx="11277600" cy="464230"/>
          </a:xfrm>
          <a:prstGeom prst="rect">
            <a:avLst/>
          </a:prstGeom>
        </p:spPr>
        <p:txBody>
          <a:bodyPr>
            <a:spAutoFit/>
          </a:bodyPr>
          <a:lstStyle>
            <a:lvl1pPr marL="0" indent="0" algn="ctr">
              <a:spcBef>
                <a:spcPts val="0"/>
              </a:spcBef>
              <a:spcAft>
                <a:spcPts val="225"/>
              </a:spcAft>
              <a:buNone/>
              <a:defRPr sz="1500" cap="none" spc="0" baseline="0">
                <a:solidFill>
                  <a:schemeClr val="tx1"/>
                </a:solidFill>
                <a:latin typeface="+mj-lt"/>
              </a:defRPr>
            </a:lvl1pPr>
            <a:lvl2pPr marL="0" indent="0" algn="ctr">
              <a:spcBef>
                <a:spcPts val="0"/>
              </a:spcBef>
              <a:buNone/>
              <a:defRPr sz="750" spc="0">
                <a:solidFill>
                  <a:schemeClr val="tx1"/>
                </a:solidFill>
              </a:defRPr>
            </a:lvl2pPr>
            <a:lvl3pPr marL="0" indent="0">
              <a:spcBef>
                <a:spcPts val="0"/>
              </a:spcBef>
              <a:buNone/>
              <a:defRPr sz="750"/>
            </a:lvl3pPr>
            <a:lvl4pPr marL="0" indent="0">
              <a:spcBef>
                <a:spcPts val="0"/>
              </a:spcBef>
              <a:buNone/>
              <a:defRPr sz="750"/>
            </a:lvl4pPr>
            <a:lvl5pPr marL="0" indent="0">
              <a:spcBef>
                <a:spcPts val="0"/>
              </a:spcBef>
              <a:buNone/>
              <a:defRPr sz="750"/>
            </a:lvl5pPr>
            <a:lvl6pPr marL="0" indent="0">
              <a:spcBef>
                <a:spcPts val="0"/>
              </a:spcBef>
              <a:buNone/>
              <a:defRPr sz="750"/>
            </a:lvl6pPr>
            <a:lvl7pPr marL="0" indent="0">
              <a:spcBef>
                <a:spcPts val="0"/>
              </a:spcBef>
              <a:buNone/>
              <a:defRPr sz="750"/>
            </a:lvl7pPr>
            <a:lvl8pPr marL="0" indent="0">
              <a:spcBef>
                <a:spcPts val="0"/>
              </a:spcBef>
              <a:buNone/>
              <a:defRPr sz="750"/>
            </a:lvl8pPr>
            <a:lvl9pPr marL="0" indent="0">
              <a:spcBef>
                <a:spcPts val="0"/>
              </a:spcBef>
              <a:buNone/>
              <a:defRPr sz="750"/>
            </a:lvl9pPr>
          </a:lstStyle>
          <a:p>
            <a:pPr lvl="0"/>
            <a:r>
              <a:rPr lang="en-US" dirty="0"/>
              <a:t>[Chart Title]</a:t>
            </a:r>
          </a:p>
          <a:p>
            <a:pPr lvl="1"/>
            <a:r>
              <a:rPr lang="en-US" dirty="0"/>
              <a:t>[optional additional chart information]</a:t>
            </a:r>
          </a:p>
        </p:txBody>
      </p:sp>
    </p:spTree>
    <p:extLst>
      <p:ext uri="{BB962C8B-B14F-4D97-AF65-F5344CB8AC3E}">
        <p14:creationId xmlns:p14="http://schemas.microsoft.com/office/powerpoint/2010/main" val="42391355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6B96-F16B-47C7-9755-4362DF1D004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AD7588E-C378-4FCA-8F65-0C4549298615}"/>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7F2C97EA-0CA0-4889-A54C-4C15DDA5EEA8}"/>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E33439A5-7592-4960-8285-269302667240}"/>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8" name="Text Placeholder 4">
            <a:extLst>
              <a:ext uri="{FF2B5EF4-FFF2-40B4-BE49-F238E27FC236}">
                <a16:creationId xmlns:a16="http://schemas.microsoft.com/office/drawing/2014/main" id="{5A11051B-3397-4463-9257-4D5D4680C023}"/>
              </a:ext>
            </a:extLst>
          </p:cNvPr>
          <p:cNvSpPr>
            <a:spLocks noGrp="1"/>
          </p:cNvSpPr>
          <p:nvPr>
            <p:ph type="body" sz="quarter" idx="14" hasCustomPrompt="1"/>
          </p:nvPr>
        </p:nvSpPr>
        <p:spPr>
          <a:xfrm>
            <a:off x="843291" y="5185740"/>
            <a:ext cx="3048000" cy="323165"/>
          </a:xfrm>
          <a:prstGeom prst="rect">
            <a:avLst/>
          </a:prstGeom>
        </p:spPr>
        <p:txBody>
          <a:bodyPr>
            <a:spAutoFit/>
          </a:bodyPr>
          <a:lstStyle>
            <a:lvl1pPr marL="0" indent="0" algn="ctr">
              <a:buFont typeface="Arial" panose="020B0604020202020204" pitchFamily="34" charset="0"/>
              <a:buNone/>
              <a:defRPr sz="1500" b="1" i="0">
                <a:solidFill>
                  <a:schemeClr val="tx1"/>
                </a:solidFill>
                <a:latin typeface="+mn-lt"/>
              </a:defRPr>
            </a:lvl1pPr>
            <a:lvl2pPr marL="85725" indent="0">
              <a:buNone/>
              <a:defRPr/>
            </a:lvl2pPr>
            <a:lvl3pPr marL="342900" indent="0">
              <a:buNone/>
              <a:defRPr/>
            </a:lvl3pPr>
            <a:lvl4pPr marL="514350" indent="0">
              <a:buNone/>
              <a:defRPr/>
            </a:lvl4pPr>
            <a:lvl5pPr marL="771525" indent="0">
              <a:buNone/>
              <a:defRPr/>
            </a:lvl5pPr>
          </a:lstStyle>
          <a:p>
            <a:pPr lvl="0"/>
            <a:r>
              <a:rPr lang="en-US"/>
              <a:t>Lorem ipsum dolor</a:t>
            </a:r>
          </a:p>
        </p:txBody>
      </p:sp>
      <p:sp>
        <p:nvSpPr>
          <p:cNvPr id="9" name="Text Placeholder 4">
            <a:extLst>
              <a:ext uri="{FF2B5EF4-FFF2-40B4-BE49-F238E27FC236}">
                <a16:creationId xmlns:a16="http://schemas.microsoft.com/office/drawing/2014/main" id="{C3FA0F55-E41C-4E1E-830A-296C421DC771}"/>
              </a:ext>
            </a:extLst>
          </p:cNvPr>
          <p:cNvSpPr>
            <a:spLocks noGrp="1"/>
          </p:cNvSpPr>
          <p:nvPr>
            <p:ph type="body" sz="quarter" idx="15" hasCustomPrompt="1"/>
          </p:nvPr>
        </p:nvSpPr>
        <p:spPr>
          <a:xfrm>
            <a:off x="4560289" y="5157557"/>
            <a:ext cx="3048000" cy="323165"/>
          </a:xfrm>
          <a:prstGeom prst="rect">
            <a:avLst/>
          </a:prstGeom>
        </p:spPr>
        <p:txBody>
          <a:bodyPr>
            <a:spAutoFit/>
          </a:bodyPr>
          <a:lstStyle>
            <a:lvl1pPr marL="0" indent="0" algn="ctr">
              <a:buFont typeface="Arial" panose="020B0604020202020204" pitchFamily="34" charset="0"/>
              <a:buNone/>
              <a:defRPr lang="en-US" sz="1500" b="1" i="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marL="0" lvl="0" indent="0" algn="ctr" defTabSz="342900" rtl="0" eaLnBrk="1" latinLnBrk="0" hangingPunct="1">
              <a:lnSpc>
                <a:spcPct val="100000"/>
              </a:lnSpc>
              <a:spcBef>
                <a:spcPct val="20000"/>
              </a:spcBef>
              <a:buFont typeface="Arial" panose="020B0604020202020204" pitchFamily="34" charset="0"/>
              <a:buNone/>
            </a:pPr>
            <a:r>
              <a:rPr lang="en-US" dirty="0"/>
              <a:t>Lorem ipsum dolor</a:t>
            </a:r>
          </a:p>
        </p:txBody>
      </p:sp>
      <p:sp>
        <p:nvSpPr>
          <p:cNvPr id="10" name="Text Placeholder 4">
            <a:extLst>
              <a:ext uri="{FF2B5EF4-FFF2-40B4-BE49-F238E27FC236}">
                <a16:creationId xmlns:a16="http://schemas.microsoft.com/office/drawing/2014/main" id="{29A2198B-AA93-47AD-AA89-938B45CCA5BE}"/>
              </a:ext>
            </a:extLst>
          </p:cNvPr>
          <p:cNvSpPr>
            <a:spLocks noGrp="1"/>
          </p:cNvSpPr>
          <p:nvPr>
            <p:ph type="body" sz="quarter" idx="16" hasCustomPrompt="1"/>
          </p:nvPr>
        </p:nvSpPr>
        <p:spPr>
          <a:xfrm>
            <a:off x="8321939" y="5157556"/>
            <a:ext cx="3048000" cy="323165"/>
          </a:xfrm>
          <a:prstGeom prst="rect">
            <a:avLst/>
          </a:prstGeom>
        </p:spPr>
        <p:txBody>
          <a:bodyPr>
            <a:spAutoFit/>
          </a:bodyPr>
          <a:lstStyle>
            <a:lvl1pPr marL="0" indent="0" algn="ctr">
              <a:buFont typeface="Arial" panose="020B0604020202020204" pitchFamily="34" charset="0"/>
              <a:buNone/>
              <a:defRPr lang="en-US" sz="1500" b="1" i="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marL="0" lvl="0" indent="0" algn="ctr" defTabSz="342900" rtl="0" eaLnBrk="1" latinLnBrk="0" hangingPunct="1">
              <a:lnSpc>
                <a:spcPct val="100000"/>
              </a:lnSpc>
              <a:spcBef>
                <a:spcPct val="20000"/>
              </a:spcBef>
              <a:buFont typeface="Arial" panose="020B0604020202020204" pitchFamily="34" charset="0"/>
              <a:buNone/>
            </a:pPr>
            <a:r>
              <a:rPr lang="en-US" dirty="0"/>
              <a:t>Lorem ipsum dolor</a:t>
            </a:r>
          </a:p>
        </p:txBody>
      </p:sp>
      <p:sp>
        <p:nvSpPr>
          <p:cNvPr id="11" name="Chart Placeholder 5">
            <a:extLst>
              <a:ext uri="{FF2B5EF4-FFF2-40B4-BE49-F238E27FC236}">
                <a16:creationId xmlns:a16="http://schemas.microsoft.com/office/drawing/2014/main" id="{59145D53-D639-4224-9C78-51DD67854E8D}"/>
              </a:ext>
            </a:extLst>
          </p:cNvPr>
          <p:cNvSpPr>
            <a:spLocks noGrp="1"/>
          </p:cNvSpPr>
          <p:nvPr>
            <p:ph type="chart" sz="quarter" idx="17" hasCustomPrompt="1"/>
          </p:nvPr>
        </p:nvSpPr>
        <p:spPr>
          <a:xfrm>
            <a:off x="843291" y="2133600"/>
            <a:ext cx="3048000" cy="2641600"/>
          </a:xfrm>
          <a:prstGeom prst="rect">
            <a:avLst/>
          </a:prstGeom>
        </p:spPr>
        <p:txBody>
          <a:bodyPr tIns="731520" anchor="t" anchorCtr="0"/>
          <a:lstStyle>
            <a:lvl1pPr marL="0" indent="0" algn="ctr">
              <a:buNone/>
              <a:defRPr sz="900" spc="225">
                <a:solidFill>
                  <a:schemeClr val="tx1"/>
                </a:solidFill>
              </a:defRPr>
            </a:lvl1pPr>
          </a:lstStyle>
          <a:p>
            <a:r>
              <a:rPr lang="en-US" dirty="0"/>
              <a:t>CLICK TO</a:t>
            </a:r>
            <a:br>
              <a:rPr lang="en-US" dirty="0"/>
            </a:br>
            <a:r>
              <a:rPr lang="en-US" dirty="0"/>
              <a:t>INSERT CHART</a:t>
            </a:r>
          </a:p>
        </p:txBody>
      </p:sp>
      <p:sp>
        <p:nvSpPr>
          <p:cNvPr id="12" name="Chart Placeholder 5">
            <a:extLst>
              <a:ext uri="{FF2B5EF4-FFF2-40B4-BE49-F238E27FC236}">
                <a16:creationId xmlns:a16="http://schemas.microsoft.com/office/drawing/2014/main" id="{BDF5B7C1-2865-4A55-9E3C-04DBC1332139}"/>
              </a:ext>
            </a:extLst>
          </p:cNvPr>
          <p:cNvSpPr>
            <a:spLocks noGrp="1"/>
          </p:cNvSpPr>
          <p:nvPr>
            <p:ph type="chart" sz="quarter" idx="18" hasCustomPrompt="1"/>
          </p:nvPr>
        </p:nvSpPr>
        <p:spPr>
          <a:xfrm>
            <a:off x="4584900" y="2133600"/>
            <a:ext cx="3048000" cy="2641600"/>
          </a:xfrm>
          <a:prstGeom prst="rect">
            <a:avLst/>
          </a:prstGeom>
        </p:spPr>
        <p:txBody>
          <a:bodyPr tIns="731520" anchor="t" anchorCtr="0"/>
          <a:lstStyle>
            <a:lvl1pPr marL="0" indent="0" algn="ctr">
              <a:buNone/>
              <a:defRPr sz="900" spc="225">
                <a:solidFill>
                  <a:schemeClr val="tx1"/>
                </a:solidFill>
              </a:defRPr>
            </a:lvl1pPr>
          </a:lstStyle>
          <a:p>
            <a:r>
              <a:rPr lang="en-US" dirty="0"/>
              <a:t>CLICK TO</a:t>
            </a:r>
            <a:br>
              <a:rPr lang="en-US" dirty="0"/>
            </a:br>
            <a:r>
              <a:rPr lang="en-US" dirty="0"/>
              <a:t>INSERT CHART</a:t>
            </a:r>
          </a:p>
        </p:txBody>
      </p:sp>
      <p:sp>
        <p:nvSpPr>
          <p:cNvPr id="13" name="Chart Placeholder 5">
            <a:extLst>
              <a:ext uri="{FF2B5EF4-FFF2-40B4-BE49-F238E27FC236}">
                <a16:creationId xmlns:a16="http://schemas.microsoft.com/office/drawing/2014/main" id="{AAF515B2-91CA-41A4-BA67-A0DE48BBC13E}"/>
              </a:ext>
            </a:extLst>
          </p:cNvPr>
          <p:cNvSpPr>
            <a:spLocks noGrp="1"/>
          </p:cNvSpPr>
          <p:nvPr>
            <p:ph type="chart" sz="quarter" idx="19" hasCustomPrompt="1"/>
          </p:nvPr>
        </p:nvSpPr>
        <p:spPr>
          <a:xfrm>
            <a:off x="8321939" y="2133600"/>
            <a:ext cx="3048000" cy="2641600"/>
          </a:xfrm>
          <a:prstGeom prst="rect">
            <a:avLst/>
          </a:prstGeom>
        </p:spPr>
        <p:txBody>
          <a:bodyPr tIns="731520" anchor="t" anchorCtr="0"/>
          <a:lstStyle>
            <a:lvl1pPr marL="0" indent="0" algn="ctr">
              <a:buNone/>
              <a:defRPr sz="900" spc="225">
                <a:solidFill>
                  <a:schemeClr val="tx1"/>
                </a:solidFill>
              </a:defRPr>
            </a:lvl1pPr>
          </a:lstStyle>
          <a:p>
            <a:r>
              <a:rPr lang="en-US" dirty="0"/>
              <a:t>CLICK TO</a:t>
            </a:r>
            <a:br>
              <a:rPr lang="en-US" dirty="0"/>
            </a:br>
            <a:r>
              <a:rPr lang="en-US" dirty="0"/>
              <a:t>INSERT CHART</a:t>
            </a:r>
          </a:p>
        </p:txBody>
      </p:sp>
    </p:spTree>
    <p:extLst>
      <p:ext uri="{BB962C8B-B14F-4D97-AF65-F5344CB8AC3E}">
        <p14:creationId xmlns:p14="http://schemas.microsoft.com/office/powerpoint/2010/main" val="292165539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0C8B70A4-0299-FA45-8F3F-58F9380F7CFC}"/>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3000" b="0" i="0" kern="1200" cap="none" spc="225" baseline="0" dirty="0">
                <a:solidFill>
                  <a:schemeClr val="tx1"/>
                </a:solidFill>
                <a:latin typeface="+mj-lt"/>
                <a:ea typeface="+mn-ea"/>
                <a:cs typeface="+mn-cs"/>
              </a:defRPr>
            </a:lvl1pPr>
            <a:lvl2pPr marL="0" indent="0" algn="ctr">
              <a:spcBef>
                <a:spcPts val="900"/>
              </a:spcBef>
              <a:buNone/>
              <a:defRPr b="0" i="0">
                <a:solidFill>
                  <a:schemeClr val="bg1"/>
                </a:solidFill>
                <a:latin typeface="Graphik Medium" panose="020B0503030202060203" pitchFamily="34" charset="77"/>
              </a:defRPr>
            </a:lvl2pPr>
            <a:lvl3pPr marL="0" indent="0" algn="ctr">
              <a:spcBef>
                <a:spcPts val="900"/>
              </a:spcBef>
              <a:buNone/>
              <a:defRPr b="0" i="0">
                <a:solidFill>
                  <a:schemeClr val="bg1"/>
                </a:solidFill>
                <a:latin typeface="+mn-lt"/>
              </a:defRPr>
            </a:lvl3pPr>
            <a:lvl4pPr marL="0" indent="0">
              <a:spcBef>
                <a:spcPts val="900"/>
              </a:spcBef>
              <a:buNone/>
              <a:defRPr b="0" i="0">
                <a:latin typeface="+mn-lt"/>
              </a:defRPr>
            </a:lvl4pPr>
            <a:lvl5pPr marL="0" indent="0">
              <a:spcBef>
                <a:spcPts val="900"/>
              </a:spcBef>
              <a:buNone/>
              <a:defRPr b="0" i="0">
                <a:latin typeface="+mn-lt"/>
              </a:defRPr>
            </a:lvl5pPr>
            <a:lvl6pPr marL="0" indent="0">
              <a:spcBef>
                <a:spcPts val="900"/>
              </a:spcBef>
              <a:buNone/>
              <a:defRPr b="0" i="0">
                <a:latin typeface="+mn-lt"/>
              </a:defRPr>
            </a:lvl6pPr>
            <a:lvl7pPr marL="0" indent="0">
              <a:spcBef>
                <a:spcPts val="900"/>
              </a:spcBef>
              <a:buNone/>
              <a:defRPr b="0" i="0">
                <a:latin typeface="+mn-lt"/>
              </a:defRPr>
            </a:lvl7pPr>
            <a:lvl8pPr marL="0" indent="0">
              <a:spcBef>
                <a:spcPts val="900"/>
              </a:spcBef>
              <a:buNone/>
              <a:defRPr b="0" i="0">
                <a:latin typeface="+mn-lt"/>
              </a:defRPr>
            </a:lvl8pPr>
            <a:lvl9pPr marL="0" indent="0">
              <a:spcBef>
                <a:spcPts val="900"/>
              </a:spcBef>
              <a:buNone/>
              <a:defRPr b="0" i="0">
                <a:latin typeface="+mn-lt"/>
              </a:defRPr>
            </a:lvl9pPr>
          </a:lstStyle>
          <a:p>
            <a:pPr lvl="0"/>
            <a:r>
              <a:rPr lang="en-US" dirty="0"/>
              <a:t>THANK YOU</a:t>
            </a:r>
          </a:p>
        </p:txBody>
      </p:sp>
      <p:grpSp>
        <p:nvGrpSpPr>
          <p:cNvPr id="5" name="Group 4">
            <a:extLst>
              <a:ext uri="{FF2B5EF4-FFF2-40B4-BE49-F238E27FC236}">
                <a16:creationId xmlns:a16="http://schemas.microsoft.com/office/drawing/2014/main" id="{E0AD2358-D227-456D-8326-5766D4325CC5}"/>
              </a:ext>
            </a:extLst>
          </p:cNvPr>
          <p:cNvGrpSpPr>
            <a:grpSpLocks noChangeAspect="1"/>
          </p:cNvGrpSpPr>
          <p:nvPr userDrawn="1"/>
        </p:nvGrpSpPr>
        <p:grpSpPr bwMode="auto">
          <a:xfrm>
            <a:off x="11523228" y="6169796"/>
            <a:ext cx="468957" cy="411981"/>
            <a:chOff x="7171" y="3741"/>
            <a:chExt cx="214" cy="188"/>
          </a:xfrm>
          <a:effectLst>
            <a:outerShdw blurRad="50800" dist="38100" dir="2700000" algn="tl" rotWithShape="0">
              <a:prstClr val="black">
                <a:alpha val="40000"/>
              </a:prstClr>
            </a:outerShdw>
          </a:effectLst>
        </p:grpSpPr>
        <p:sp>
          <p:nvSpPr>
            <p:cNvPr id="6" name="Freeform 6">
              <a:extLst>
                <a:ext uri="{FF2B5EF4-FFF2-40B4-BE49-F238E27FC236}">
                  <a16:creationId xmlns:a16="http://schemas.microsoft.com/office/drawing/2014/main" id="{87911B9A-2E45-448A-A26C-A7C4303378BD}"/>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EB786D93-2235-4E68-96C6-8ED490ACBC13}"/>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8" name="Straight Connector 7">
            <a:extLst>
              <a:ext uri="{FF2B5EF4-FFF2-40B4-BE49-F238E27FC236}">
                <a16:creationId xmlns:a16="http://schemas.microsoft.com/office/drawing/2014/main" id="{BE988112-1C88-4E5E-9628-230635481D58}"/>
              </a:ext>
            </a:extLst>
          </p:cNvPr>
          <p:cNvCxnSpPr>
            <a:cxnSpLocks/>
          </p:cNvCxnSpPr>
          <p:nvPr userDrawn="1"/>
        </p:nvCxnSpPr>
        <p:spPr>
          <a:xfrm>
            <a:off x="5554395" y="4092268"/>
            <a:ext cx="1083213" cy="0"/>
          </a:xfrm>
          <a:prstGeom prst="line">
            <a:avLst/>
          </a:prstGeom>
          <a:ln w="28575" cap="sq">
            <a:solidFill>
              <a:schemeClr val="accent1"/>
            </a:solidFill>
          </a:ln>
        </p:spPr>
        <p:style>
          <a:lnRef idx="1">
            <a:schemeClr val="accent1"/>
          </a:lnRef>
          <a:fillRef idx="0">
            <a:schemeClr val="accent1"/>
          </a:fillRef>
          <a:effectRef idx="0">
            <a:schemeClr val="dk1"/>
          </a:effectRef>
          <a:fontRef idx="minor">
            <a:schemeClr val="dk1"/>
          </a:fontRef>
        </p:style>
      </p:cxnSp>
    </p:spTree>
    <p:extLst>
      <p:ext uri="{BB962C8B-B14F-4D97-AF65-F5344CB8AC3E}">
        <p14:creationId xmlns:p14="http://schemas.microsoft.com/office/powerpoint/2010/main" val="2522957201"/>
      </p:ext>
    </p:extLst>
  </p:cSld>
  <p:clrMapOvr>
    <a:masterClrMapping/>
  </p:clrMapOvr>
  <p:extLst mod="1">
    <p:ext uri="{DCECCB84-F9BA-43D5-87BE-67443E8EF086}">
      <p15:sldGuideLst xmlns:p15="http://schemas.microsoft.com/office/powerpoint/2012/main">
        <p15:guide id="1" pos="768" userDrawn="1">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5C553B-EA59-4164-8B73-F312F7DDC91B}"/>
              </a:ext>
            </a:extLst>
          </p:cNvPr>
          <p:cNvGrpSpPr>
            <a:grpSpLocks noChangeAspect="1"/>
          </p:cNvGrpSpPr>
          <p:nvPr userDrawn="1"/>
        </p:nvGrpSpPr>
        <p:grpSpPr bwMode="auto">
          <a:xfrm>
            <a:off x="11523228" y="6169796"/>
            <a:ext cx="468957" cy="411981"/>
            <a:chOff x="7171" y="3741"/>
            <a:chExt cx="214" cy="188"/>
          </a:xfrm>
          <a:effectLst>
            <a:outerShdw blurRad="50800" dist="38100" dir="2700000" algn="tl" rotWithShape="0">
              <a:prstClr val="black">
                <a:alpha val="40000"/>
              </a:prstClr>
            </a:outerShdw>
          </a:effectLst>
        </p:grpSpPr>
        <p:sp>
          <p:nvSpPr>
            <p:cNvPr id="4" name="Freeform 6">
              <a:extLst>
                <a:ext uri="{FF2B5EF4-FFF2-40B4-BE49-F238E27FC236}">
                  <a16:creationId xmlns:a16="http://schemas.microsoft.com/office/drawing/2014/main" id="{F4187BD7-F0CD-467D-8983-E3C49E984174}"/>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5504B55C-B35D-47F9-A841-6821D63500D4}"/>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5667538"/>
      </p:ext>
    </p:extLst>
  </p:cSld>
  <p:clrMapOvr>
    <a:masterClrMapping/>
  </p:clrMapOvr>
  <p:extLst mod="1">
    <p:ext uri="{DCECCB84-F9BA-43D5-87BE-67443E8EF086}">
      <p15:sldGuideLst xmlns:p15="http://schemas.microsoft.com/office/powerpoint/2012/main">
        <p15:guide id="1" pos="768" userDrawn="1">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2055" name="Picture 7" descr="G:\X_Drive\SnakePit\iStocks\iStock_000011696165Small.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0933" y="2349500"/>
            <a:ext cx="2472265" cy="1541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X_Drive\SnakePit\iStocks\iStock_000017441463Mediu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0933" y="228601"/>
            <a:ext cx="4932867" cy="19430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260AD9E4-01F9-47FA-AB81-DF5823EB952F}" type="slidenum">
              <a:rPr lang="en-US" smtClean="0"/>
              <a:pPr>
                <a:defRPr/>
              </a:pPr>
              <a:t>‹#›</a:t>
            </a:fld>
            <a:endParaRPr lang="en-US" dirty="0"/>
          </a:p>
        </p:txBody>
      </p:sp>
      <p:sp>
        <p:nvSpPr>
          <p:cNvPr id="16" name="Rectangle 27"/>
          <p:cNvSpPr>
            <a:spLocks noChangeArrowheads="1"/>
          </p:cNvSpPr>
          <p:nvPr/>
        </p:nvSpPr>
        <p:spPr bwMode="auto">
          <a:xfrm>
            <a:off x="2895600" y="2349500"/>
            <a:ext cx="8890000" cy="1854200"/>
          </a:xfrm>
          <a:prstGeom prst="rect">
            <a:avLst/>
          </a:prstGeom>
          <a:solidFill>
            <a:srgbClr val="1D5B2D"/>
          </a:solidFill>
          <a:ln w="9525">
            <a:noFill/>
            <a:miter lim="800000"/>
            <a:headEnd/>
            <a:tailEnd/>
          </a:ln>
          <a:effectLst/>
        </p:spPr>
        <p:txBody>
          <a:bodyPr wrap="none" anchor="ctr">
            <a:prstTxWarp prst="textNoShape">
              <a:avLst/>
            </a:prstTxWarp>
          </a:bodyPr>
          <a:lstStyle/>
          <a:p>
            <a:endParaRPr lang="en-US" dirty="0"/>
          </a:p>
        </p:txBody>
      </p:sp>
      <p:sp>
        <p:nvSpPr>
          <p:cNvPr id="17" name="Title 1"/>
          <p:cNvSpPr>
            <a:spLocks noGrp="1"/>
          </p:cNvSpPr>
          <p:nvPr>
            <p:ph type="title" hasCustomPrompt="1"/>
          </p:nvPr>
        </p:nvSpPr>
        <p:spPr>
          <a:xfrm>
            <a:off x="3321051" y="2812100"/>
            <a:ext cx="7990416" cy="642300"/>
          </a:xfrm>
          <a:ln>
            <a:noFill/>
          </a:ln>
        </p:spPr>
        <p:txBody>
          <a:bodyPr>
            <a:noAutofit/>
          </a:bodyPr>
          <a:lstStyle>
            <a:lvl1pPr>
              <a:defRPr sz="3200" baseline="0">
                <a:solidFill>
                  <a:schemeClr val="bg1"/>
                </a:solidFill>
                <a:latin typeface="+mj-lt"/>
                <a:cs typeface="Arial"/>
              </a:defRPr>
            </a:lvl1pPr>
          </a:lstStyle>
          <a:p>
            <a:r>
              <a:rPr lang="en-US" dirty="0"/>
              <a:t>Click to edit master title</a:t>
            </a:r>
          </a:p>
        </p:txBody>
      </p:sp>
      <p:pic>
        <p:nvPicPr>
          <p:cNvPr id="2051" name="Picture 3" descr="G:\X_Drive\SnakePit\iStocks\iStock_000014184512Larg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55033" y="4318002"/>
            <a:ext cx="3422100" cy="23336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X_Drive\SnakePit\iStocks\iStock_000015142796Medium.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712086" y="4318002"/>
            <a:ext cx="2525980" cy="165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480238"/>
      </p:ext>
    </p:extLst>
  </p:cSld>
  <p:clrMapOvr>
    <a:masterClrMapping/>
  </p:clrMapOvr>
  <p:transition spd="slow">
    <p:zoom/>
  </p:transition>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476750"/>
          </a:xfrm>
        </p:spPr>
        <p:txBody>
          <a:bodyPr lIns="0" tIns="0" rIns="0" bIns="0"/>
          <a:lstStyle>
            <a:lvl1pPr>
              <a:defRPr sz="2400">
                <a:solidFill>
                  <a:srgbClr val="000000"/>
                </a:solidFill>
                <a:latin typeface="+mn-lt"/>
                <a:cs typeface="Arial"/>
              </a:defRPr>
            </a:lvl1pPr>
            <a:lvl2pPr marL="460375" indent="-231775">
              <a:spcBef>
                <a:spcPts val="0"/>
              </a:spcBef>
              <a:spcAft>
                <a:spcPts val="1000"/>
              </a:spcAft>
              <a:buFont typeface="BentonSansF Book" pitchFamily="50" charset="0"/>
              <a:buChar char="–"/>
              <a:defRPr b="0">
                <a:solidFill>
                  <a:srgbClr val="000000"/>
                </a:solidFill>
                <a:latin typeface="+mn-lt"/>
                <a:cs typeface="Arial"/>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a:p>
            <a:pPr lvl="1"/>
            <a:r>
              <a:rPr lang="en-US"/>
              <a:t>Second level</a:t>
            </a:r>
          </a:p>
        </p:txBody>
      </p:sp>
      <p:sp>
        <p:nvSpPr>
          <p:cNvPr id="7" name="Slide Number Placeholder 6"/>
          <p:cNvSpPr>
            <a:spLocks noGrp="1"/>
          </p:cNvSpPr>
          <p:nvPr>
            <p:ph type="sldNum" sz="quarter" idx="10"/>
          </p:nvPr>
        </p:nvSpPr>
        <p:spPr/>
        <p:txBody>
          <a:bodyPr/>
          <a:lstStyle/>
          <a:p>
            <a:pPr>
              <a:defRPr/>
            </a:pPr>
            <a:fld id="{E852A795-BA1B-435D-88E5-10E8C8D25180}" type="slidenum">
              <a:rPr lang="en-US" smtClean="0"/>
              <a:pPr>
                <a:defRPr/>
              </a:pPr>
              <a:t>‹#›</a:t>
            </a:fld>
            <a:endParaRPr lang="en-US" dirty="0"/>
          </a:p>
        </p:txBody>
      </p:sp>
      <p:sp>
        <p:nvSpPr>
          <p:cNvPr id="9" name="Title 8"/>
          <p:cNvSpPr>
            <a:spLocks noGrp="1"/>
          </p:cNvSpPr>
          <p:nvPr>
            <p:ph type="title"/>
          </p:nvPr>
        </p:nvSpPr>
        <p:spPr/>
        <p:txBody>
          <a:bodyPr/>
          <a:lstStyle>
            <a:lvl1pPr>
              <a:defRPr>
                <a:latin typeface="+mj-lt"/>
                <a:cs typeface="Arial"/>
              </a:defRPr>
            </a:lvl1p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765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Alternate Title and 2 Content">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C158E127-EEB0-4D7E-94AE-F2C3B42E3A3A}" type="slidenum">
              <a:rPr lang="en-US" smtClean="0"/>
              <a:pPr>
                <a:defRPr/>
              </a:pPr>
              <a:t>‹#›</a:t>
            </a:fld>
            <a:endParaRPr lang="en-US" dirty="0"/>
          </a:p>
        </p:txBody>
      </p:sp>
      <p:sp>
        <p:nvSpPr>
          <p:cNvPr id="10" name="Title 9"/>
          <p:cNvSpPr>
            <a:spLocks noGrp="1"/>
          </p:cNvSpPr>
          <p:nvPr>
            <p:ph type="title"/>
          </p:nvPr>
        </p:nvSpPr>
        <p:spPr/>
        <p:txBody>
          <a:bodyPr/>
          <a:lstStyle>
            <a:lvl1pPr>
              <a:defRPr>
                <a:latin typeface="+mj-lt"/>
                <a:cs typeface="Arial"/>
              </a:defRPr>
            </a:lvl1pPr>
          </a:lstStyle>
          <a:p>
            <a:r>
              <a:rPr lang="en-US" dirty="0"/>
              <a:t>Click to edit Master title style</a:t>
            </a:r>
          </a:p>
        </p:txBody>
      </p:sp>
      <p:cxnSp>
        <p:nvCxnSpPr>
          <p:cNvPr id="12" name="Straight Connector 11"/>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609600" y="1604964"/>
            <a:ext cx="5484283" cy="4422775"/>
          </a:xfrm>
        </p:spPr>
        <p:txBody>
          <a:bodyPr lIns="0" tIns="0" rIns="91440" bIns="0"/>
          <a:lstStyle>
            <a:lvl1pPr marL="227013" indent="-227013">
              <a:defRPr sz="2400">
                <a:solidFill>
                  <a:srgbClr val="000000"/>
                </a:solidFill>
                <a:latin typeface="+mn-lt"/>
                <a:cs typeface="Arial"/>
              </a:defRPr>
            </a:lvl1pPr>
            <a:lvl2pPr marL="457200" indent="-228600">
              <a:spcBef>
                <a:spcPts val="600"/>
              </a:spcBef>
              <a:spcAft>
                <a:spcPts val="0"/>
              </a:spcAft>
              <a:buFont typeface="BentonSansF Book" pitchFamily="50" charset="0"/>
              <a:buChar char="–"/>
              <a:defRPr>
                <a:solidFill>
                  <a:srgbClr val="000000"/>
                </a:solidFill>
                <a:latin typeface="+mn-lt"/>
                <a:cs typeface="Arial"/>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p:txBody>
      </p:sp>
      <p:sp>
        <p:nvSpPr>
          <p:cNvPr id="15" name="Content Placeholder 2"/>
          <p:cNvSpPr>
            <a:spLocks noGrp="1"/>
          </p:cNvSpPr>
          <p:nvPr>
            <p:ph idx="12"/>
          </p:nvPr>
        </p:nvSpPr>
        <p:spPr>
          <a:xfrm>
            <a:off x="6091768" y="1604964"/>
            <a:ext cx="5484283" cy="4422775"/>
          </a:xfrm>
        </p:spPr>
        <p:txBody>
          <a:bodyPr lIns="0" tIns="0" rIns="91440" bIns="0"/>
          <a:lstStyle>
            <a:lvl1pPr marL="227013" indent="-227013">
              <a:defRPr sz="2400">
                <a:solidFill>
                  <a:srgbClr val="000000"/>
                </a:solidFill>
                <a:latin typeface="+mn-lt"/>
                <a:cs typeface="Arial"/>
              </a:defRPr>
            </a:lvl1pPr>
            <a:lvl2pPr marL="457200" indent="-228600">
              <a:spcBef>
                <a:spcPts val="600"/>
              </a:spcBef>
              <a:spcAft>
                <a:spcPts val="0"/>
              </a:spcAft>
              <a:buFont typeface="BentonSansF Book" pitchFamily="50" charset="0"/>
              <a:buChar char="–"/>
              <a:defRPr>
                <a:solidFill>
                  <a:srgbClr val="000000"/>
                </a:solidFill>
                <a:latin typeface="+mn-lt"/>
                <a:cs typeface="Arial"/>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p:txBody>
      </p:sp>
      <p:cxnSp>
        <p:nvCxnSpPr>
          <p:cNvPr id="7" name="Straight Connector 6"/>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5436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1C5BD362-321D-4533-9FCA-DED19672CEBA}" type="slidenum">
              <a:rPr lang="en-US" smtClean="0"/>
              <a:pPr>
                <a:defRPr/>
              </a:pPr>
              <a:t>‹#›</a:t>
            </a:fld>
            <a:endParaRPr lang="en-US" dirty="0"/>
          </a:p>
        </p:txBody>
      </p:sp>
      <p:sp>
        <p:nvSpPr>
          <p:cNvPr id="8" name="Title 7"/>
          <p:cNvSpPr>
            <a:spLocks noGrp="1"/>
          </p:cNvSpPr>
          <p:nvPr>
            <p:ph type="title"/>
          </p:nvPr>
        </p:nvSpPr>
        <p:spPr/>
        <p:txBody>
          <a:bodyPr/>
          <a:lstStyle>
            <a:lvl1pPr>
              <a:defRPr>
                <a:latin typeface="+mj-lt"/>
                <a:cs typeface="Arial"/>
              </a:defRPr>
            </a:lvl1p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77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1B247A4-0A14-46C1-9B57-AC7314893928}" type="slidenum">
              <a:rPr lang="en-US"/>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SzPct val="100000"/>
              <a:buFont typeface="Arial" pitchFamily="34" charset="0"/>
              <a:buChar char="•"/>
              <a:defRPr sz="2400">
                <a:solidFill>
                  <a:srgbClr val="000000"/>
                </a:solidFill>
                <a:latin typeface="+mn-lt"/>
                <a:cs typeface="Arial"/>
              </a:defRPr>
            </a:lvl1pPr>
            <a:lvl2pPr>
              <a:defRPr sz="2400">
                <a:solidFill>
                  <a:srgbClr val="000000"/>
                </a:solidFill>
                <a:latin typeface="+mn-lt"/>
                <a:cs typeface="Arial"/>
              </a:defRPr>
            </a:lvl2pPr>
            <a:lvl3pPr>
              <a:defRPr sz="2400">
                <a:latin typeface="+mn-lt"/>
              </a:defRPr>
            </a:lvl3pPr>
            <a:lvl4pPr>
              <a:defRPr sz="2400" b="0">
                <a:latin typeface="+mn-lt"/>
              </a:defRPr>
            </a:lvl4pPr>
            <a:lvl5pPr>
              <a:defRPr sz="2400" b="0">
                <a:latin typeface="+mn-lt"/>
              </a:defRPr>
            </a:lvl5pPr>
          </a:lstStyle>
          <a:p>
            <a:pPr lvl="0"/>
            <a:r>
              <a:rPr lang="en-US"/>
              <a:t>Click to edit Master text styles</a:t>
            </a:r>
          </a:p>
          <a:p>
            <a:pPr lvl="1"/>
            <a:r>
              <a:rPr lang="en-US"/>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FF5029B3-C8CE-4222-8814-3243209F5950}" type="slidenum">
              <a:rPr lang="en-US" smtClean="0"/>
              <a:pPr>
                <a:defRPr/>
              </a:pPr>
              <a:t>‹#›</a:t>
            </a:fld>
            <a:endParaRPr lang="en-US" dirty="0"/>
          </a:p>
        </p:txBody>
      </p:sp>
      <p:cxnSp>
        <p:nvCxnSpPr>
          <p:cNvPr id="5" name="Straight Connector 4"/>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584176"/>
      </p:ext>
    </p:extLst>
  </p:cSld>
  <p:clrMapOvr>
    <a:masterClrMapping/>
  </p:clrMapOvr>
  <p:transition spd="slow">
    <p:zo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ria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260AD9E4-01F9-47FA-AB81-DF5823EB952F}" type="slidenum">
              <a:rPr lang="en-US" smtClean="0"/>
              <a:pPr>
                <a:defRPr/>
              </a:pPr>
              <a:t>‹#›</a:t>
            </a:fld>
            <a:endParaRPr lang="en-US" dirty="0"/>
          </a:p>
        </p:txBody>
      </p:sp>
      <p:cxnSp>
        <p:nvCxnSpPr>
          <p:cNvPr id="4" name="Straight Connector 3"/>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290018"/>
      </p:ext>
    </p:extLst>
  </p:cSld>
  <p:clrMapOvr>
    <a:masterClrMapping/>
  </p:clrMapOvr>
  <p:transition spd="slow">
    <p:zoom/>
  </p:transition>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7" name="Rectangle 6"/>
          <p:cNvSpPr/>
          <p:nvPr/>
        </p:nvSpPr>
        <p:spPr>
          <a:xfrm>
            <a:off x="0" y="6642100"/>
            <a:ext cx="357790" cy="230832"/>
          </a:xfrm>
          <a:prstGeom prst="rect">
            <a:avLst/>
          </a:prstGeom>
        </p:spPr>
        <p:txBody>
          <a:bodyPr wrap="none">
            <a:spAutoFit/>
          </a:bodyPr>
          <a:lstStyle/>
          <a:p>
            <a:pPr>
              <a:defRPr/>
            </a:pPr>
            <a:r>
              <a:rPr lang="en-US" sz="900" dirty="0">
                <a:latin typeface="+mj-lt"/>
              </a:rPr>
              <a:t>DIN</a:t>
            </a:r>
          </a:p>
        </p:txBody>
      </p:sp>
      <p:sp>
        <p:nvSpPr>
          <p:cNvPr id="3" name="Rectangle 2"/>
          <p:cNvSpPr/>
          <p:nvPr/>
        </p:nvSpPr>
        <p:spPr>
          <a:xfrm>
            <a:off x="922488" y="1364776"/>
            <a:ext cx="7733731" cy="2688609"/>
          </a:xfrm>
          <a:prstGeom prst="rect">
            <a:avLst/>
          </a:pr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8E8E8E"/>
              </a:solidFill>
            </a:endParaRPr>
          </a:p>
        </p:txBody>
      </p:sp>
      <p:sp>
        <p:nvSpPr>
          <p:cNvPr id="9" name="Rectangle 8"/>
          <p:cNvSpPr/>
          <p:nvPr/>
        </p:nvSpPr>
        <p:spPr>
          <a:xfrm>
            <a:off x="6818328" y="4166359"/>
            <a:ext cx="4876800" cy="1201003"/>
          </a:xfrm>
          <a:prstGeom prst="rect">
            <a:avLst/>
          </a:prstGeom>
          <a:solidFill>
            <a:srgbClr val="1D5B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2C5727"/>
              </a:solidFill>
            </a:endParaRPr>
          </a:p>
        </p:txBody>
      </p:sp>
      <p:sp>
        <p:nvSpPr>
          <p:cNvPr id="10" name="Rectangle 6"/>
          <p:cNvSpPr>
            <a:spLocks noGrp="1" noChangeArrowheads="1"/>
          </p:cNvSpPr>
          <p:nvPr>
            <p:ph type="sldNum" sz="quarter" idx="10"/>
          </p:nvPr>
        </p:nvSpPr>
        <p:spPr>
          <a:xfrm>
            <a:off x="11074400" y="6342213"/>
            <a:ext cx="508000" cy="244475"/>
          </a:xfrm>
          <a:ln/>
        </p:spPr>
        <p:txBody>
          <a:bodyPr/>
          <a:lstStyle>
            <a:lvl1pPr>
              <a:defRPr/>
            </a:lvl1pPr>
          </a:lstStyle>
          <a:p>
            <a:pPr>
              <a:defRPr/>
            </a:pPr>
            <a:fld id="{260AD9E4-01F9-47FA-AB81-DF5823EB952F}" type="slidenum">
              <a:rPr lang="en-US" smtClean="0"/>
              <a:pPr>
                <a:defRPr/>
              </a:pPr>
              <a:t>‹#›</a:t>
            </a:fld>
            <a:endParaRPr lang="en-US" dirty="0"/>
          </a:p>
        </p:txBody>
      </p:sp>
    </p:spTree>
    <p:extLst>
      <p:ext uri="{BB962C8B-B14F-4D97-AF65-F5344CB8AC3E}">
        <p14:creationId xmlns:p14="http://schemas.microsoft.com/office/powerpoint/2010/main" val="1481318385"/>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cSld name="Title, Clip Art and Text">
    <p:spTree>
      <p:nvGrpSpPr>
        <p:cNvPr id="1" name=""/>
        <p:cNvGrpSpPr/>
        <p:nvPr/>
      </p:nvGrpSpPr>
      <p:grpSpPr>
        <a:xfrm>
          <a:off x="0" y="0"/>
          <a:ext cx="0" cy="0"/>
          <a:chOff x="0" y="0"/>
          <a:chExt cx="0" cy="0"/>
        </a:xfrm>
      </p:grpSpPr>
      <p:cxnSp>
        <p:nvCxnSpPr>
          <p:cNvPr id="4" name="Straight Connector 3"/>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6"/>
          <p:cNvSpPr>
            <a:spLocks noGrp="1" noChangeArrowheads="1"/>
          </p:cNvSpPr>
          <p:nvPr>
            <p:ph type="sldNum" sz="quarter" idx="10"/>
          </p:nvPr>
        </p:nvSpPr>
        <p:spPr>
          <a:xfrm>
            <a:off x="11074400" y="6342213"/>
            <a:ext cx="508000" cy="244475"/>
          </a:xfrm>
          <a:ln/>
        </p:spPr>
        <p:txBody>
          <a:bodyPr/>
          <a:lstStyle>
            <a:lvl1pPr>
              <a:defRPr/>
            </a:lvl1pPr>
          </a:lstStyle>
          <a:p>
            <a:pPr>
              <a:defRPr/>
            </a:pPr>
            <a:fld id="{260AD9E4-01F9-47FA-AB81-DF5823EB952F}" type="slidenum">
              <a:rPr lang="en-US" smtClean="0"/>
              <a:pPr>
                <a:defRPr/>
              </a:pPr>
              <a:t>‹#›</a:t>
            </a:fld>
            <a:endParaRPr lang="en-US" dirty="0"/>
          </a:p>
        </p:txBody>
      </p:sp>
    </p:spTree>
    <p:extLst>
      <p:ext uri="{BB962C8B-B14F-4D97-AF65-F5344CB8AC3E}">
        <p14:creationId xmlns:p14="http://schemas.microsoft.com/office/powerpoint/2010/main" val="3599324121"/>
      </p:ext>
    </p:extLst>
  </p:cSld>
  <p:clrMapOvr>
    <a:masterClrMapping/>
  </p:clrMapOvr>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8669"/>
            <a:ext cx="10972800" cy="673703"/>
          </a:xfrm>
        </p:spPr>
        <p:txBody>
          <a:bodyPr/>
          <a:lstStyle>
            <a:lvl1pPr>
              <a:defRPr>
                <a:latin typeface="+mj-lt"/>
                <a:cs typeface="Arial"/>
              </a:defRPr>
            </a:lvl1pPr>
          </a:lstStyle>
          <a:p>
            <a:r>
              <a:rPr lang="en-US" dirty="0"/>
              <a:t>Thank you</a:t>
            </a:r>
          </a:p>
        </p:txBody>
      </p:sp>
      <p:sp>
        <p:nvSpPr>
          <p:cNvPr id="10" name="Rectangle 9"/>
          <p:cNvSpPr/>
          <p:nvPr/>
        </p:nvSpPr>
        <p:spPr>
          <a:xfrm>
            <a:off x="551218" y="1469571"/>
            <a:ext cx="11302116" cy="2354266"/>
          </a:xfrm>
          <a:prstGeom prst="rect">
            <a:avLst/>
          </a:pr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558801" y="3980354"/>
            <a:ext cx="4651828" cy="1422591"/>
          </a:xfrm>
          <a:prstGeom prst="rect">
            <a:avLst/>
          </a:prstGeom>
          <a:solidFill>
            <a:srgbClr val="1D5B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714756499"/>
      </p:ext>
    </p:extLst>
  </p:cSld>
  <p:clrMapOvr>
    <a:masterClrMapping/>
  </p:clrMapOvr>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cxnSp>
        <p:nvCxnSpPr>
          <p:cNvPr id="6" name="Straight Connector 5"/>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604964"/>
            <a:ext cx="5484283" cy="4422775"/>
          </a:xfrm>
        </p:spPr>
        <p:txBody>
          <a:bodyPr rIns="9144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6091768" y="1604964"/>
            <a:ext cx="5484283" cy="4422775"/>
          </a:xfrm>
        </p:spPr>
        <p:txBody>
          <a:bodyPr rIns="9144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3"/>
          </p:nvPr>
        </p:nvSpPr>
        <p:spPr/>
        <p:txBody>
          <a:bodyPr/>
          <a:lstStyle>
            <a:lvl1pPr>
              <a:defRPr/>
            </a:lvl1pPr>
          </a:lstStyle>
          <a:p>
            <a:pPr>
              <a:defRPr/>
            </a:pPr>
            <a:fld id="{623502FF-6483-4371-A078-68E911BDB007}" type="slidenum">
              <a:rPr lang="en-US"/>
              <a:pPr>
                <a:defRPr/>
              </a:pPr>
              <a:t>‹#›</a:t>
            </a:fld>
            <a:endParaRPr lang="en-US" dirty="0"/>
          </a:p>
        </p:txBody>
      </p:sp>
      <p:sp>
        <p:nvSpPr>
          <p:cNvPr id="14" name="Title 9"/>
          <p:cNvSpPr txBox="1">
            <a:spLocks/>
          </p:cNvSpPr>
          <p:nvPr userDrawn="1"/>
        </p:nvSpPr>
        <p:spPr>
          <a:xfrm>
            <a:off x="812800" y="491068"/>
            <a:ext cx="10972800" cy="1129770"/>
          </a:xfrm>
          <a:prstGeom prst="rect">
            <a:avLst/>
          </a:prstGeom>
        </p:spPr>
        <p:txBody>
          <a:bodyPr vert="horz" lIns="0" tIns="0" rIns="0" bIns="0" rtlCol="0" anchor="t" anchorCtr="0">
            <a:normAutofit/>
          </a:bodyPr>
          <a:lstStyle>
            <a:lvl1pPr algn="l" defTabSz="914400" rtl="0" eaLnBrk="1" latinLnBrk="0" hangingPunct="1">
              <a:spcBef>
                <a:spcPct val="0"/>
              </a:spcBef>
              <a:buNone/>
              <a:defRPr sz="3600" kern="1200">
                <a:solidFill>
                  <a:schemeClr val="bg2">
                    <a:lumMod val="50000"/>
                  </a:schemeClr>
                </a:solidFill>
                <a:latin typeface="+mj-lt"/>
                <a:ea typeface="+mj-ea"/>
                <a:cs typeface="Arial"/>
              </a:defRPr>
            </a:lvl1pPr>
          </a:lstStyle>
          <a:p>
            <a:pPr fontAlgn="auto">
              <a:spcAft>
                <a:spcPts val="0"/>
              </a:spcAft>
            </a:pPr>
            <a:r>
              <a:rPr lang="en-US" sz="3600" dirty="0"/>
              <a:t>Click to edit Master title style</a:t>
            </a:r>
          </a:p>
        </p:txBody>
      </p:sp>
    </p:spTree>
    <p:extLst>
      <p:ext uri="{BB962C8B-B14F-4D97-AF65-F5344CB8AC3E}">
        <p14:creationId xmlns:p14="http://schemas.microsoft.com/office/powerpoint/2010/main" val="3095446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3DC9DF9D-019F-E74A-B51A-0D58A0C90A5F}"/>
              </a:ext>
            </a:extLst>
          </p:cNvPr>
          <p:cNvSpPr>
            <a:spLocks noGrp="1"/>
          </p:cNvSpPr>
          <p:nvPr>
            <p:ph type="body" sz="quarter" idx="12"/>
          </p:nvPr>
        </p:nvSpPr>
        <p:spPr>
          <a:xfrm>
            <a:off x="914401" y="914401"/>
            <a:ext cx="5500687" cy="5029199"/>
          </a:xfrm>
        </p:spPr>
        <p:txBody>
          <a:bodyPr anchor="ctr"/>
          <a:lstStyle>
            <a:lvl1pPr>
              <a:buClr>
                <a:schemeClr val="accent1"/>
              </a:buClr>
              <a:defRPr sz="4050">
                <a:solidFill>
                  <a:schemeClr val="tx1"/>
                </a:solidFill>
              </a:defRPr>
            </a:lvl1pPr>
            <a:lvl2pPr>
              <a:buClr>
                <a:schemeClr val="accent1"/>
              </a:buClr>
              <a:defRPr>
                <a:solidFill>
                  <a:schemeClr val="tx1"/>
                </a:solidFill>
              </a:defRPr>
            </a:lvl2pPr>
            <a:lvl3pPr>
              <a:buClr>
                <a:schemeClr val="accent1"/>
              </a:buClr>
              <a:defRPr sz="1425">
                <a:solidFill>
                  <a:schemeClr val="tx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015028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ECTION - DARK GREEN">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3" name="Text Placeholder 2">
            <a:extLst>
              <a:ext uri="{FF2B5EF4-FFF2-40B4-BE49-F238E27FC236}">
                <a16:creationId xmlns:a16="http://schemas.microsoft.com/office/drawing/2014/main" id="{A5E78237-B014-BD4A-A02F-3A0EB5D086D4}"/>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6594824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 - TEAL">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DB7688BB-4443-5E41-9DFA-2422B66E6927}"/>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586194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 NAVY">
    <p:bg>
      <p:bgPr>
        <a:solidFill>
          <a:schemeClr val="tx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81E3D97C-1B99-EF47-BD3F-C96D6FBFD8A6}"/>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51441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8211472-6066-4665-9FE9-96447A2CDFB8}" type="slidenum">
              <a:rPr lang="en-US"/>
              <a:pPr>
                <a:defRPr/>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 PLUM">
    <p:bg>
      <p:bgPr>
        <a:solidFill>
          <a:schemeClr val="accent6"/>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6236234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 EGGPLANT">
    <p:bg>
      <p:bgPr>
        <a:solidFill>
          <a:schemeClr val="accent5"/>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111143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 WHITE (V2)">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9"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44CE8B03-2855-0A45-BC98-F8C190206620}"/>
              </a:ext>
            </a:extLst>
          </p:cNvPr>
          <p:cNvSpPr>
            <a:spLocks noGrp="1"/>
          </p:cNvSpPr>
          <p:nvPr>
            <p:ph type="body" sz="quarter" idx="13"/>
          </p:nvPr>
        </p:nvSpPr>
        <p:spPr>
          <a:xfrm>
            <a:off x="7760597" y="609600"/>
            <a:ext cx="3998111" cy="4597400"/>
          </a:xfrm>
        </p:spPr>
        <p:txBody>
          <a:bodyPr anchor="ctr"/>
          <a:lstStyle>
            <a:lvl1pPr>
              <a:defRPr>
                <a:solidFill>
                  <a:schemeClr val="tx1"/>
                </a:solidFill>
              </a:defRPr>
            </a:lvl1pPr>
            <a:lvl2pPr>
              <a:defRPr>
                <a:solidFill>
                  <a:schemeClr val="tx1"/>
                </a:solidFill>
              </a:defRPr>
            </a:lvl2pPr>
            <a:lvl3pPr>
              <a:buClr>
                <a:schemeClr val="accent1"/>
              </a:buClr>
              <a:defRPr>
                <a:solidFill>
                  <a:schemeClr val="tx1"/>
                </a:solidFill>
              </a:defRPr>
            </a:lvl3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56438245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 DARK GREEN (V2)">
    <p:bg>
      <p:bgPr>
        <a:solidFill>
          <a:schemeClr val="accent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9"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3" name="Text Placeholder 2">
            <a:extLst>
              <a:ext uri="{FF2B5EF4-FFF2-40B4-BE49-F238E27FC236}">
                <a16:creationId xmlns:a16="http://schemas.microsoft.com/office/drawing/2014/main" id="{76AA94CC-2714-A04B-A2D5-15FD6313F9A4}"/>
              </a:ext>
            </a:extLst>
          </p:cNvPr>
          <p:cNvSpPr>
            <a:spLocks noGrp="1"/>
          </p:cNvSpPr>
          <p:nvPr>
            <p:ph type="body" sz="quarter" idx="13"/>
          </p:nvPr>
        </p:nvSpPr>
        <p:spPr>
          <a:xfrm>
            <a:off x="7760597"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4006859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ON - TEAL (V2)">
    <p:bg>
      <p:bgPr>
        <a:solidFill>
          <a:schemeClr val="accent4"/>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9"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24F20AAD-8F3F-2747-8CD2-BD59A679C750}"/>
              </a:ext>
            </a:extLst>
          </p:cNvPr>
          <p:cNvSpPr>
            <a:spLocks noGrp="1"/>
          </p:cNvSpPr>
          <p:nvPr>
            <p:ph type="body" sz="quarter" idx="13"/>
          </p:nvPr>
        </p:nvSpPr>
        <p:spPr>
          <a:xfrm>
            <a:off x="7760597"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3065115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 NAVY (V2)">
    <p:bg>
      <p:bgPr>
        <a:solidFill>
          <a:schemeClr val="tx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9"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795692E4-DAF0-2E41-A068-46EEB53C714E}"/>
              </a:ext>
            </a:extLst>
          </p:cNvPr>
          <p:cNvSpPr>
            <a:spLocks noGrp="1"/>
          </p:cNvSpPr>
          <p:nvPr>
            <p:ph type="body" sz="quarter" idx="13"/>
          </p:nvPr>
        </p:nvSpPr>
        <p:spPr>
          <a:xfrm>
            <a:off x="7760597"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99164857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ECTION - PLUM (V2)">
    <p:bg>
      <p:bgPr>
        <a:solidFill>
          <a:schemeClr val="accent6"/>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9"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id="{E6038D92-679F-714E-89F9-BCD08FE259B9}"/>
              </a:ext>
            </a:extLst>
          </p:cNvPr>
          <p:cNvSpPr>
            <a:spLocks noGrp="1"/>
          </p:cNvSpPr>
          <p:nvPr>
            <p:ph type="body" sz="quarter" idx="13"/>
          </p:nvPr>
        </p:nvSpPr>
        <p:spPr>
          <a:xfrm>
            <a:off x="7760597"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5089847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ECTION - EGGPLANT (V2)">
    <p:bg>
      <p:bgPr>
        <a:solidFill>
          <a:schemeClr val="accent5"/>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9"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id="{E6038D92-679F-714E-89F9-BCD08FE259B9}"/>
              </a:ext>
            </a:extLst>
          </p:cNvPr>
          <p:cNvSpPr>
            <a:spLocks noGrp="1"/>
          </p:cNvSpPr>
          <p:nvPr>
            <p:ph type="body" sz="quarter" idx="13"/>
          </p:nvPr>
        </p:nvSpPr>
        <p:spPr>
          <a:xfrm>
            <a:off x="7760597"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5670675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D3F7F2DF-50BB-3D42-9D90-F311DC6C90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1" y="1320802"/>
            <a:ext cx="2740659" cy="3962399"/>
          </a:xfrm>
          <a:prstGeom prst="rect">
            <a:avLst/>
          </a:prstGeom>
        </p:spPr>
      </p:pic>
    </p:spTree>
    <p:extLst>
      <p:ext uri="{BB962C8B-B14F-4D97-AF65-F5344CB8AC3E}">
        <p14:creationId xmlns:p14="http://schemas.microsoft.com/office/powerpoint/2010/main" val="8100394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D3F7F2DF-50BB-3D42-9D90-F311DC6C90F2}"/>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1143000" y="1316736"/>
            <a:ext cx="2743200" cy="3959352"/>
          </a:xfrm>
          <a:prstGeom prst="rect">
            <a:avLst/>
          </a:prstGeom>
        </p:spPr>
      </p:pic>
    </p:spTree>
    <p:extLst>
      <p:ext uri="{BB962C8B-B14F-4D97-AF65-F5344CB8AC3E}">
        <p14:creationId xmlns:p14="http://schemas.microsoft.com/office/powerpoint/2010/main" val="74760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F6AD487-62B3-49ED-8281-4376369FB0A9}" type="slidenum">
              <a:rPr lang="en-US"/>
              <a:pPr>
                <a:defRPr/>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5" name="Picture 4">
            <a:extLst>
              <a:ext uri="{FF2B5EF4-FFF2-40B4-BE49-F238E27FC236}">
                <a16:creationId xmlns:a16="http://schemas.microsoft.com/office/drawing/2014/main" id="{7A4A49C7-D69B-AE4C-BB38-CAFFA3CEDB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479" y="1322326"/>
            <a:ext cx="2746180" cy="3959351"/>
          </a:xfrm>
          <a:prstGeom prst="rect">
            <a:avLst/>
          </a:prstGeom>
        </p:spPr>
      </p:pic>
    </p:spTree>
    <p:extLst>
      <p:ext uri="{BB962C8B-B14F-4D97-AF65-F5344CB8AC3E}">
        <p14:creationId xmlns:p14="http://schemas.microsoft.com/office/powerpoint/2010/main" val="55167764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3124200" y="1143000"/>
            <a:ext cx="84582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E311D2DD-04A1-9E46-B431-7F38BE5A7F3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762000"/>
            <a:ext cx="5540799" cy="6096000"/>
          </a:xfrm>
          <a:prstGeom prst="rect">
            <a:avLst/>
          </a:prstGeom>
        </p:spPr>
      </p:pic>
    </p:spTree>
    <p:extLst>
      <p:ext uri="{BB962C8B-B14F-4D97-AF65-F5344CB8AC3E}">
        <p14:creationId xmlns:p14="http://schemas.microsoft.com/office/powerpoint/2010/main" val="36574385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685800" y="2743203"/>
            <a:ext cx="11137392" cy="1326091"/>
          </a:xfrm>
          <a:ln>
            <a:noFill/>
          </a:ln>
        </p:spPr>
        <p:txBody>
          <a:bodyPr anchor="ctr"/>
          <a:lstStyle>
            <a:lvl1pPr>
              <a:spcBef>
                <a:spcPts val="0"/>
              </a:spcBef>
              <a:defRPr>
                <a:solidFill>
                  <a:schemeClr val="accent2"/>
                </a:solidFill>
              </a:defRPr>
            </a:lvl1pPr>
          </a:lstStyle>
          <a:p>
            <a:pPr lvl="0"/>
            <a:r>
              <a:rPr lang="en-US" dirty="0"/>
              <a:t>Click to edit</a:t>
            </a:r>
          </a:p>
          <a:p>
            <a:pPr lvl="0"/>
            <a:r>
              <a:rPr lang="en-US" dirty="0"/>
              <a:t>master text styles</a:t>
            </a:r>
          </a:p>
        </p:txBody>
      </p:sp>
    </p:spTree>
    <p:extLst>
      <p:ext uri="{BB962C8B-B14F-4D97-AF65-F5344CB8AC3E}">
        <p14:creationId xmlns:p14="http://schemas.microsoft.com/office/powerpoint/2010/main" val="673224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3DC9DF9D-019F-E74A-B51A-0D58A0C90A5F}"/>
              </a:ext>
            </a:extLst>
          </p:cNvPr>
          <p:cNvSpPr>
            <a:spLocks noGrp="1"/>
          </p:cNvSpPr>
          <p:nvPr>
            <p:ph type="body" sz="quarter" idx="12"/>
          </p:nvPr>
        </p:nvSpPr>
        <p:spPr>
          <a:xfrm>
            <a:off x="914399" y="914399"/>
            <a:ext cx="5500687" cy="5029199"/>
          </a:xfrm>
        </p:spPr>
        <p:txBody>
          <a:bodyPr anchor="ctr"/>
          <a:lstStyle>
            <a:lvl1pPr>
              <a:buClr>
                <a:schemeClr val="accent1"/>
              </a:buClr>
              <a:defRPr sz="5400">
                <a:solidFill>
                  <a:schemeClr val="tx1"/>
                </a:solidFill>
              </a:defRPr>
            </a:lvl1pPr>
            <a:lvl2pPr>
              <a:buClr>
                <a:schemeClr val="accent1"/>
              </a:buClr>
              <a:defRPr>
                <a:solidFill>
                  <a:schemeClr val="tx1"/>
                </a:solidFill>
              </a:defRPr>
            </a:lvl2pPr>
            <a:lvl3pPr>
              <a:buClr>
                <a:schemeClr val="accent1"/>
              </a:buClr>
              <a:defRPr sz="1900">
                <a:solidFill>
                  <a:schemeClr val="tx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20473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ECTION - DARK GREEN">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3" name="Text Placeholder 2">
            <a:extLst>
              <a:ext uri="{FF2B5EF4-FFF2-40B4-BE49-F238E27FC236}">
                <a16:creationId xmlns:a16="http://schemas.microsoft.com/office/drawing/2014/main" id="{A5E78237-B014-BD4A-A02F-3A0EB5D086D4}"/>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81408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ECTION - TEAL">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DB7688BB-4443-5E41-9DFA-2422B66E6927}"/>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51927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ECTION - NAVY">
    <p:bg>
      <p:bgPr>
        <a:solidFill>
          <a:schemeClr val="tx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81E3D97C-1B99-EF47-BD3F-C96D6FBFD8A6}"/>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290374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ECTION - PLUM">
    <p:bg>
      <p:bgPr>
        <a:solidFill>
          <a:schemeClr val="accent6"/>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516137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ECTION - EGGPLANT">
    <p:bg>
      <p:bgPr>
        <a:solidFill>
          <a:schemeClr val="accent5"/>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61025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ECTION - WHITE (V2)">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44CE8B03-2855-0A45-BC98-F8C190206620}"/>
              </a:ext>
            </a:extLst>
          </p:cNvPr>
          <p:cNvSpPr>
            <a:spLocks noGrp="1"/>
          </p:cNvSpPr>
          <p:nvPr>
            <p:ph type="body" sz="quarter" idx="13"/>
          </p:nvPr>
        </p:nvSpPr>
        <p:spPr>
          <a:xfrm>
            <a:off x="7760595" y="609600"/>
            <a:ext cx="3998111" cy="4597400"/>
          </a:xfrm>
        </p:spPr>
        <p:txBody>
          <a:bodyPr anchor="ctr"/>
          <a:lstStyle>
            <a:lvl1pPr>
              <a:defRPr>
                <a:solidFill>
                  <a:schemeClr val="tx1"/>
                </a:solidFill>
              </a:defRPr>
            </a:lvl1pPr>
            <a:lvl2pPr>
              <a:defRPr>
                <a:solidFill>
                  <a:schemeClr val="tx1"/>
                </a:solidFill>
              </a:defRPr>
            </a:lvl2pPr>
            <a:lvl3pPr>
              <a:buClr>
                <a:schemeClr val="accent1"/>
              </a:buClr>
              <a:defRPr>
                <a:solidFill>
                  <a:schemeClr val="tx1"/>
                </a:solidFill>
              </a:defRPr>
            </a:lvl3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095980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E5C61F1-0157-4E81-BD7D-1B1D27D4FA03}" type="slidenum">
              <a:rPr lang="en-US"/>
              <a:pPr>
                <a:defRPr/>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ECTION - DARK GREEN (V2)">
    <p:bg>
      <p:bgPr>
        <a:solidFill>
          <a:schemeClr val="accent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3" name="Text Placeholder 2">
            <a:extLst>
              <a:ext uri="{FF2B5EF4-FFF2-40B4-BE49-F238E27FC236}">
                <a16:creationId xmlns:a16="http://schemas.microsoft.com/office/drawing/2014/main" id="{76AA94CC-2714-A04B-A2D5-15FD6313F9A4}"/>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15015816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SECTION - TEAL (V2)">
    <p:bg>
      <p:bgPr>
        <a:solidFill>
          <a:schemeClr val="accent4"/>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24F20AAD-8F3F-2747-8CD2-BD59A679C750}"/>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34929602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ECTION - NAVY (V2)">
    <p:bg>
      <p:bgPr>
        <a:solidFill>
          <a:schemeClr val="tx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795692E4-DAF0-2E41-A068-46EEB53C714E}"/>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41059625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ECTION - PLUM (V2)">
    <p:bg>
      <p:bgPr>
        <a:solidFill>
          <a:schemeClr val="accent6"/>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id="{E6038D92-679F-714E-89F9-BCD08FE259B9}"/>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75308851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ECTION - EGGPLANT (V2)">
    <p:bg>
      <p:bgPr>
        <a:solidFill>
          <a:schemeClr val="accent5"/>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id="{E6038D92-679F-714E-89F9-BCD08FE259B9}"/>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73144314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D3F7F2DF-50BB-3D42-9D90-F311DC6C90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1320800"/>
            <a:ext cx="2740659" cy="3962399"/>
          </a:xfrm>
          <a:prstGeom prst="rect">
            <a:avLst/>
          </a:prstGeom>
        </p:spPr>
      </p:pic>
    </p:spTree>
    <p:extLst>
      <p:ext uri="{BB962C8B-B14F-4D97-AF65-F5344CB8AC3E}">
        <p14:creationId xmlns:p14="http://schemas.microsoft.com/office/powerpoint/2010/main" val="135424018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D3F7F2DF-50BB-3D42-9D90-F311DC6C90F2}"/>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1143000" y="1316736"/>
            <a:ext cx="2743200" cy="3959352"/>
          </a:xfrm>
          <a:prstGeom prst="rect">
            <a:avLst/>
          </a:prstGeom>
        </p:spPr>
      </p:pic>
    </p:spTree>
    <p:extLst>
      <p:ext uri="{BB962C8B-B14F-4D97-AF65-F5344CB8AC3E}">
        <p14:creationId xmlns:p14="http://schemas.microsoft.com/office/powerpoint/2010/main" val="244897847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5" name="Picture 4">
            <a:extLst>
              <a:ext uri="{FF2B5EF4-FFF2-40B4-BE49-F238E27FC236}">
                <a16:creationId xmlns:a16="http://schemas.microsoft.com/office/drawing/2014/main" id="{7A4A49C7-D69B-AE4C-BB38-CAFFA3CEDB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479" y="1322324"/>
            <a:ext cx="2746180" cy="3959351"/>
          </a:xfrm>
          <a:prstGeom prst="rect">
            <a:avLst/>
          </a:prstGeom>
        </p:spPr>
      </p:pic>
    </p:spTree>
    <p:extLst>
      <p:ext uri="{BB962C8B-B14F-4D97-AF65-F5344CB8AC3E}">
        <p14:creationId xmlns:p14="http://schemas.microsoft.com/office/powerpoint/2010/main" val="16115271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3124200" y="1143000"/>
            <a:ext cx="84582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E311D2DD-04A1-9E46-B431-7F38BE5A7F3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62000"/>
            <a:ext cx="5540799" cy="6096000"/>
          </a:xfrm>
          <a:prstGeom prst="rect">
            <a:avLst/>
          </a:prstGeom>
        </p:spPr>
      </p:pic>
    </p:spTree>
    <p:extLst>
      <p:ext uri="{BB962C8B-B14F-4D97-AF65-F5344CB8AC3E}">
        <p14:creationId xmlns:p14="http://schemas.microsoft.com/office/powerpoint/2010/main" val="40935154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685800" y="2743201"/>
            <a:ext cx="11137392" cy="1326091"/>
          </a:xfrm>
          <a:ln>
            <a:noFill/>
          </a:ln>
        </p:spPr>
        <p:txBody>
          <a:bodyPr anchor="ctr"/>
          <a:lstStyle>
            <a:lvl1pPr>
              <a:spcBef>
                <a:spcPts val="0"/>
              </a:spcBef>
              <a:defRPr>
                <a:solidFill>
                  <a:schemeClr val="accent2"/>
                </a:solidFill>
              </a:defRPr>
            </a:lvl1pPr>
          </a:lstStyle>
          <a:p>
            <a:pPr lvl="0"/>
            <a:r>
              <a:rPr lang="en-US" dirty="0"/>
              <a:t>Click to edit</a:t>
            </a:r>
          </a:p>
          <a:p>
            <a:pPr lvl="0"/>
            <a:r>
              <a:rPr lang="en-US" dirty="0"/>
              <a:t>master text styles</a:t>
            </a:r>
          </a:p>
        </p:txBody>
      </p:sp>
    </p:spTree>
    <p:extLst>
      <p:ext uri="{BB962C8B-B14F-4D97-AF65-F5344CB8AC3E}">
        <p14:creationId xmlns:p14="http://schemas.microsoft.com/office/powerpoint/2010/main" val="2449157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6B7646-00E1-4800-932F-1C1E556F01A6}" type="slidenum">
              <a:rPr lang="en-US"/>
              <a:pPr>
                <a:defRPr/>
              </a:pPr>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3DC9DF9D-019F-E74A-B51A-0D58A0C90A5F}"/>
              </a:ext>
            </a:extLst>
          </p:cNvPr>
          <p:cNvSpPr>
            <a:spLocks noGrp="1"/>
          </p:cNvSpPr>
          <p:nvPr>
            <p:ph type="body" sz="quarter" idx="12"/>
          </p:nvPr>
        </p:nvSpPr>
        <p:spPr>
          <a:xfrm>
            <a:off x="914399" y="914399"/>
            <a:ext cx="5500687" cy="5029199"/>
          </a:xfrm>
        </p:spPr>
        <p:txBody>
          <a:bodyPr anchor="ctr"/>
          <a:lstStyle>
            <a:lvl1pPr>
              <a:buClr>
                <a:schemeClr val="accent1"/>
              </a:buClr>
              <a:defRPr sz="5400">
                <a:solidFill>
                  <a:schemeClr val="tx1"/>
                </a:solidFill>
              </a:defRPr>
            </a:lvl1pPr>
            <a:lvl2pPr>
              <a:buClr>
                <a:schemeClr val="accent1"/>
              </a:buClr>
              <a:defRPr>
                <a:solidFill>
                  <a:schemeClr val="tx1"/>
                </a:solidFill>
              </a:defRPr>
            </a:lvl2pPr>
            <a:lvl3pPr>
              <a:buClr>
                <a:schemeClr val="accent1"/>
              </a:buClr>
              <a:defRPr sz="1900">
                <a:solidFill>
                  <a:schemeClr val="tx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819965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ECTION - DARK GREEN">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3" name="Text Placeholder 2">
            <a:extLst>
              <a:ext uri="{FF2B5EF4-FFF2-40B4-BE49-F238E27FC236}">
                <a16:creationId xmlns:a16="http://schemas.microsoft.com/office/drawing/2014/main" id="{A5E78237-B014-BD4A-A02F-3A0EB5D086D4}"/>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846407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ECTION - TEAL">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DB7688BB-4443-5E41-9DFA-2422B66E6927}"/>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070763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ON - NAVY">
    <p:bg>
      <p:bgPr>
        <a:solidFill>
          <a:schemeClr val="tx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81E3D97C-1B99-EF47-BD3F-C96D6FBFD8A6}"/>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814845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ECTION - PLUM">
    <p:bg>
      <p:bgPr>
        <a:solidFill>
          <a:schemeClr val="accent6"/>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1031196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ECTION - EGGPLANT">
    <p:bg>
      <p:bgPr>
        <a:solidFill>
          <a:schemeClr val="accent5"/>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6590107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ECTION - WHITE (V2)">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44CE8B03-2855-0A45-BC98-F8C190206620}"/>
              </a:ext>
            </a:extLst>
          </p:cNvPr>
          <p:cNvSpPr>
            <a:spLocks noGrp="1"/>
          </p:cNvSpPr>
          <p:nvPr>
            <p:ph type="body" sz="quarter" idx="13"/>
          </p:nvPr>
        </p:nvSpPr>
        <p:spPr>
          <a:xfrm>
            <a:off x="7760595" y="609600"/>
            <a:ext cx="3998111" cy="4597400"/>
          </a:xfrm>
        </p:spPr>
        <p:txBody>
          <a:bodyPr anchor="ctr"/>
          <a:lstStyle>
            <a:lvl1pPr>
              <a:defRPr>
                <a:solidFill>
                  <a:schemeClr val="tx1"/>
                </a:solidFill>
              </a:defRPr>
            </a:lvl1pPr>
            <a:lvl2pPr>
              <a:defRPr>
                <a:solidFill>
                  <a:schemeClr val="tx1"/>
                </a:solidFill>
              </a:defRPr>
            </a:lvl2pPr>
            <a:lvl3pPr>
              <a:buClr>
                <a:schemeClr val="accent1"/>
              </a:buClr>
              <a:defRPr>
                <a:solidFill>
                  <a:schemeClr val="tx1"/>
                </a:solidFill>
              </a:defRPr>
            </a:lvl3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67377870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ECTION - DARK GREEN (V2)">
    <p:bg>
      <p:bgPr>
        <a:solidFill>
          <a:schemeClr val="accent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3" name="Text Placeholder 2">
            <a:extLst>
              <a:ext uri="{FF2B5EF4-FFF2-40B4-BE49-F238E27FC236}">
                <a16:creationId xmlns:a16="http://schemas.microsoft.com/office/drawing/2014/main" id="{76AA94CC-2714-A04B-A2D5-15FD6313F9A4}"/>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8895798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ECTION - TEAL (V2)">
    <p:bg>
      <p:bgPr>
        <a:solidFill>
          <a:schemeClr val="accent4"/>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24F20AAD-8F3F-2747-8CD2-BD59A679C750}"/>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88690750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ECTION - NAVY (V2)">
    <p:bg>
      <p:bgPr>
        <a:solidFill>
          <a:schemeClr val="tx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795692E4-DAF0-2E41-A068-46EEB53C714E}"/>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952011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E820BA-260F-4CD7-AB44-5B7CB49EBFAE}" type="slidenum">
              <a:rPr lang="en-US"/>
              <a:pPr>
                <a:defRPr/>
              </a:pPr>
              <a:t>‹#›</a:t>
            </a:fld>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ECTION - PLUM (V2)">
    <p:bg>
      <p:bgPr>
        <a:solidFill>
          <a:schemeClr val="accent6"/>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id="{E6038D92-679F-714E-89F9-BCD08FE259B9}"/>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3269980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ECTION - EGGPLANT (V2)">
    <p:bg>
      <p:bgPr>
        <a:solidFill>
          <a:schemeClr val="accent5"/>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id="{E6038D92-679F-714E-89F9-BCD08FE259B9}"/>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51393161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D3F7F2DF-50BB-3D42-9D90-F311DC6C90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1320800"/>
            <a:ext cx="2740659" cy="3962399"/>
          </a:xfrm>
          <a:prstGeom prst="rect">
            <a:avLst/>
          </a:prstGeom>
        </p:spPr>
      </p:pic>
    </p:spTree>
    <p:extLst>
      <p:ext uri="{BB962C8B-B14F-4D97-AF65-F5344CB8AC3E}">
        <p14:creationId xmlns:p14="http://schemas.microsoft.com/office/powerpoint/2010/main" val="142483576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3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D3F7F2DF-50BB-3D42-9D90-F311DC6C90F2}"/>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1143000" y="1316736"/>
            <a:ext cx="2743200" cy="3959352"/>
          </a:xfrm>
          <a:prstGeom prst="rect">
            <a:avLst/>
          </a:prstGeom>
        </p:spPr>
      </p:pic>
    </p:spTree>
    <p:extLst>
      <p:ext uri="{BB962C8B-B14F-4D97-AF65-F5344CB8AC3E}">
        <p14:creationId xmlns:p14="http://schemas.microsoft.com/office/powerpoint/2010/main" val="377494328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5" name="Picture 4">
            <a:extLst>
              <a:ext uri="{FF2B5EF4-FFF2-40B4-BE49-F238E27FC236}">
                <a16:creationId xmlns:a16="http://schemas.microsoft.com/office/drawing/2014/main" id="{7A4A49C7-D69B-AE4C-BB38-CAFFA3CEDB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479" y="1322324"/>
            <a:ext cx="2746180" cy="3959351"/>
          </a:xfrm>
          <a:prstGeom prst="rect">
            <a:avLst/>
          </a:prstGeom>
        </p:spPr>
      </p:pic>
    </p:spTree>
    <p:extLst>
      <p:ext uri="{BB962C8B-B14F-4D97-AF65-F5344CB8AC3E}">
        <p14:creationId xmlns:p14="http://schemas.microsoft.com/office/powerpoint/2010/main" val="8173781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3124200" y="1143000"/>
            <a:ext cx="84582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E311D2DD-04A1-9E46-B431-7F38BE5A7F3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62000"/>
            <a:ext cx="5540799" cy="6096000"/>
          </a:xfrm>
          <a:prstGeom prst="rect">
            <a:avLst/>
          </a:prstGeom>
        </p:spPr>
      </p:pic>
    </p:spTree>
    <p:extLst>
      <p:ext uri="{BB962C8B-B14F-4D97-AF65-F5344CB8AC3E}">
        <p14:creationId xmlns:p14="http://schemas.microsoft.com/office/powerpoint/2010/main" val="254310342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685800" y="2743201"/>
            <a:ext cx="11137392" cy="1326091"/>
          </a:xfrm>
          <a:ln>
            <a:noFill/>
          </a:ln>
        </p:spPr>
        <p:txBody>
          <a:bodyPr anchor="ctr"/>
          <a:lstStyle>
            <a:lvl1pPr>
              <a:spcBef>
                <a:spcPts val="0"/>
              </a:spcBef>
              <a:defRPr>
                <a:solidFill>
                  <a:schemeClr val="accent2"/>
                </a:solidFill>
              </a:defRPr>
            </a:lvl1pPr>
          </a:lstStyle>
          <a:p>
            <a:pPr lvl="0"/>
            <a:r>
              <a:rPr lang="en-US" dirty="0"/>
              <a:t>Click to edit</a:t>
            </a:r>
          </a:p>
          <a:p>
            <a:pPr lvl="0"/>
            <a:r>
              <a:rPr lang="en-US" dirty="0"/>
              <a:t>master text styles</a:t>
            </a:r>
          </a:p>
        </p:txBody>
      </p:sp>
    </p:spTree>
    <p:extLst>
      <p:ext uri="{BB962C8B-B14F-4D97-AF65-F5344CB8AC3E}">
        <p14:creationId xmlns:p14="http://schemas.microsoft.com/office/powerpoint/2010/main" val="4052810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Picture 7" descr="EAP title slide bkg.pdf"/>
          <p:cNvPicPr>
            <a:picLocks noChangeAspect="1"/>
          </p:cNvPicPr>
          <p:nvPr userDrawn="1"/>
        </p:nvPicPr>
        <p:blipFill rotWithShape="1">
          <a:blip r:embed="rId2" cstate="email">
            <a:extLst>
              <a:ext uri="{28A0092B-C50C-407E-A947-70E740481C1C}">
                <a14:useLocalDpi xmlns:a14="http://schemas.microsoft.com/office/drawing/2010/main"/>
              </a:ext>
            </a:extLst>
          </a:blip>
          <a:srcRect b="5331"/>
          <a:stretch/>
        </p:blipFill>
        <p:spPr>
          <a:xfrm>
            <a:off x="1" y="0"/>
            <a:ext cx="11833412" cy="6492240"/>
          </a:xfrm>
          <a:prstGeom prst="rect">
            <a:avLst/>
          </a:prstGeom>
        </p:spPr>
      </p:pic>
      <p:sp>
        <p:nvSpPr>
          <p:cNvPr id="15" name="Title Placeholder 1"/>
          <p:cNvSpPr>
            <a:spLocks noGrp="1"/>
          </p:cNvSpPr>
          <p:nvPr>
            <p:ph type="title" hasCustomPrompt="1"/>
          </p:nvPr>
        </p:nvSpPr>
        <p:spPr>
          <a:xfrm>
            <a:off x="609600" y="104511"/>
            <a:ext cx="4111256" cy="512171"/>
          </a:xfrm>
          <a:prstGeom prst="rect">
            <a:avLst/>
          </a:prstGeom>
        </p:spPr>
        <p:txBody>
          <a:bodyPr vert="horz" lIns="91440" tIns="45720" rIns="91440" bIns="45720" rtlCol="0" anchor="ctr">
            <a:normAutofit/>
          </a:bodyPr>
          <a:lstStyle>
            <a:lvl1pPr algn="l">
              <a:defRPr sz="2000" baseline="0">
                <a:solidFill>
                  <a:schemeClr val="bg1"/>
                </a:solidFill>
              </a:defRPr>
            </a:lvl1pPr>
          </a:lstStyle>
          <a:p>
            <a:r>
              <a:rPr lang="en-US" dirty="0"/>
              <a:t>EAP and Work-Life Services</a:t>
            </a:r>
          </a:p>
        </p:txBody>
      </p:sp>
      <p:sp>
        <p:nvSpPr>
          <p:cNvPr id="16" name="Title Placeholder 1"/>
          <p:cNvSpPr txBox="1">
            <a:spLocks/>
          </p:cNvSpPr>
          <p:nvPr userDrawn="1"/>
        </p:nvSpPr>
        <p:spPr>
          <a:xfrm>
            <a:off x="6758138" y="2378565"/>
            <a:ext cx="425719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FFF"/>
                </a:solidFill>
              </a:rPr>
              <a:t>Click to edit title</a:t>
            </a:r>
          </a:p>
        </p:txBody>
      </p:sp>
      <p:sp>
        <p:nvSpPr>
          <p:cNvPr id="17" name="Title Placeholder 1"/>
          <p:cNvSpPr txBox="1">
            <a:spLocks/>
          </p:cNvSpPr>
          <p:nvPr userDrawn="1"/>
        </p:nvSpPr>
        <p:spPr>
          <a:xfrm>
            <a:off x="6758137" y="4657477"/>
            <a:ext cx="425719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FFFF"/>
                </a:solidFill>
              </a:rPr>
              <a:t>Click to edit presenter</a:t>
            </a:r>
          </a:p>
        </p:txBody>
      </p:sp>
      <p:sp>
        <p:nvSpPr>
          <p:cNvPr id="2" name="Rectangle 1"/>
          <p:cNvSpPr/>
          <p:nvPr userDrawn="1"/>
        </p:nvSpPr>
        <p:spPr>
          <a:xfrm>
            <a:off x="10008359" y="5800478"/>
            <a:ext cx="1473957" cy="504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FFFFFF"/>
              </a:solidFill>
            </a:endParaRPr>
          </a:p>
        </p:txBody>
      </p:sp>
    </p:spTree>
    <p:extLst>
      <p:ext uri="{BB962C8B-B14F-4D97-AF65-F5344CB8AC3E}">
        <p14:creationId xmlns:p14="http://schemas.microsoft.com/office/powerpoint/2010/main" val="281620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5C39CC-EE39-D443-B36F-C90C146C8057}" type="slidenum">
              <a:rPr lang="en-US" smtClean="0"/>
              <a:pPr/>
              <a:t>‹#›</a:t>
            </a:fld>
            <a:endParaRPr lang="en-US" dirty="0"/>
          </a:p>
        </p:txBody>
      </p:sp>
      <p:sp>
        <p:nvSpPr>
          <p:cNvPr id="2" name="Rectangle 1"/>
          <p:cNvSpPr/>
          <p:nvPr userDrawn="1"/>
        </p:nvSpPr>
        <p:spPr>
          <a:xfrm>
            <a:off x="145577" y="5745707"/>
            <a:ext cx="3566615" cy="94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FFFFFF"/>
              </a:solidFill>
            </a:endParaRPr>
          </a:p>
        </p:txBody>
      </p:sp>
      <p:pic>
        <p:nvPicPr>
          <p:cNvPr id="10" name="Picture 9"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409656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0625"/>
            <a:ext cx="10972800" cy="4886324"/>
          </a:xfrm>
        </p:spPr>
        <p:txBody>
          <a:bodyPr lIns="0" tIns="0" rIns="0" bIns="0"/>
          <a:lstStyle>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a:p>
            <a:pPr lvl="1"/>
            <a:r>
              <a:rPr lang="en-US"/>
              <a:t>Second level</a:t>
            </a:r>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1845805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ernate Content - long 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68991"/>
            <a:ext cx="10972800" cy="5107958"/>
          </a:xfrm>
        </p:spPr>
        <p:txBody>
          <a:bodyPr lIns="0" tIns="0" rIns="0" bIns="0">
            <a:normAutofit/>
          </a:bodyPr>
          <a:lstStyle>
            <a:lvl1pPr>
              <a:defRPr sz="2400"/>
            </a:lvl1pPr>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391426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Title 7"/>
          <p:cNvSpPr>
            <a:spLocks noGrp="1"/>
          </p:cNvSpPr>
          <p:nvPr>
            <p:ph type="title"/>
          </p:nvPr>
        </p:nvSpPr>
        <p:spPr>
          <a:xfrm>
            <a:off x="391239" y="215838"/>
            <a:ext cx="10972800" cy="534789"/>
          </a:xfrm>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449359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l to action or summar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00391" y="1756828"/>
            <a:ext cx="8509117" cy="408412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10"/>
          </p:nvPr>
        </p:nvSpPr>
        <p:spPr>
          <a:xfrm>
            <a:off x="11074400" y="6342213"/>
            <a:ext cx="508000" cy="244475"/>
          </a:xfrm>
        </p:spPr>
        <p:txBody>
          <a:bodyPr/>
          <a:lstStyle/>
          <a:p>
            <a:fld id="{485C39CC-EE39-D443-B36F-C90C146C8057}" type="slidenum">
              <a:rPr lang="en-US" smtClean="0"/>
              <a:pPr/>
              <a:t>‹#›</a:t>
            </a:fld>
            <a:endParaRPr lang="en-US" dirty="0"/>
          </a:p>
        </p:txBody>
      </p:sp>
      <p:pic>
        <p:nvPicPr>
          <p:cNvPr id="11" name="Picture 10"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147983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all to action or summar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00391" y="1756828"/>
            <a:ext cx="8509117" cy="408412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10"/>
          </p:nvPr>
        </p:nvSpPr>
        <p:spPr>
          <a:xfrm>
            <a:off x="11074400" y="6342213"/>
            <a:ext cx="508000" cy="244475"/>
          </a:xfrm>
        </p:spPr>
        <p:txBody>
          <a:bodyPr/>
          <a:lstStyle/>
          <a:p>
            <a:fld id="{485C39CC-EE39-D443-B36F-C90C146C8057}" type="slidenum">
              <a:rPr lang="en-US" smtClean="0"/>
              <a:pPr/>
              <a:t>‹#›</a:t>
            </a:fld>
            <a:endParaRPr lang="en-US" dirty="0"/>
          </a:p>
        </p:txBody>
      </p:sp>
      <p:pic>
        <p:nvPicPr>
          <p:cNvPr id="11" name="Picture 10"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
        <p:nvSpPr>
          <p:cNvPr id="6" name="TextBox 5"/>
          <p:cNvSpPr txBox="1"/>
          <p:nvPr userDrawn="1"/>
        </p:nvSpPr>
        <p:spPr>
          <a:xfrm>
            <a:off x="1995054" y="2054429"/>
            <a:ext cx="8154389" cy="1938992"/>
          </a:xfrm>
          <a:prstGeom prst="rect">
            <a:avLst/>
          </a:prstGeom>
          <a:noFill/>
        </p:spPr>
        <p:txBody>
          <a:bodyPr wrap="square" rtlCol="0">
            <a:spAutoFit/>
          </a:bodyPr>
          <a:lstStyle/>
          <a:p>
            <a:pPr algn="ctr" eaLnBrk="0" hangingPunct="0"/>
            <a:r>
              <a:rPr lang="en-US" sz="2000" dirty="0">
                <a:solidFill>
                  <a:srgbClr val="FFFFFF"/>
                </a:solidFill>
                <a:latin typeface="Calibri"/>
                <a:ea typeface="ＭＳ Ｐゴシック" charset="-128"/>
              </a:rPr>
              <a:t>EAP and Work-Life is convenient, confidential and provided at no cost to you and members of your household. For free and confidential assistance, call:</a:t>
            </a:r>
          </a:p>
          <a:p>
            <a:pPr algn="ctr" eaLnBrk="0" hangingPunct="0"/>
            <a:r>
              <a:rPr lang="en-US" sz="2000" b="1" dirty="0">
                <a:solidFill>
                  <a:srgbClr val="FFFFFF"/>
                </a:solidFill>
                <a:latin typeface="Calibri"/>
                <a:ea typeface="ＭＳ Ｐゴシック" charset="-128"/>
              </a:rPr>
              <a:t>XXX-XXX-XXXX</a:t>
            </a:r>
            <a:r>
              <a:rPr lang="en-US" sz="2000" dirty="0">
                <a:solidFill>
                  <a:srgbClr val="FFFFFF"/>
                </a:solidFill>
                <a:latin typeface="Calibri"/>
                <a:ea typeface="ＭＳ Ｐゴシック" charset="-128"/>
              </a:rPr>
              <a:t> </a:t>
            </a:r>
          </a:p>
          <a:p>
            <a:pPr algn="ctr" eaLnBrk="0" hangingPunct="0"/>
            <a:r>
              <a:rPr lang="en-US" sz="2000" dirty="0">
                <a:solidFill>
                  <a:srgbClr val="FFFFFF"/>
                </a:solidFill>
                <a:latin typeface="Calibri"/>
                <a:ea typeface="ＭＳ Ｐゴシック" charset="-128"/>
              </a:rPr>
              <a:t>Logon to : </a:t>
            </a:r>
            <a:r>
              <a:rPr lang="en-US" sz="2000" dirty="0">
                <a:solidFill>
                  <a:srgbClr val="FFFFFF"/>
                </a:solidFill>
                <a:latin typeface="Calibri"/>
                <a:ea typeface="ＭＳ Ｐゴシック" charset="-128"/>
                <a:hlinkClick r:id="rId4"/>
              </a:rPr>
              <a:t>www.hriworld.com</a:t>
            </a:r>
            <a:endParaRPr lang="en-US" sz="2000" dirty="0">
              <a:solidFill>
                <a:srgbClr val="FFFFFF"/>
              </a:solidFill>
              <a:latin typeface="Calibri"/>
              <a:ea typeface="ＭＳ Ｐゴシック" charset="-128"/>
            </a:endParaRPr>
          </a:p>
          <a:p>
            <a:pPr algn="ctr" eaLnBrk="0" hangingPunct="0"/>
            <a:r>
              <a:rPr lang="en-US" sz="2000" dirty="0">
                <a:solidFill>
                  <a:srgbClr val="FFFFFF"/>
                </a:solidFill>
                <a:latin typeface="Calibri"/>
                <a:ea typeface="ＭＳ Ｐゴシック" charset="-128"/>
              </a:rPr>
              <a:t>Username:</a:t>
            </a:r>
          </a:p>
          <a:p>
            <a:pPr algn="ctr" eaLnBrk="0" hangingPunct="0"/>
            <a:r>
              <a:rPr lang="en-US" sz="2000" dirty="0">
                <a:solidFill>
                  <a:srgbClr val="FFFFFF"/>
                </a:solidFill>
                <a:latin typeface="Calibri"/>
                <a:ea typeface="ＭＳ Ｐゴシック" charset="-128"/>
              </a:rPr>
              <a:t>Password:</a:t>
            </a:r>
          </a:p>
        </p:txBody>
      </p:sp>
      <p:sp>
        <p:nvSpPr>
          <p:cNvPr id="7" name="TextBox 6"/>
          <p:cNvSpPr txBox="1"/>
          <p:nvPr userDrawn="1"/>
        </p:nvSpPr>
        <p:spPr>
          <a:xfrm>
            <a:off x="6396843" y="4678876"/>
            <a:ext cx="3625933" cy="1015663"/>
          </a:xfrm>
          <a:prstGeom prst="rect">
            <a:avLst/>
          </a:prstGeom>
          <a:noFill/>
        </p:spPr>
        <p:txBody>
          <a:bodyPr wrap="square" rtlCol="0">
            <a:spAutoFit/>
          </a:bodyPr>
          <a:lstStyle/>
          <a:p>
            <a:pPr algn="ctr" eaLnBrk="0" hangingPunct="0"/>
            <a:r>
              <a:rPr lang="en-US" sz="2000" dirty="0">
                <a:solidFill>
                  <a:srgbClr val="FFFFFF"/>
                </a:solidFill>
                <a:latin typeface="Calibri"/>
                <a:ea typeface="ＭＳ Ｐゴシック" charset="-128"/>
              </a:rPr>
              <a:t>We’re here to help 24 hours a day, seven days a week, 365 days a year</a:t>
            </a:r>
          </a:p>
        </p:txBody>
      </p:sp>
    </p:spTree>
    <p:extLst>
      <p:ext uri="{BB962C8B-B14F-4D97-AF65-F5344CB8AC3E}">
        <p14:creationId xmlns:p14="http://schemas.microsoft.com/office/powerpoint/2010/main" val="2929802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187355"/>
            <a:ext cx="5350933" cy="511502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63734" y="1187355"/>
            <a:ext cx="5350933" cy="511502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1078D8E8-5F31-447F-8BFD-530247B0B0E8}" type="slidenum">
              <a:rPr lang="en-US"/>
              <a:pPr>
                <a:defRPr/>
              </a:pPr>
              <a:t>‹#›</a:t>
            </a:fld>
            <a:endParaRPr lang="en-US" dirty="0"/>
          </a:p>
        </p:txBody>
      </p:sp>
      <p:cxnSp>
        <p:nvCxnSpPr>
          <p:cNvPr id="6" name="Straight Connector 5"/>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hum_rgb_pos.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019369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104467" y="1127125"/>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pPr eaLnBrk="1" hangingPunct="1">
              <a:defRPr/>
            </a:pPr>
            <a:endParaRPr lang="en-US" altLang="en-US" sz="1800" dirty="0">
              <a:solidFill>
                <a:srgbClr val="53565A"/>
              </a:solidFill>
              <a:cs typeface="Arial" pitchFamily="34" charset="0"/>
            </a:endParaRPr>
          </a:p>
        </p:txBody>
      </p:sp>
      <p:sp>
        <p:nvSpPr>
          <p:cNvPr id="5" name="TextBox 4"/>
          <p:cNvSpPr txBox="1">
            <a:spLocks noChangeArrowheads="1"/>
          </p:cNvSpPr>
          <p:nvPr userDrawn="1"/>
        </p:nvSpPr>
        <p:spPr bwMode="auto">
          <a:xfrm>
            <a:off x="1352551" y="1146175"/>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pPr eaLnBrk="1" hangingPunct="1">
              <a:defRPr/>
            </a:pPr>
            <a:endParaRPr lang="en-US" altLang="en-US" sz="1800" dirty="0">
              <a:solidFill>
                <a:srgbClr val="53565A"/>
              </a:solidFill>
              <a:cs typeface="Arial" pitchFamily="34" charset="0"/>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0" y="274639"/>
            <a:ext cx="10972800" cy="434975"/>
          </a:xfrm>
        </p:spPr>
        <p:txBody>
          <a:bodyPr/>
          <a:lstStyle/>
          <a:p>
            <a:r>
              <a:rPr lang="en-US" dirty="0"/>
              <a:t>Click to edit Master title style</a:t>
            </a:r>
          </a:p>
        </p:txBody>
      </p:sp>
    </p:spTree>
    <p:extLst>
      <p:ext uri="{BB962C8B-B14F-4D97-AF65-F5344CB8AC3E}">
        <p14:creationId xmlns:p14="http://schemas.microsoft.com/office/powerpoint/2010/main" val="370048107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Tree>
    <p:extLst>
      <p:ext uri="{BB962C8B-B14F-4D97-AF65-F5344CB8AC3E}">
        <p14:creationId xmlns:p14="http://schemas.microsoft.com/office/powerpoint/2010/main" val="423917554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Divider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238947" y="851961"/>
            <a:ext cx="7114831" cy="587903"/>
          </a:xfrm>
        </p:spPr>
        <p:txBody>
          <a:bodyPr>
            <a:normAutofit/>
          </a:bodyPr>
          <a:lstStyle>
            <a:lvl1pPr algn="l" defTabSz="457200" rtl="0" eaLnBrk="1" latinLnBrk="0" hangingPunct="1">
              <a:lnSpc>
                <a:spcPct val="90000"/>
              </a:lnSpc>
              <a:spcBef>
                <a:spcPct val="0"/>
              </a:spcBef>
              <a:buNone/>
              <a:defRPr lang="en-US" sz="4000" b="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238947" y="1600201"/>
            <a:ext cx="7114831" cy="2646893"/>
          </a:xfrm>
        </p:spPr>
        <p:txBody>
          <a:bodyPr>
            <a:normAutofit/>
          </a:bodyPr>
          <a:lstStyle>
            <a:lvl1pPr marL="0" indent="0" algn="l" defTabSz="457200" rtl="0" eaLnBrk="1" latinLnBrk="0" hangingPunct="1">
              <a:lnSpc>
                <a:spcPct val="90000"/>
              </a:lnSpc>
              <a:spcBef>
                <a:spcPts val="0"/>
              </a:spcBef>
              <a:buFont typeface="Arial"/>
              <a:buNone/>
              <a:defRPr lang="en-US" sz="2600" kern="1200" dirty="0" smtClean="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85C39CC-EE39-D443-B36F-C90C146C8057}" type="slidenum">
              <a:rPr lang="en-US" smtClean="0"/>
              <a:pPr/>
              <a:t>‹#›</a:t>
            </a:fld>
            <a:endParaRPr lang="en-US" dirty="0"/>
          </a:p>
        </p:txBody>
      </p:sp>
      <p:sp>
        <p:nvSpPr>
          <p:cNvPr id="2" name="Rectangle 1"/>
          <p:cNvSpPr/>
          <p:nvPr userDrawn="1"/>
        </p:nvSpPr>
        <p:spPr>
          <a:xfrm>
            <a:off x="145577" y="5745707"/>
            <a:ext cx="3566615" cy="94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1211071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5C39CC-EE39-D443-B36F-C90C146C8057}" type="slidenum">
              <a:rPr lang="en-US" smtClean="0"/>
              <a:pPr/>
              <a:t>‹#›</a:t>
            </a:fld>
            <a:endParaRPr lang="en-US" dirty="0"/>
          </a:p>
        </p:txBody>
      </p:sp>
      <p:sp>
        <p:nvSpPr>
          <p:cNvPr id="16" name="Rectangle 27"/>
          <p:cNvSpPr>
            <a:spLocks noChangeArrowheads="1"/>
          </p:cNvSpPr>
          <p:nvPr/>
        </p:nvSpPr>
        <p:spPr bwMode="auto">
          <a:xfrm>
            <a:off x="2357120" y="2349500"/>
            <a:ext cx="8300720" cy="1292860"/>
          </a:xfrm>
          <a:prstGeom prst="rect">
            <a:avLst/>
          </a:prstGeom>
          <a:solidFill>
            <a:srgbClr val="1D5B2D"/>
          </a:solidFill>
          <a:ln w="9525">
            <a:noFill/>
            <a:miter lim="800000"/>
            <a:headEnd/>
            <a:tailEnd/>
          </a:ln>
          <a:effectLst/>
        </p:spPr>
        <p:txBody>
          <a:bodyPr wrap="none" anchor="ctr">
            <a:prstTxWarp prst="textNoShape">
              <a:avLst/>
            </a:prstTxWarp>
          </a:bodyPr>
          <a:lstStyle/>
          <a:p>
            <a:pPr eaLnBrk="0" hangingPunct="0"/>
            <a:endParaRPr lang="en-US" sz="2400" dirty="0">
              <a:solidFill>
                <a:srgbClr val="1A1812"/>
              </a:solidFill>
              <a:latin typeface="Times New Roman" pitchFamily="18" charset="0"/>
              <a:ea typeface="ＭＳ Ｐゴシック" charset="-128"/>
            </a:endParaRPr>
          </a:p>
        </p:txBody>
      </p:sp>
      <p:sp>
        <p:nvSpPr>
          <p:cNvPr id="17" name="Title 1"/>
          <p:cNvSpPr>
            <a:spLocks noGrp="1"/>
          </p:cNvSpPr>
          <p:nvPr>
            <p:ph type="title" hasCustomPrompt="1"/>
          </p:nvPr>
        </p:nvSpPr>
        <p:spPr>
          <a:xfrm>
            <a:off x="2813051" y="2812100"/>
            <a:ext cx="7214869" cy="642300"/>
          </a:xfrm>
          <a:ln>
            <a:noFill/>
          </a:ln>
        </p:spPr>
        <p:txBody>
          <a:bodyPr>
            <a:noAutofit/>
          </a:bodyPr>
          <a:lstStyle>
            <a:lvl1pPr>
              <a:defRPr sz="3200" baseline="0">
                <a:solidFill>
                  <a:schemeClr val="bg1"/>
                </a:solidFill>
                <a:latin typeface="+mj-lt"/>
                <a:cs typeface="Arial"/>
              </a:defRPr>
            </a:lvl1pPr>
          </a:lstStyle>
          <a:p>
            <a:r>
              <a:rPr lang="en-US" dirty="0"/>
              <a:t>Click to edit master title</a:t>
            </a:r>
          </a:p>
        </p:txBody>
      </p:sp>
      <p:pic>
        <p:nvPicPr>
          <p:cNvPr id="1026" name="Picture 2" descr="C:\Users\jxf5474\AppData\Local\Microsoft\Windows\Temporary Internet Files\Content.IE5\VQY3W4TB\MP900448478[2].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37120" y="4171530"/>
            <a:ext cx="3606801" cy="16044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xf5474\AppData\Local\Microsoft\Windows\Temporary Internet Files\Content.IE5\B8YGGPXB\MP900448494[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16000" y="703843"/>
            <a:ext cx="2966720" cy="136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389343"/>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476750"/>
          </a:xfrm>
        </p:spPr>
        <p:txBody>
          <a:bodyPr lIns="0" tIns="0" rIns="0" bIns="0"/>
          <a:lstStyle>
            <a:lvl1pPr>
              <a:defRPr sz="2200">
                <a:solidFill>
                  <a:srgbClr val="413F3E"/>
                </a:solidFill>
                <a:latin typeface="+mn-lt"/>
                <a:cs typeface="Arial"/>
              </a:defRPr>
            </a:lvl1pPr>
            <a:lvl2pPr marL="460375" indent="-231775">
              <a:spcBef>
                <a:spcPts val="0"/>
              </a:spcBef>
              <a:spcAft>
                <a:spcPts val="1000"/>
              </a:spcAft>
              <a:buFont typeface="BentonSansF Book" pitchFamily="50" charset="0"/>
              <a:buChar char="–"/>
              <a:defRPr>
                <a:solidFill>
                  <a:srgbClr val="413F3E"/>
                </a:solidFill>
                <a:latin typeface="+mn-lt"/>
                <a:cs typeface="Arial"/>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Title 8"/>
          <p:cNvSpPr>
            <a:spLocks noGrp="1"/>
          </p:cNvSpPr>
          <p:nvPr>
            <p:ph type="title"/>
          </p:nvPr>
        </p:nvSpPr>
        <p:spPr/>
        <p:txBody>
          <a:bodyPr/>
          <a:lstStyle>
            <a:lvl1pPr>
              <a:defRPr>
                <a:latin typeface="+mj-lt"/>
                <a:cs typeface="Arial"/>
              </a:defRPr>
            </a:lvl1pPr>
          </a:lstStyle>
          <a:p>
            <a:r>
              <a:rPr lang="en-US" dirty="0"/>
              <a:t>Click to edit Master title style</a:t>
            </a:r>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335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ternate Title and 2 Content">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485C39CC-EE39-D443-B36F-C90C146C8057}" type="slidenum">
              <a:rPr lang="en-US" smtClean="0"/>
              <a:pPr/>
              <a:t>‹#›</a:t>
            </a:fld>
            <a:endParaRPr lang="en-US" dirty="0"/>
          </a:p>
        </p:txBody>
      </p:sp>
      <p:sp>
        <p:nvSpPr>
          <p:cNvPr id="10" name="Title 9"/>
          <p:cNvSpPr>
            <a:spLocks noGrp="1"/>
          </p:cNvSpPr>
          <p:nvPr>
            <p:ph type="title"/>
          </p:nvPr>
        </p:nvSpPr>
        <p:spPr/>
        <p:txBody>
          <a:bodyPr/>
          <a:lstStyle>
            <a:lvl1pPr>
              <a:defRPr>
                <a:latin typeface="+mj-lt"/>
                <a:cs typeface="Arial"/>
              </a:defRPr>
            </a:lvl1pPr>
          </a:lstStyle>
          <a:p>
            <a:r>
              <a:rPr lang="en-US" dirty="0"/>
              <a:t>Click to edit Master title style</a:t>
            </a:r>
          </a:p>
        </p:txBody>
      </p:sp>
      <p:cxnSp>
        <p:nvCxnSpPr>
          <p:cNvPr id="12" name="Straight Connector 11"/>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609600" y="1604964"/>
            <a:ext cx="5484283" cy="4422775"/>
          </a:xfrm>
        </p:spPr>
        <p:txBody>
          <a:bodyPr lIns="0" tIns="0" rIns="91440" bIns="0"/>
          <a:lstStyle>
            <a:lvl1pPr marL="227013" indent="-227013">
              <a:defRPr sz="2200">
                <a:solidFill>
                  <a:srgbClr val="413F3E"/>
                </a:solidFill>
                <a:latin typeface="+mn-lt"/>
                <a:cs typeface="Arial"/>
              </a:defRPr>
            </a:lvl1pPr>
            <a:lvl2pPr marL="457200" indent="-228600">
              <a:spcBef>
                <a:spcPts val="600"/>
              </a:spcBef>
              <a:spcAft>
                <a:spcPts val="0"/>
              </a:spcAft>
              <a:buFont typeface="BentonSansF Book" pitchFamily="50" charset="0"/>
              <a:buChar char="–"/>
              <a:defRPr>
                <a:solidFill>
                  <a:srgbClr val="413F3E"/>
                </a:solidFill>
                <a:latin typeface="+mn-lt"/>
                <a:cs typeface="Arial"/>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dirty="0"/>
              <a:t>Click to edit Master text styles</a:t>
            </a:r>
          </a:p>
          <a:p>
            <a:pPr lvl="1"/>
            <a:r>
              <a:rPr lang="en-US" dirty="0"/>
              <a:t>Second level</a:t>
            </a:r>
          </a:p>
        </p:txBody>
      </p:sp>
      <p:sp>
        <p:nvSpPr>
          <p:cNvPr id="15" name="Content Placeholder 2"/>
          <p:cNvSpPr>
            <a:spLocks noGrp="1"/>
          </p:cNvSpPr>
          <p:nvPr>
            <p:ph idx="12"/>
          </p:nvPr>
        </p:nvSpPr>
        <p:spPr>
          <a:xfrm>
            <a:off x="6091768" y="1604964"/>
            <a:ext cx="5484283" cy="4422775"/>
          </a:xfrm>
        </p:spPr>
        <p:txBody>
          <a:bodyPr lIns="0" tIns="0" rIns="91440" bIns="0"/>
          <a:lstStyle>
            <a:lvl1pPr marL="227013" indent="-227013">
              <a:defRPr sz="2200">
                <a:solidFill>
                  <a:srgbClr val="413F3E"/>
                </a:solidFill>
                <a:latin typeface="+mn-lt"/>
                <a:cs typeface="Arial"/>
              </a:defRPr>
            </a:lvl1pPr>
            <a:lvl2pPr marL="457200" indent="-228600">
              <a:spcBef>
                <a:spcPts val="600"/>
              </a:spcBef>
              <a:spcAft>
                <a:spcPts val="0"/>
              </a:spcAft>
              <a:buFont typeface="BentonSansF Book" pitchFamily="50" charset="0"/>
              <a:buChar char="–"/>
              <a:defRPr>
                <a:solidFill>
                  <a:srgbClr val="413F3E"/>
                </a:solidFill>
                <a:latin typeface="+mn-lt"/>
                <a:cs typeface="Arial"/>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50344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Title 7"/>
          <p:cNvSpPr>
            <a:spLocks noGrp="1"/>
          </p:cNvSpPr>
          <p:nvPr>
            <p:ph type="title"/>
          </p:nvPr>
        </p:nvSpPr>
        <p:spPr/>
        <p:txBody>
          <a:bodyPr/>
          <a:lstStyle>
            <a:lvl1pPr>
              <a:defRPr>
                <a:latin typeface="+mj-lt"/>
                <a:cs typeface="Arial"/>
              </a:defRPr>
            </a:lvl1pPr>
          </a:lstStyle>
          <a:p>
            <a:r>
              <a:rPr lang="en-US" dirty="0"/>
              <a:t>Click to edit Master title style</a:t>
            </a:r>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062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ria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485C39CC-EE39-D443-B36F-C90C146C8057}" type="slidenum">
              <a:rPr lang="en-US" smtClean="0"/>
              <a:pPr/>
              <a:t>‹#›</a:t>
            </a:fld>
            <a:endParaRPr lang="en-US" dirty="0"/>
          </a:p>
        </p:txBody>
      </p:sp>
      <p:cxnSp>
        <p:nvCxnSpPr>
          <p:cNvPr id="4" name="Straight Connector 3"/>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793210"/>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p:cNvSpPr/>
          <p:nvPr userDrawn="1"/>
        </p:nvSpPr>
        <p:spPr>
          <a:xfrm>
            <a:off x="0" y="6642100"/>
            <a:ext cx="357790" cy="230832"/>
          </a:xfrm>
          <a:prstGeom prst="rect">
            <a:avLst/>
          </a:prstGeom>
        </p:spPr>
        <p:txBody>
          <a:bodyPr wrap="none">
            <a:spAutoFit/>
          </a:bodyPr>
          <a:lstStyle/>
          <a:p>
            <a:pPr eaLnBrk="0" hangingPunct="0">
              <a:defRPr/>
            </a:pPr>
            <a:r>
              <a:rPr lang="en-US" sz="900" dirty="0">
                <a:solidFill>
                  <a:srgbClr val="1A1812"/>
                </a:solidFill>
                <a:latin typeface="Calibri"/>
                <a:ea typeface="ＭＳ Ｐゴシック" charset="-128"/>
              </a:rPr>
              <a:t>DIN</a:t>
            </a:r>
          </a:p>
        </p:txBody>
      </p:sp>
      <p:sp>
        <p:nvSpPr>
          <p:cNvPr id="3" name="Rectangle 2"/>
          <p:cNvSpPr/>
          <p:nvPr userDrawn="1"/>
        </p:nvSpPr>
        <p:spPr>
          <a:xfrm>
            <a:off x="922488" y="1364776"/>
            <a:ext cx="7733731" cy="2688609"/>
          </a:xfrm>
          <a:prstGeom prst="rect">
            <a:avLst/>
          </a:pr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8E8E8E"/>
              </a:solidFill>
            </a:endParaRPr>
          </a:p>
        </p:txBody>
      </p:sp>
      <p:sp>
        <p:nvSpPr>
          <p:cNvPr id="9" name="Rectangle 8"/>
          <p:cNvSpPr/>
          <p:nvPr userDrawn="1"/>
        </p:nvSpPr>
        <p:spPr>
          <a:xfrm>
            <a:off x="6818328" y="4166359"/>
            <a:ext cx="4876800" cy="1201003"/>
          </a:xfrm>
          <a:prstGeom prst="rect">
            <a:avLst/>
          </a:prstGeom>
          <a:solidFill>
            <a:srgbClr val="1D5B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2C5727"/>
              </a:solidFill>
            </a:endParaRPr>
          </a:p>
        </p:txBody>
      </p:sp>
      <p:sp>
        <p:nvSpPr>
          <p:cNvPr id="10" name="Rectangle 6"/>
          <p:cNvSpPr>
            <a:spLocks noGrp="1" noChangeArrowheads="1"/>
          </p:cNvSpPr>
          <p:nvPr>
            <p:ph type="sldNum" sz="quarter" idx="10"/>
          </p:nvPr>
        </p:nvSpPr>
        <p:spPr>
          <a:xfrm>
            <a:off x="11074400" y="6342213"/>
            <a:ext cx="508000" cy="244475"/>
          </a:xfrm>
          <a:ln/>
        </p:spPr>
        <p:txBody>
          <a:bodyPr/>
          <a:lstStyle>
            <a:lvl1pPr>
              <a:defRPr/>
            </a:lvl1pPr>
          </a:lstStyle>
          <a:p>
            <a:fld id="{485C39CC-EE39-D443-B36F-C90C146C8057}" type="slidenum">
              <a:rPr lang="en-US" smtClean="0"/>
              <a:pPr/>
              <a:t>‹#›</a:t>
            </a:fld>
            <a:endParaRPr lang="en-US" dirty="0"/>
          </a:p>
        </p:txBody>
      </p:sp>
    </p:spTree>
    <p:extLst>
      <p:ext uri="{BB962C8B-B14F-4D97-AF65-F5344CB8AC3E}">
        <p14:creationId xmlns:p14="http://schemas.microsoft.com/office/powerpoint/2010/main" val="1393879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Title, Clip Art and Text">
    <p:spTree>
      <p:nvGrpSpPr>
        <p:cNvPr id="1" name=""/>
        <p:cNvGrpSpPr/>
        <p:nvPr/>
      </p:nvGrpSpPr>
      <p:grpSpPr>
        <a:xfrm>
          <a:off x="0" y="0"/>
          <a:ext cx="0" cy="0"/>
          <a:chOff x="0" y="0"/>
          <a:chExt cx="0" cy="0"/>
        </a:xfrm>
      </p:grpSpPr>
      <p:cxnSp>
        <p:nvCxnSpPr>
          <p:cNvPr id="4" name="Straight Connector 3"/>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6"/>
          <p:cNvSpPr>
            <a:spLocks noGrp="1" noChangeArrowheads="1"/>
          </p:cNvSpPr>
          <p:nvPr>
            <p:ph type="sldNum" sz="quarter" idx="10"/>
          </p:nvPr>
        </p:nvSpPr>
        <p:spPr>
          <a:xfrm>
            <a:off x="11074400" y="6342213"/>
            <a:ext cx="508000" cy="244475"/>
          </a:xfrm>
          <a:ln/>
        </p:spPr>
        <p:txBody>
          <a:bodyPr/>
          <a:lstStyle>
            <a:lvl1pPr>
              <a:defRPr/>
            </a:lvl1pPr>
          </a:lstStyle>
          <a:p>
            <a:fld id="{485C39CC-EE39-D443-B36F-C90C146C8057}" type="slidenum">
              <a:rPr lang="en-US" smtClean="0"/>
              <a:pPr/>
              <a:t>‹#›</a:t>
            </a:fld>
            <a:endParaRPr lang="en-US" dirty="0"/>
          </a:p>
        </p:txBody>
      </p:sp>
    </p:spTree>
    <p:extLst>
      <p:ext uri="{BB962C8B-B14F-4D97-AF65-F5344CB8AC3E}">
        <p14:creationId xmlns:p14="http://schemas.microsoft.com/office/powerpoint/2010/main" val="3168398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cs typeface="Arial"/>
              </a:defRPr>
            </a:lvl1pPr>
          </a:lstStyle>
          <a:p>
            <a:r>
              <a:rPr lang="en-US" dirty="0"/>
              <a:t>Thank you</a:t>
            </a:r>
          </a:p>
        </p:txBody>
      </p:sp>
      <p:sp>
        <p:nvSpPr>
          <p:cNvPr id="10" name="Rectangle 9"/>
          <p:cNvSpPr/>
          <p:nvPr userDrawn="1"/>
        </p:nvSpPr>
        <p:spPr>
          <a:xfrm>
            <a:off x="551218" y="1667491"/>
            <a:ext cx="11302116" cy="2156346"/>
          </a:xfrm>
          <a:prstGeom prst="rect">
            <a:avLst/>
          </a:pr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dirty="0">
              <a:solidFill>
                <a:srgbClr val="FFFFFF"/>
              </a:solidFill>
            </a:endParaRPr>
          </a:p>
        </p:txBody>
      </p:sp>
      <p:sp>
        <p:nvSpPr>
          <p:cNvPr id="11" name="Rectangle 10"/>
          <p:cNvSpPr/>
          <p:nvPr userDrawn="1"/>
        </p:nvSpPr>
        <p:spPr>
          <a:xfrm>
            <a:off x="558800" y="3936810"/>
            <a:ext cx="4927600" cy="1422591"/>
          </a:xfrm>
          <a:prstGeom prst="rect">
            <a:avLst/>
          </a:prstGeom>
          <a:solidFill>
            <a:srgbClr val="1D5B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FFFFFF"/>
              </a:solidFill>
            </a:endParaRPr>
          </a:p>
        </p:txBody>
      </p:sp>
    </p:spTree>
    <p:extLst>
      <p:ext uri="{BB962C8B-B14F-4D97-AF65-F5344CB8AC3E}">
        <p14:creationId xmlns:p14="http://schemas.microsoft.com/office/powerpoint/2010/main" val="1353176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eaLnBrk="0" hangingPunct="0"/>
            <a:endParaRPr lang="en-US" sz="2400" dirty="0">
              <a:solidFill>
                <a:prstClr val="black">
                  <a:tint val="75000"/>
                </a:prstClr>
              </a:solidFill>
              <a:latin typeface="Times New Roman" pitchFamily="18" charset="0"/>
              <a:ea typeface="ＭＳ Ｐゴシック" charset="-128"/>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eaLnBrk="0" hangingPunct="0"/>
            <a:endParaRPr lang="en-US" sz="2400" dirty="0">
              <a:solidFill>
                <a:prstClr val="black">
                  <a:tint val="75000"/>
                </a:prstClr>
              </a:solidFill>
              <a:latin typeface="Times New Roman" pitchFamily="18" charset="0"/>
              <a:ea typeface="ＭＳ Ｐゴシック" charset="-12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405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General TItle 1">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5"/>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8" name="Title 1"/>
          <p:cNvSpPr>
            <a:spLocks noGrp="1"/>
          </p:cNvSpPr>
          <p:nvPr>
            <p:ph type="ctrTitle"/>
          </p:nvPr>
        </p:nvSpPr>
        <p:spPr>
          <a:xfrm>
            <a:off x="1011936" y="2078657"/>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011936" y="3436469"/>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p:ph type="body" sz="quarter" idx="12"/>
          </p:nvPr>
        </p:nvSpPr>
        <p:spPr>
          <a:xfrm>
            <a:off x="7653185" y="4548668"/>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General Title 2">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6"/>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8" name="Title 1"/>
          <p:cNvSpPr>
            <a:spLocks noGrp="1"/>
          </p:cNvSpPr>
          <p:nvPr>
            <p:ph type="ctrTitle"/>
          </p:nvPr>
        </p:nvSpPr>
        <p:spPr>
          <a:xfrm>
            <a:off x="2631042" y="3108199"/>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2631042" y="4827271"/>
            <a:ext cx="5899991" cy="850376"/>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p:ph type="body" sz="quarter" idx="12"/>
          </p:nvPr>
        </p:nvSpPr>
        <p:spPr>
          <a:xfrm>
            <a:off x="9493410" y="4396297"/>
            <a:ext cx="1961492"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General Title 3">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5"/>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8" name="Title 1"/>
          <p:cNvSpPr>
            <a:spLocks noGrp="1"/>
          </p:cNvSpPr>
          <p:nvPr>
            <p:ph type="ctrTitle"/>
          </p:nvPr>
        </p:nvSpPr>
        <p:spPr>
          <a:xfrm>
            <a:off x="1014637" y="2862072"/>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014637" y="4581144"/>
            <a:ext cx="5899991" cy="1021797"/>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p:ph type="body" sz="quarter" idx="12"/>
          </p:nvPr>
        </p:nvSpPr>
        <p:spPr>
          <a:xfrm>
            <a:off x="7774373" y="2751066"/>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General Title 4">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7"/>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10" name="Text Placeholder 6"/>
          <p:cNvSpPr>
            <a:spLocks noGrp="1"/>
          </p:cNvSpPr>
          <p:nvPr>
            <p:ph type="body" sz="quarter" idx="12"/>
          </p:nvPr>
        </p:nvSpPr>
        <p:spPr>
          <a:xfrm>
            <a:off x="9164201" y="2725815"/>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
        <p:nvSpPr>
          <p:cNvPr id="6" name="Title 1"/>
          <p:cNvSpPr>
            <a:spLocks noGrp="1"/>
          </p:cNvSpPr>
          <p:nvPr>
            <p:ph type="ctrTitle"/>
          </p:nvPr>
        </p:nvSpPr>
        <p:spPr>
          <a:xfrm>
            <a:off x="1011936" y="2863699"/>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7" name="Subtitle 2"/>
          <p:cNvSpPr>
            <a:spLocks noGrp="1"/>
          </p:cNvSpPr>
          <p:nvPr>
            <p:ph type="subTitle" idx="1"/>
          </p:nvPr>
        </p:nvSpPr>
        <p:spPr>
          <a:xfrm>
            <a:off x="1011936" y="4221511"/>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General Title 5">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5"/>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8" name="Title 1"/>
          <p:cNvSpPr>
            <a:spLocks noGrp="1"/>
          </p:cNvSpPr>
          <p:nvPr>
            <p:ph type="ctrTitle"/>
          </p:nvPr>
        </p:nvSpPr>
        <p:spPr>
          <a:xfrm>
            <a:off x="1014637" y="704251"/>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014637" y="2423323"/>
            <a:ext cx="5899991" cy="920394"/>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p:ph type="body" sz="quarter" idx="12"/>
          </p:nvPr>
        </p:nvSpPr>
        <p:spPr>
          <a:xfrm>
            <a:off x="7754452" y="2321367"/>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edicare Title 2">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7"/>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10" name="Text Placeholder 6"/>
          <p:cNvSpPr>
            <a:spLocks noGrp="1"/>
          </p:cNvSpPr>
          <p:nvPr>
            <p:ph type="body" sz="quarter" idx="12"/>
          </p:nvPr>
        </p:nvSpPr>
        <p:spPr>
          <a:xfrm>
            <a:off x="7431024" y="4523762"/>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
        <p:nvSpPr>
          <p:cNvPr id="6" name="Title 1"/>
          <p:cNvSpPr>
            <a:spLocks noGrp="1"/>
          </p:cNvSpPr>
          <p:nvPr>
            <p:ph type="ctrTitle"/>
          </p:nvPr>
        </p:nvSpPr>
        <p:spPr>
          <a:xfrm>
            <a:off x="3541873" y="2011304"/>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7" name="Subtitle 2"/>
          <p:cNvSpPr>
            <a:spLocks noGrp="1"/>
          </p:cNvSpPr>
          <p:nvPr>
            <p:ph type="subTitle" idx="1"/>
          </p:nvPr>
        </p:nvSpPr>
        <p:spPr>
          <a:xfrm>
            <a:off x="3541873" y="3369116"/>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
          <p:cNvSpPr/>
          <p:nvPr/>
        </p:nvSpPr>
        <p:spPr>
          <a:xfrm>
            <a:off x="146051" y="5745164"/>
            <a:ext cx="3566583"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600" dirty="0"/>
          </a:p>
        </p:txBody>
      </p:sp>
      <p:pic>
        <p:nvPicPr>
          <p:cNvPr id="5" name="Picture 9" descr="hum_rgb_pos.e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w="9525">
            <a:noFill/>
            <a:miter lim="800000"/>
            <a:headEnd/>
            <a:tailEnd/>
          </a:ln>
        </p:spPr>
      </p:pic>
      <p:sp>
        <p:nvSpPr>
          <p:cNvPr id="8" name="Title 1"/>
          <p:cNvSpPr>
            <a:spLocks noGrp="1"/>
          </p:cNvSpPr>
          <p:nvPr>
            <p:ph type="ctrTitle"/>
          </p:nvPr>
        </p:nvSpPr>
        <p:spPr>
          <a:xfrm>
            <a:off x="1238947" y="851961"/>
            <a:ext cx="7114831" cy="587903"/>
          </a:xfrm>
        </p:spPr>
        <p:txBody>
          <a:bodyPr>
            <a:normAutofit/>
          </a:bodyPr>
          <a:lstStyle>
            <a:lvl1pPr algn="l" defTabSz="457200" rtl="0" eaLnBrk="1" latinLnBrk="0" hangingPunct="1">
              <a:lnSpc>
                <a:spcPct val="90000"/>
              </a:lnSpc>
              <a:spcBef>
                <a:spcPct val="0"/>
              </a:spcBef>
              <a:buNone/>
              <a:defRPr lang="en-US" sz="4000" b="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238947" y="1600201"/>
            <a:ext cx="7114831" cy="2646893"/>
          </a:xfrm>
        </p:spPr>
        <p:txBody>
          <a:bodyPr>
            <a:normAutofit/>
          </a:bodyPr>
          <a:lstStyle>
            <a:lvl1pPr marL="0" indent="0" algn="l" defTabSz="457200" rtl="0" eaLnBrk="1" latinLnBrk="0" hangingPunct="1">
              <a:lnSpc>
                <a:spcPct val="90000"/>
              </a:lnSpc>
              <a:spcBef>
                <a:spcPts val="0"/>
              </a:spcBef>
              <a:buFont typeface="Arial"/>
              <a:buNone/>
              <a:defRPr lang="en-US" sz="2600" kern="1200" dirty="0" smtClean="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0"/>
          </p:nvPr>
        </p:nvSpPr>
        <p:spPr/>
        <p:txBody>
          <a:bodyPr/>
          <a:lstStyle>
            <a:lvl1pPr>
              <a:defRPr/>
            </a:lvl1pPr>
          </a:lstStyle>
          <a:p>
            <a:fld id="{7D1925D7-C5CF-4574-9446-2AA0327C58B7}"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lternate Title and Content">
    <p:spTree>
      <p:nvGrpSpPr>
        <p:cNvPr id="1" name=""/>
        <p:cNvGrpSpPr/>
        <p:nvPr/>
      </p:nvGrpSpPr>
      <p:grpSpPr>
        <a:xfrm>
          <a:off x="0" y="0"/>
          <a:ext cx="0" cy="0"/>
          <a:chOff x="0" y="0"/>
          <a:chExt cx="0" cy="0"/>
        </a:xfrm>
      </p:grpSpPr>
      <p:cxnSp>
        <p:nvCxnSpPr>
          <p:cNvPr id="4"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11" descr="hum_rgb_pos.em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w="9525">
            <a:noFill/>
            <a:miter lim="800000"/>
            <a:headEnd/>
            <a:tailEnd/>
          </a:ln>
        </p:spPr>
      </p:pic>
      <p:sp>
        <p:nvSpPr>
          <p:cNvPr id="3" name="Content Placeholder 2"/>
          <p:cNvSpPr>
            <a:spLocks noGrp="1"/>
          </p:cNvSpPr>
          <p:nvPr>
            <p:ph idx="1"/>
          </p:nvPr>
        </p:nvSpPr>
        <p:spPr>
          <a:xfrm>
            <a:off x="609600" y="1600200"/>
            <a:ext cx="10972800" cy="4476750"/>
          </a:xfrm>
        </p:spPr>
        <p:txBody>
          <a:bodyPr/>
          <a:lstStyle>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
        <p:nvSpPr>
          <p:cNvPr id="6" name="Slide Number Placeholder 6"/>
          <p:cNvSpPr>
            <a:spLocks noGrp="1"/>
          </p:cNvSpPr>
          <p:nvPr>
            <p:ph type="sldNum" sz="quarter" idx="10"/>
          </p:nvPr>
        </p:nvSpPr>
        <p:spPr/>
        <p:txBody>
          <a:bodyPr/>
          <a:lstStyle>
            <a:lvl1pPr>
              <a:defRPr/>
            </a:lvl1pPr>
          </a:lstStyle>
          <a:p>
            <a:fld id="{7D1925D7-C5CF-4574-9446-2AA0327C58B7}"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lternate Title Only">
    <p:spTree>
      <p:nvGrpSpPr>
        <p:cNvPr id="1" name=""/>
        <p:cNvGrpSpPr/>
        <p:nvPr/>
      </p:nvGrpSpPr>
      <p:grpSpPr>
        <a:xfrm>
          <a:off x="0" y="0"/>
          <a:ext cx="0" cy="0"/>
          <a:chOff x="0" y="0"/>
          <a:chExt cx="0" cy="0"/>
        </a:xfrm>
      </p:grpSpPr>
      <p:cxnSp>
        <p:nvCxnSpPr>
          <p:cNvPr id="3"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8" descr="hum_rgb_pos.em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w="9525">
            <a:noFill/>
            <a:miter lim="800000"/>
            <a:headEnd/>
            <a:tailEnd/>
          </a:ln>
        </p:spPr>
      </p:pic>
      <p:sp>
        <p:nvSpPr>
          <p:cNvPr id="8" name="Title 7"/>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fld id="{7D1925D7-C5CF-4574-9446-2AA0327C58B7}"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467" y="1550989"/>
            <a:ext cx="10907184" cy="3862387"/>
          </a:xfrm>
          <a:prstGeom prst="rect">
            <a:avLst/>
          </a:prstGeom>
          <a:noFill/>
          <a:ln w="9525">
            <a:noFill/>
            <a:miter lim="800000"/>
            <a:headEnd/>
            <a:tailEnd/>
          </a:ln>
        </p:spPr>
      </p:pic>
      <p:pic>
        <p:nvPicPr>
          <p:cNvPr id="4" name="Picture 5" descr="hum_rgb_pos.e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468" y="5835650"/>
            <a:ext cx="3291417" cy="782638"/>
          </a:xfrm>
          <a:prstGeom prst="rect">
            <a:avLst/>
          </a:prstGeom>
          <a:noFill/>
          <a:ln w="9525">
            <a:noFill/>
            <a:miter lim="800000"/>
            <a:headEnd/>
            <a:tailEnd/>
          </a:ln>
        </p:spPr>
      </p:pic>
      <p:sp>
        <p:nvSpPr>
          <p:cNvPr id="5" name="Rectangle 6"/>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3" name="Picture 6"/>
          <p:cNvPicPr>
            <a:picLocks noChangeAspect="1"/>
          </p:cNvPicPr>
          <p:nvPr/>
        </p:nvPicPr>
        <p:blipFill>
          <a:blip r:embed="rId2"/>
          <a:srcRect/>
          <a:stretch>
            <a:fillRect/>
          </a:stretch>
        </p:blipFill>
        <p:spPr bwMode="auto">
          <a:xfrm>
            <a:off x="146051" y="881064"/>
            <a:ext cx="8263467" cy="4137025"/>
          </a:xfrm>
          <a:prstGeom prst="rect">
            <a:avLst/>
          </a:prstGeom>
          <a:noFill/>
          <a:ln w="9525">
            <a:noFill/>
            <a:miter lim="800000"/>
            <a:headEnd/>
            <a:tailEnd/>
          </a:ln>
        </p:spPr>
      </p:pic>
      <p:pic>
        <p:nvPicPr>
          <p:cNvPr id="4" name="Picture 7" descr="EAP title slide bkg.pdf"/>
          <p:cNvPicPr>
            <a:picLocks noChangeAspect="1"/>
          </p:cNvPicPr>
          <p:nvPr/>
        </p:nvPicPr>
        <p:blipFill>
          <a:blip r:embed="rId3" cstate="email">
            <a:extLst>
              <a:ext uri="{28A0092B-C50C-407E-A947-70E740481C1C}">
                <a14:useLocalDpi xmlns:a14="http://schemas.microsoft.com/office/drawing/2010/main"/>
              </a:ext>
            </a:extLst>
          </a:blip>
          <a:srcRect b="5331"/>
          <a:stretch>
            <a:fillRect/>
          </a:stretch>
        </p:blipFill>
        <p:spPr bwMode="auto">
          <a:xfrm>
            <a:off x="1" y="1"/>
            <a:ext cx="11834284" cy="6492875"/>
          </a:xfrm>
          <a:prstGeom prst="rect">
            <a:avLst/>
          </a:prstGeom>
          <a:noFill/>
          <a:ln w="9525">
            <a:noFill/>
            <a:miter lim="800000"/>
            <a:headEnd/>
            <a:tailEnd/>
          </a:ln>
        </p:spPr>
      </p:pic>
      <p:sp>
        <p:nvSpPr>
          <p:cNvPr id="5" name="Title Placeholder 1"/>
          <p:cNvSpPr txBox="1">
            <a:spLocks/>
          </p:cNvSpPr>
          <p:nvPr/>
        </p:nvSpPr>
        <p:spPr>
          <a:xfrm>
            <a:off x="6758517" y="2378075"/>
            <a:ext cx="4256616"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Click to edit title</a:t>
            </a:r>
          </a:p>
        </p:txBody>
      </p:sp>
      <p:sp>
        <p:nvSpPr>
          <p:cNvPr id="6" name="Title Placeholder 1"/>
          <p:cNvSpPr txBox="1">
            <a:spLocks/>
          </p:cNvSpPr>
          <p:nvPr/>
        </p:nvSpPr>
        <p:spPr>
          <a:xfrm>
            <a:off x="6758517" y="4657725"/>
            <a:ext cx="4256616"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000" dirty="0">
                <a:solidFill>
                  <a:schemeClr val="bg1"/>
                </a:solidFill>
              </a:rPr>
              <a:t>Click to edit presenter</a:t>
            </a:r>
          </a:p>
        </p:txBody>
      </p:sp>
      <p:sp>
        <p:nvSpPr>
          <p:cNvPr id="15" name="Title Placeholder 1"/>
          <p:cNvSpPr>
            <a:spLocks noGrp="1"/>
          </p:cNvSpPr>
          <p:nvPr>
            <p:ph type="title"/>
          </p:nvPr>
        </p:nvSpPr>
        <p:spPr>
          <a:xfrm>
            <a:off x="609600" y="104511"/>
            <a:ext cx="4111256" cy="512171"/>
          </a:xfrm>
          <a:prstGeom prst="rect">
            <a:avLst/>
          </a:prstGeom>
        </p:spPr>
        <p:txBody>
          <a:bodyPr lIns="91440" tIns="45720" rIns="91440" bIns="45720" rtlCol="0" anchor="ctr">
            <a:normAutofit/>
          </a:bodyPr>
          <a:lstStyle>
            <a:lvl1pPr algn="l">
              <a:defRPr sz="2000" baseline="0">
                <a:solidFill>
                  <a:schemeClr val="bg1"/>
                </a:solidFill>
              </a:defRPr>
            </a:lvl1pPr>
          </a:lstStyle>
          <a:p>
            <a:r>
              <a:rPr lang="en-US"/>
              <a:t>Click to edit Master title style</a:t>
            </a:r>
            <a:endParaRPr lang="en-US" dirty="0"/>
          </a:p>
        </p:txBody>
      </p:sp>
      <p:sp>
        <p:nvSpPr>
          <p:cNvPr id="7" name="Slide Number Placeholder 5"/>
          <p:cNvSpPr>
            <a:spLocks noGrp="1"/>
          </p:cNvSpPr>
          <p:nvPr>
            <p:ph type="sldNum" sz="quarter" idx="10"/>
          </p:nvPr>
        </p:nvSpPr>
        <p:spPr/>
        <p:txBody>
          <a:bodyPr/>
          <a:lstStyle>
            <a:lvl1pPr>
              <a:defRPr/>
            </a:lvl1pPr>
          </a:lstStyle>
          <a:p>
            <a:fld id="{7D1925D7-C5CF-4574-9446-2AA0327C58B7}"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5"/>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6" descr="hum_rgb_pos.em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68501"/>
            <a:ext cx="5350933" cy="4333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3734" y="1968501"/>
            <a:ext cx="5350933" cy="4333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fld id="{7D1925D7-C5CF-4574-9446-2AA0327C58B7}" type="slidenum">
              <a:rPr lang="en-US" smtClean="0"/>
              <a:pPr/>
              <a:t>‹#›</a:t>
            </a:fld>
            <a:endParaRPr lang="en-US" dirty="0"/>
          </a:p>
        </p:txBody>
      </p:sp>
    </p:spTree>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B43C26-5127-4DE2-B4E6-9FC3B94FCB23}"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B43C26-5127-4DE2-B4E6-9FC3B94FCB23}"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46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9216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31865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5865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44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42862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16577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35169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9476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36849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343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Picture 7" descr="EAP title slide bkg.pdf"/>
          <p:cNvPicPr>
            <a:picLocks noChangeAspect="1"/>
          </p:cNvPicPr>
          <p:nvPr userDrawn="1"/>
        </p:nvPicPr>
        <p:blipFill rotWithShape="1">
          <a:blip r:embed="rId2" cstate="email">
            <a:extLst>
              <a:ext uri="{28A0092B-C50C-407E-A947-70E740481C1C}">
                <a14:useLocalDpi xmlns:a14="http://schemas.microsoft.com/office/drawing/2010/main"/>
              </a:ext>
            </a:extLst>
          </a:blip>
          <a:srcRect b="5331"/>
          <a:stretch/>
        </p:blipFill>
        <p:spPr>
          <a:xfrm>
            <a:off x="1" y="0"/>
            <a:ext cx="11833412" cy="6492240"/>
          </a:xfrm>
          <a:prstGeom prst="rect">
            <a:avLst/>
          </a:prstGeom>
        </p:spPr>
      </p:pic>
      <p:sp>
        <p:nvSpPr>
          <p:cNvPr id="15" name="Title Placeholder 1"/>
          <p:cNvSpPr>
            <a:spLocks noGrp="1"/>
          </p:cNvSpPr>
          <p:nvPr>
            <p:ph type="title" hasCustomPrompt="1"/>
          </p:nvPr>
        </p:nvSpPr>
        <p:spPr>
          <a:xfrm>
            <a:off x="609600" y="104511"/>
            <a:ext cx="4111256" cy="512171"/>
          </a:xfrm>
          <a:prstGeom prst="rect">
            <a:avLst/>
          </a:prstGeom>
        </p:spPr>
        <p:txBody>
          <a:bodyPr vert="horz" lIns="91440" tIns="45720" rIns="91440" bIns="45720" rtlCol="0" anchor="ctr">
            <a:normAutofit/>
          </a:bodyPr>
          <a:lstStyle>
            <a:lvl1pPr algn="l">
              <a:defRPr sz="2000" baseline="0">
                <a:solidFill>
                  <a:schemeClr val="bg1"/>
                </a:solidFill>
              </a:defRPr>
            </a:lvl1pPr>
          </a:lstStyle>
          <a:p>
            <a:r>
              <a:rPr lang="en-US" dirty="0"/>
              <a:t>EAP and Work-Life Services</a:t>
            </a:r>
          </a:p>
        </p:txBody>
      </p:sp>
      <p:sp>
        <p:nvSpPr>
          <p:cNvPr id="16" name="Title Placeholder 1"/>
          <p:cNvSpPr txBox="1">
            <a:spLocks/>
          </p:cNvSpPr>
          <p:nvPr userDrawn="1"/>
        </p:nvSpPr>
        <p:spPr>
          <a:xfrm>
            <a:off x="6758138" y="2378565"/>
            <a:ext cx="425719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FFF"/>
                </a:solidFill>
              </a:rPr>
              <a:t>Click to edit title</a:t>
            </a:r>
          </a:p>
        </p:txBody>
      </p:sp>
      <p:sp>
        <p:nvSpPr>
          <p:cNvPr id="17" name="Title Placeholder 1"/>
          <p:cNvSpPr txBox="1">
            <a:spLocks/>
          </p:cNvSpPr>
          <p:nvPr userDrawn="1"/>
        </p:nvSpPr>
        <p:spPr>
          <a:xfrm>
            <a:off x="6758137" y="4657477"/>
            <a:ext cx="425719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FFFF"/>
                </a:solidFill>
              </a:rPr>
              <a:t>Click to edit presenter</a:t>
            </a:r>
          </a:p>
        </p:txBody>
      </p:sp>
      <p:sp>
        <p:nvSpPr>
          <p:cNvPr id="2" name="Rectangle 1"/>
          <p:cNvSpPr/>
          <p:nvPr userDrawn="1"/>
        </p:nvSpPr>
        <p:spPr>
          <a:xfrm>
            <a:off x="10008359" y="5800478"/>
            <a:ext cx="1473957" cy="504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FFFFFF"/>
              </a:solidFill>
            </a:endParaRPr>
          </a:p>
        </p:txBody>
      </p:sp>
    </p:spTree>
    <p:extLst>
      <p:ext uri="{BB962C8B-B14F-4D97-AF65-F5344CB8AC3E}">
        <p14:creationId xmlns:p14="http://schemas.microsoft.com/office/powerpoint/2010/main" val="969898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5C39CC-EE39-D443-B36F-C90C146C8057}" type="slidenum">
              <a:rPr lang="en-US" smtClean="0"/>
              <a:pPr/>
              <a:t>‹#›</a:t>
            </a:fld>
            <a:endParaRPr lang="en-US" dirty="0"/>
          </a:p>
        </p:txBody>
      </p:sp>
      <p:sp>
        <p:nvSpPr>
          <p:cNvPr id="2" name="Rectangle 1"/>
          <p:cNvSpPr/>
          <p:nvPr userDrawn="1"/>
        </p:nvSpPr>
        <p:spPr>
          <a:xfrm>
            <a:off x="145577" y="5745707"/>
            <a:ext cx="3566615" cy="94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FFFFFF"/>
              </a:solidFill>
            </a:endParaRPr>
          </a:p>
        </p:txBody>
      </p:sp>
      <p:pic>
        <p:nvPicPr>
          <p:cNvPr id="10" name="Picture 9"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30965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0625"/>
            <a:ext cx="10972800" cy="4886324"/>
          </a:xfrm>
        </p:spPr>
        <p:txBody>
          <a:bodyPr lIns="0" tIns="0" rIns="0" bIns="0"/>
          <a:lstStyle>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a:p>
            <a:pPr lvl="1"/>
            <a:r>
              <a:rPr lang="en-US"/>
              <a:t>Second level</a:t>
            </a:r>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10399348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lternate Content - long 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68991"/>
            <a:ext cx="10972800" cy="5107958"/>
          </a:xfrm>
        </p:spPr>
        <p:txBody>
          <a:bodyPr lIns="0" tIns="0" rIns="0" bIns="0">
            <a:normAutofit/>
          </a:bodyPr>
          <a:lstStyle>
            <a:lvl1pPr>
              <a:defRPr sz="2400"/>
            </a:lvl1pPr>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7043401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Title 7"/>
          <p:cNvSpPr>
            <a:spLocks noGrp="1"/>
          </p:cNvSpPr>
          <p:nvPr>
            <p:ph type="title"/>
          </p:nvPr>
        </p:nvSpPr>
        <p:spPr>
          <a:xfrm>
            <a:off x="391239" y="215838"/>
            <a:ext cx="10972800" cy="534789"/>
          </a:xfrm>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3333659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all to action or summar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00391" y="1756828"/>
            <a:ext cx="8509117" cy="408412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10"/>
          </p:nvPr>
        </p:nvSpPr>
        <p:spPr>
          <a:xfrm>
            <a:off x="11074400" y="6342213"/>
            <a:ext cx="508000" cy="244475"/>
          </a:xfrm>
        </p:spPr>
        <p:txBody>
          <a:bodyPr/>
          <a:lstStyle/>
          <a:p>
            <a:fld id="{485C39CC-EE39-D443-B36F-C90C146C8057}" type="slidenum">
              <a:rPr lang="en-US" smtClean="0"/>
              <a:pPr/>
              <a:t>‹#›</a:t>
            </a:fld>
            <a:endParaRPr lang="en-US" dirty="0"/>
          </a:p>
        </p:txBody>
      </p:sp>
      <p:pic>
        <p:nvPicPr>
          <p:cNvPr id="11" name="Picture 10"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9074549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all to action or summar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00391" y="1756828"/>
            <a:ext cx="8509117" cy="408412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10"/>
          </p:nvPr>
        </p:nvSpPr>
        <p:spPr>
          <a:xfrm>
            <a:off x="11074400" y="6342213"/>
            <a:ext cx="508000" cy="244475"/>
          </a:xfrm>
        </p:spPr>
        <p:txBody>
          <a:bodyPr/>
          <a:lstStyle/>
          <a:p>
            <a:fld id="{485C39CC-EE39-D443-B36F-C90C146C8057}" type="slidenum">
              <a:rPr lang="en-US" smtClean="0"/>
              <a:pPr/>
              <a:t>‹#›</a:t>
            </a:fld>
            <a:endParaRPr lang="en-US" dirty="0"/>
          </a:p>
        </p:txBody>
      </p:sp>
      <p:pic>
        <p:nvPicPr>
          <p:cNvPr id="11" name="Picture 10"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
        <p:nvSpPr>
          <p:cNvPr id="6" name="TextBox 5"/>
          <p:cNvSpPr txBox="1"/>
          <p:nvPr userDrawn="1"/>
        </p:nvSpPr>
        <p:spPr>
          <a:xfrm>
            <a:off x="1995054" y="2054429"/>
            <a:ext cx="8154389" cy="1938992"/>
          </a:xfrm>
          <a:prstGeom prst="rect">
            <a:avLst/>
          </a:prstGeom>
          <a:noFill/>
        </p:spPr>
        <p:txBody>
          <a:bodyPr wrap="square" rtlCol="0">
            <a:spAutoFit/>
          </a:bodyPr>
          <a:lstStyle/>
          <a:p>
            <a:pPr algn="ctr" eaLnBrk="0" hangingPunct="0"/>
            <a:r>
              <a:rPr lang="en-US" sz="2000" dirty="0">
                <a:solidFill>
                  <a:srgbClr val="FFFFFF"/>
                </a:solidFill>
                <a:latin typeface="Calibri"/>
                <a:ea typeface="ＭＳ Ｐゴシック" charset="-128"/>
              </a:rPr>
              <a:t>EAP and Work-Life is convenient, confidential and provided at no cost to you and members of your household. For free and confidential assistance, call:</a:t>
            </a:r>
          </a:p>
          <a:p>
            <a:pPr algn="ctr" eaLnBrk="0" hangingPunct="0"/>
            <a:r>
              <a:rPr lang="en-US" sz="2000" b="1" dirty="0">
                <a:solidFill>
                  <a:srgbClr val="FFFFFF"/>
                </a:solidFill>
                <a:latin typeface="Calibri"/>
                <a:ea typeface="ＭＳ Ｐゴシック" charset="-128"/>
              </a:rPr>
              <a:t>XXX-XXX-XXXX</a:t>
            </a:r>
            <a:r>
              <a:rPr lang="en-US" sz="2000" dirty="0">
                <a:solidFill>
                  <a:srgbClr val="FFFFFF"/>
                </a:solidFill>
                <a:latin typeface="Calibri"/>
                <a:ea typeface="ＭＳ Ｐゴシック" charset="-128"/>
              </a:rPr>
              <a:t> </a:t>
            </a:r>
          </a:p>
          <a:p>
            <a:pPr algn="ctr" eaLnBrk="0" hangingPunct="0"/>
            <a:r>
              <a:rPr lang="en-US" sz="2000" dirty="0">
                <a:solidFill>
                  <a:srgbClr val="FFFFFF"/>
                </a:solidFill>
                <a:latin typeface="Calibri"/>
                <a:ea typeface="ＭＳ Ｐゴシック" charset="-128"/>
              </a:rPr>
              <a:t>Logon to : </a:t>
            </a:r>
            <a:r>
              <a:rPr lang="en-US" sz="2000" dirty="0">
                <a:solidFill>
                  <a:srgbClr val="FFFFFF"/>
                </a:solidFill>
                <a:latin typeface="Calibri"/>
                <a:ea typeface="ＭＳ Ｐゴシック" charset="-128"/>
                <a:hlinkClick r:id="rId4"/>
              </a:rPr>
              <a:t>www.hriworld.com</a:t>
            </a:r>
            <a:endParaRPr lang="en-US" sz="2000" dirty="0">
              <a:solidFill>
                <a:srgbClr val="FFFFFF"/>
              </a:solidFill>
              <a:latin typeface="Calibri"/>
              <a:ea typeface="ＭＳ Ｐゴシック" charset="-128"/>
            </a:endParaRPr>
          </a:p>
          <a:p>
            <a:pPr algn="ctr" eaLnBrk="0" hangingPunct="0"/>
            <a:r>
              <a:rPr lang="en-US" sz="2000" dirty="0">
                <a:solidFill>
                  <a:srgbClr val="FFFFFF"/>
                </a:solidFill>
                <a:latin typeface="Calibri"/>
                <a:ea typeface="ＭＳ Ｐゴシック" charset="-128"/>
              </a:rPr>
              <a:t>Username:</a:t>
            </a:r>
          </a:p>
          <a:p>
            <a:pPr algn="ctr" eaLnBrk="0" hangingPunct="0"/>
            <a:r>
              <a:rPr lang="en-US" sz="2000" dirty="0">
                <a:solidFill>
                  <a:srgbClr val="FFFFFF"/>
                </a:solidFill>
                <a:latin typeface="Calibri"/>
                <a:ea typeface="ＭＳ Ｐゴシック" charset="-128"/>
              </a:rPr>
              <a:t>Password:</a:t>
            </a:r>
          </a:p>
        </p:txBody>
      </p:sp>
      <p:sp>
        <p:nvSpPr>
          <p:cNvPr id="7" name="TextBox 6"/>
          <p:cNvSpPr txBox="1"/>
          <p:nvPr userDrawn="1"/>
        </p:nvSpPr>
        <p:spPr>
          <a:xfrm>
            <a:off x="6396843" y="4678876"/>
            <a:ext cx="3625933" cy="1015663"/>
          </a:xfrm>
          <a:prstGeom prst="rect">
            <a:avLst/>
          </a:prstGeom>
          <a:noFill/>
        </p:spPr>
        <p:txBody>
          <a:bodyPr wrap="square" rtlCol="0">
            <a:spAutoFit/>
          </a:bodyPr>
          <a:lstStyle/>
          <a:p>
            <a:pPr algn="ctr" eaLnBrk="0" hangingPunct="0"/>
            <a:r>
              <a:rPr lang="en-US" sz="2000" dirty="0">
                <a:solidFill>
                  <a:srgbClr val="FFFFFF"/>
                </a:solidFill>
                <a:latin typeface="Calibri"/>
                <a:ea typeface="ＭＳ Ｐゴシック" charset="-128"/>
              </a:rPr>
              <a:t>We’re here to help 24 hours a day, seven days a week, 365 days a year</a:t>
            </a:r>
          </a:p>
        </p:txBody>
      </p:sp>
    </p:spTree>
    <p:extLst>
      <p:ext uri="{BB962C8B-B14F-4D97-AF65-F5344CB8AC3E}">
        <p14:creationId xmlns:p14="http://schemas.microsoft.com/office/powerpoint/2010/main" val="19790955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187355"/>
            <a:ext cx="5350933" cy="511502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63734" y="1187355"/>
            <a:ext cx="5350933" cy="511502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1078D8E8-5F31-447F-8BFD-530247B0B0E8}" type="slidenum">
              <a:rPr lang="en-US"/>
              <a:pPr>
                <a:defRPr/>
              </a:pPr>
              <a:t>‹#›</a:t>
            </a:fld>
            <a:endParaRPr lang="en-US" dirty="0"/>
          </a:p>
        </p:txBody>
      </p:sp>
      <p:cxnSp>
        <p:nvCxnSpPr>
          <p:cNvPr id="6" name="Straight Connector 5"/>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hum_rgb_pos.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38364213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cxnSp>
        <p:nvCxnSpPr>
          <p:cNvPr id="2" name="Straight Connector 1"/>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9" descr="hum_rgb_pos.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4"/>
          <p:cNvSpPr>
            <a:spLocks noGrp="1"/>
          </p:cNvSpPr>
          <p:nvPr>
            <p:ph type="sldNum" sz="quarter" idx="10"/>
          </p:nvPr>
        </p:nvSpPr>
        <p:spPr/>
        <p:txBody>
          <a:bodyPr/>
          <a:lstStyle>
            <a:lvl1pPr>
              <a:defRPr/>
            </a:lvl1pPr>
          </a:lstStyle>
          <a:p>
            <a:pPr>
              <a:defRPr/>
            </a:pPr>
            <a:fld id="{8C506883-4F4A-4775-AD7C-79891A0C026D}" type="slidenum">
              <a:rPr lang="en-US"/>
              <a:pPr>
                <a:defRPr/>
              </a:pPr>
              <a:t>‹#›</a:t>
            </a:fld>
            <a:endParaRPr lang="en-US" dirty="0"/>
          </a:p>
        </p:txBody>
      </p:sp>
      <p:sp>
        <p:nvSpPr>
          <p:cNvPr id="5" name="Footer Placeholder 5"/>
          <p:cNvSpPr>
            <a:spLocks noGrp="1"/>
          </p:cNvSpPr>
          <p:nvPr>
            <p:ph type="ftr" sz="quarter" idx="11"/>
          </p:nvPr>
        </p:nvSpPr>
        <p:spPr>
          <a:xfrm>
            <a:off x="609600" y="6616701"/>
            <a:ext cx="5486400" cy="214313"/>
          </a:xfrm>
          <a:prstGeom prst="rect">
            <a:avLst/>
          </a:prstGeom>
        </p:spPr>
        <p:txBody>
          <a:bodyPr/>
          <a:lstStyle>
            <a:lvl1pPr>
              <a:defRPr/>
            </a:lvl1pPr>
          </a:lstStyle>
          <a:p>
            <a:pPr eaLnBrk="0" hangingPunct="0">
              <a:defRPr/>
            </a:pPr>
            <a:r>
              <a:rPr lang="en-US" sz="2400" dirty="0">
                <a:solidFill>
                  <a:srgbClr val="1A1812"/>
                </a:solidFill>
                <a:latin typeface="Times New Roman" pitchFamily="18" charset="0"/>
                <a:ea typeface="ＭＳ Ｐゴシック" charset="-128"/>
              </a:rPr>
              <a:t>Insert form number via Header and Footer option or delete, if not needed</a:t>
            </a:r>
          </a:p>
        </p:txBody>
      </p:sp>
      <p:sp>
        <p:nvSpPr>
          <p:cNvPr id="6" name="Date Placeholder 1"/>
          <p:cNvSpPr>
            <a:spLocks noGrp="1"/>
          </p:cNvSpPr>
          <p:nvPr>
            <p:ph type="dt" sz="half" idx="12"/>
          </p:nvPr>
        </p:nvSpPr>
        <p:spPr>
          <a:xfrm>
            <a:off x="7315200" y="6338889"/>
            <a:ext cx="3759200" cy="242887"/>
          </a:xfrm>
          <a:prstGeom prst="rect">
            <a:avLst/>
          </a:prstGeom>
        </p:spPr>
        <p:txBody>
          <a:bodyPr/>
          <a:lstStyle>
            <a:lvl1pPr>
              <a:defRPr/>
            </a:lvl1pPr>
          </a:lstStyle>
          <a:p>
            <a:pPr eaLnBrk="0" hangingPunct="0">
              <a:defRPr/>
            </a:pPr>
            <a:r>
              <a:rPr lang="en-US" sz="2400" dirty="0">
                <a:solidFill>
                  <a:srgbClr val="1A1812"/>
                </a:solidFill>
                <a:latin typeface="Times New Roman" pitchFamily="18" charset="0"/>
                <a:ea typeface="ＭＳ Ｐゴシック" charset="-128"/>
              </a:rPr>
              <a:t>Insert date via Header and Footer option</a:t>
            </a:r>
          </a:p>
        </p:txBody>
      </p:sp>
    </p:spTree>
    <p:extLst>
      <p:ext uri="{BB962C8B-B14F-4D97-AF65-F5344CB8AC3E}">
        <p14:creationId xmlns:p14="http://schemas.microsoft.com/office/powerpoint/2010/main" val="21869150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sp>
        <p:nvSpPr>
          <p:cNvPr id="7" name="Title Placeholder 4">
            <a:extLst>
              <a:ext uri="{FF2B5EF4-FFF2-40B4-BE49-F238E27FC236}">
                <a16:creationId xmlns:a16="http://schemas.microsoft.com/office/drawing/2014/main" id="{D8BAEDCB-C2D7-F94C-A594-EB15F6631598}"/>
              </a:ext>
            </a:extLst>
          </p:cNvPr>
          <p:cNvSpPr>
            <a:spLocks noGrp="1"/>
          </p:cNvSpPr>
          <p:nvPr>
            <p:ph type="body" sz="quarter" idx="14"/>
          </p:nvPr>
        </p:nvSpPr>
        <p:spPr>
          <a:xfrm>
            <a:off x="914400" y="914400"/>
            <a:ext cx="5504688" cy="5029200"/>
          </a:xfrm>
          <a:prstGeom prst="rect">
            <a:avLst/>
          </a:prstGeom>
        </p:spPr>
        <p:txBody>
          <a:bodyPr lIns="0" tIns="0" rIns="0" bIns="0" anchor="ctr"/>
          <a:lstStyle>
            <a:lvl1pPr marL="0" indent="0">
              <a:buNone/>
              <a:defRPr sz="4500">
                <a:solidFill>
                  <a:schemeClr val="tx1"/>
                </a:solidFill>
                <a:latin typeface="+mj-lt"/>
              </a:defRPr>
            </a:lvl1pPr>
            <a:lvl2pPr marL="45722" indent="0">
              <a:lnSpc>
                <a:spcPct val="90000"/>
              </a:lnSpc>
              <a:spcBef>
                <a:spcPts val="500"/>
              </a:spcBef>
              <a:buNone/>
              <a:defRPr sz="1800">
                <a:solidFill>
                  <a:schemeClr val="tx1"/>
                </a:solidFill>
                <a:latin typeface="+mj-lt"/>
              </a:defRPr>
            </a:lvl2pPr>
            <a:lvl3pPr marL="45722" indent="0">
              <a:spcBef>
                <a:spcPts val="1000"/>
              </a:spcBef>
              <a:buNone/>
              <a:defRPr sz="1200" b="1">
                <a:solidFill>
                  <a:schemeClr val="tx1"/>
                </a:solidFill>
              </a:defRPr>
            </a:lvl3pPr>
          </a:lstStyle>
          <a:p>
            <a:pPr lvl="0"/>
            <a:r>
              <a:rPr lang="en-US"/>
              <a:t>Edit Master text styles</a:t>
            </a:r>
          </a:p>
          <a:p>
            <a:pPr lvl="1"/>
            <a:r>
              <a:rPr lang="en-US"/>
              <a:t>Second level</a:t>
            </a:r>
          </a:p>
          <a:p>
            <a:pPr lvl="2"/>
            <a:r>
              <a:rPr lang="en-US"/>
              <a:t>Third level</a:t>
            </a:r>
          </a:p>
        </p:txBody>
      </p:sp>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r>
              <a:rPr lang="en-US" dirty="0"/>
              <a:t>Click icon to add picture</a:t>
            </a:r>
          </a:p>
        </p:txBody>
      </p:sp>
      <p:pic>
        <p:nvPicPr>
          <p:cNvPr id="5" name="Picture 4" title="Humana Logo">
            <a:extLst>
              <a:ext uri="{FF2B5EF4-FFF2-40B4-BE49-F238E27FC236}">
                <a16:creationId xmlns:a16="http://schemas.microsoft.com/office/drawing/2014/main" id="{A5474D75-8369-D34D-B5BF-4810462D72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5962991"/>
            <a:ext cx="1446307" cy="281021"/>
          </a:xfrm>
          <a:prstGeom prst="rect">
            <a:avLst/>
          </a:prstGeom>
        </p:spPr>
      </p:pic>
    </p:spTree>
    <p:extLst>
      <p:ext uri="{BB962C8B-B14F-4D97-AF65-F5344CB8AC3E}">
        <p14:creationId xmlns:p14="http://schemas.microsoft.com/office/powerpoint/2010/main" val="51550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WHITE (V2)">
    <p:spTree>
      <p:nvGrpSpPr>
        <p:cNvPr id="1" name=""/>
        <p:cNvGrpSpPr/>
        <p:nvPr/>
      </p:nvGrpSpPr>
      <p:grpSpPr>
        <a:xfrm>
          <a:off x="0" y="0"/>
          <a:ext cx="0" cy="0"/>
          <a:chOff x="0" y="0"/>
          <a:chExt cx="0" cy="0"/>
        </a:xfrm>
      </p:grpSpPr>
      <p:sp>
        <p:nvSpPr>
          <p:cNvPr id="9" name="Title Placeholder 4">
            <a:extLst>
              <a:ext uri="{FF2B5EF4-FFF2-40B4-BE49-F238E27FC236}">
                <a16:creationId xmlns:a16="http://schemas.microsoft.com/office/drawing/2014/main" id="{425E3FF1-8A4E-E44B-AA34-C7F0AE1559C5}"/>
              </a:ext>
            </a:extLst>
          </p:cNvPr>
          <p:cNvSpPr>
            <a:spLocks noGrp="1"/>
          </p:cNvSpPr>
          <p:nvPr>
            <p:ph type="body" sz="quarter" idx="13"/>
          </p:nvPr>
        </p:nvSpPr>
        <p:spPr>
          <a:xfrm>
            <a:off x="914400" y="5003800"/>
            <a:ext cx="8026400" cy="1247408"/>
          </a:xfrm>
          <a:prstGeom prst="rect">
            <a:avLst/>
          </a:prstGeom>
        </p:spPr>
        <p:txBody>
          <a:bodyPr lIns="0" tIns="0" rIns="0" bIns="0" anchor="b"/>
          <a:lstStyle>
            <a:lvl1pPr marL="0" indent="0">
              <a:buNone/>
              <a:defRPr sz="4500">
                <a:solidFill>
                  <a:schemeClr val="tx1"/>
                </a:solidFill>
                <a:latin typeface="+mj-lt"/>
              </a:defRPr>
            </a:lvl1pPr>
            <a:lvl2pPr marL="45722" indent="0">
              <a:lnSpc>
                <a:spcPct val="90000"/>
              </a:lnSpc>
              <a:spcBef>
                <a:spcPts val="500"/>
              </a:spcBef>
              <a:buNone/>
              <a:defRPr sz="1800">
                <a:solidFill>
                  <a:schemeClr val="tx1"/>
                </a:solidFill>
                <a:latin typeface="+mj-lt"/>
              </a:defRPr>
            </a:lvl2pPr>
            <a:lvl3pPr marL="45722" indent="0">
              <a:spcBef>
                <a:spcPts val="1000"/>
              </a:spcBef>
              <a:buNone/>
              <a:defRPr sz="1200">
                <a:solidFill>
                  <a:schemeClr val="bg2"/>
                </a:solidFill>
              </a:defRPr>
            </a:lvl3pPr>
          </a:lstStyle>
          <a:p>
            <a:pPr lvl="0"/>
            <a:r>
              <a:rPr lang="en-US"/>
              <a:t>Edit Master text styles</a:t>
            </a:r>
          </a:p>
          <a:p>
            <a:pPr lvl="1"/>
            <a:r>
              <a:rPr lang="en-US"/>
              <a:t>Second level</a:t>
            </a:r>
          </a:p>
        </p:txBody>
      </p:sp>
      <p:sp>
        <p:nvSpPr>
          <p:cNvPr id="8" name="Picture Placeholder 7"/>
          <p:cNvSpPr>
            <a:spLocks noGrp="1"/>
          </p:cNvSpPr>
          <p:nvPr>
            <p:ph type="pic" sz="quarter" idx="10"/>
          </p:nvPr>
        </p:nvSpPr>
        <p:spPr>
          <a:xfrm>
            <a:off x="0" y="0"/>
            <a:ext cx="12192000" cy="4605338"/>
          </a:xfrm>
          <a:custGeom>
            <a:avLst/>
            <a:gdLst>
              <a:gd name="connsiteX0" fmla="*/ 0 w 12192000"/>
              <a:gd name="connsiteY0" fmla="*/ 0 h 4605338"/>
              <a:gd name="connsiteX1" fmla="*/ 2977 w 12192000"/>
              <a:gd name="connsiteY1" fmla="*/ 0 h 4605338"/>
              <a:gd name="connsiteX2" fmla="*/ 23813 w 12192000"/>
              <a:gd name="connsiteY2" fmla="*/ 0 h 4605338"/>
              <a:gd name="connsiteX3" fmla="*/ 46509 w 12192000"/>
              <a:gd name="connsiteY3" fmla="*/ 0 h 4605338"/>
              <a:gd name="connsiteX4" fmla="*/ 80368 w 12192000"/>
              <a:gd name="connsiteY4" fmla="*/ 0 h 4605338"/>
              <a:gd name="connsiteX5" fmla="*/ 127620 w 12192000"/>
              <a:gd name="connsiteY5" fmla="*/ 0 h 4605338"/>
              <a:gd name="connsiteX6" fmla="*/ 190500 w 12192000"/>
              <a:gd name="connsiteY6" fmla="*/ 0 h 4605338"/>
              <a:gd name="connsiteX7" fmla="*/ 271240 w 12192000"/>
              <a:gd name="connsiteY7" fmla="*/ 0 h 4605338"/>
              <a:gd name="connsiteX8" fmla="*/ 372071 w 12192000"/>
              <a:gd name="connsiteY8" fmla="*/ 0 h 4605338"/>
              <a:gd name="connsiteX9" fmla="*/ 495226 w 12192000"/>
              <a:gd name="connsiteY9" fmla="*/ 0 h 4605338"/>
              <a:gd name="connsiteX10" fmla="*/ 642938 w 12192000"/>
              <a:gd name="connsiteY10" fmla="*/ 0 h 4605338"/>
              <a:gd name="connsiteX11" fmla="*/ 817439 w 12192000"/>
              <a:gd name="connsiteY11" fmla="*/ 0 h 4605338"/>
              <a:gd name="connsiteX12" fmla="*/ 1020961 w 12192000"/>
              <a:gd name="connsiteY12" fmla="*/ 0 h 4605338"/>
              <a:gd name="connsiteX13" fmla="*/ 1255738 w 12192000"/>
              <a:gd name="connsiteY13" fmla="*/ 0 h 4605338"/>
              <a:gd name="connsiteX14" fmla="*/ 1524000 w 12192000"/>
              <a:gd name="connsiteY14" fmla="*/ 0 h 4605338"/>
              <a:gd name="connsiteX15" fmla="*/ 1827982 w 12192000"/>
              <a:gd name="connsiteY15" fmla="*/ 0 h 4605338"/>
              <a:gd name="connsiteX16" fmla="*/ 2169915 w 12192000"/>
              <a:gd name="connsiteY16" fmla="*/ 0 h 4605338"/>
              <a:gd name="connsiteX17" fmla="*/ 2552031 w 12192000"/>
              <a:gd name="connsiteY17" fmla="*/ 0 h 4605338"/>
              <a:gd name="connsiteX18" fmla="*/ 2976563 w 12192000"/>
              <a:gd name="connsiteY18" fmla="*/ 0 h 4605338"/>
              <a:gd name="connsiteX19" fmla="*/ 3445743 w 12192000"/>
              <a:gd name="connsiteY19" fmla="*/ 0 h 4605338"/>
              <a:gd name="connsiteX20" fmla="*/ 3961805 w 12192000"/>
              <a:gd name="connsiteY20" fmla="*/ 0 h 4605338"/>
              <a:gd name="connsiteX21" fmla="*/ 4526980 w 12192000"/>
              <a:gd name="connsiteY21" fmla="*/ 0 h 4605338"/>
              <a:gd name="connsiteX22" fmla="*/ 4828682 w 12192000"/>
              <a:gd name="connsiteY22" fmla="*/ 0 h 4605338"/>
              <a:gd name="connsiteX23" fmla="*/ 5143500 w 12192000"/>
              <a:gd name="connsiteY23" fmla="*/ 0 h 4605338"/>
              <a:gd name="connsiteX24" fmla="*/ 5471713 w 12192000"/>
              <a:gd name="connsiteY24" fmla="*/ 0 h 4605338"/>
              <a:gd name="connsiteX25" fmla="*/ 5813599 w 12192000"/>
              <a:gd name="connsiteY25" fmla="*/ 0 h 4605338"/>
              <a:gd name="connsiteX26" fmla="*/ 6169438 w 12192000"/>
              <a:gd name="connsiteY26" fmla="*/ 0 h 4605338"/>
              <a:gd name="connsiteX27" fmla="*/ 6539508 w 12192000"/>
              <a:gd name="connsiteY27" fmla="*/ 0 h 4605338"/>
              <a:gd name="connsiteX28" fmla="*/ 6924089 w 12192000"/>
              <a:gd name="connsiteY28" fmla="*/ 0 h 4605338"/>
              <a:gd name="connsiteX29" fmla="*/ 7323460 w 12192000"/>
              <a:gd name="connsiteY29" fmla="*/ 0 h 4605338"/>
              <a:gd name="connsiteX30" fmla="*/ 7737900 w 12192000"/>
              <a:gd name="connsiteY30" fmla="*/ 0 h 4605338"/>
              <a:gd name="connsiteX31" fmla="*/ 8167688 w 12192000"/>
              <a:gd name="connsiteY31" fmla="*/ 0 h 4605338"/>
              <a:gd name="connsiteX32" fmla="*/ 8613102 w 12192000"/>
              <a:gd name="connsiteY32" fmla="*/ 0 h 4605338"/>
              <a:gd name="connsiteX33" fmla="*/ 9074423 w 12192000"/>
              <a:gd name="connsiteY33" fmla="*/ 0 h 4605338"/>
              <a:gd name="connsiteX34" fmla="*/ 9551929 w 12192000"/>
              <a:gd name="connsiteY34" fmla="*/ 0 h 4605338"/>
              <a:gd name="connsiteX35" fmla="*/ 10045898 w 12192000"/>
              <a:gd name="connsiteY35" fmla="*/ 0 h 4605338"/>
              <a:gd name="connsiteX36" fmla="*/ 10556611 w 12192000"/>
              <a:gd name="connsiteY36" fmla="*/ 0 h 4605338"/>
              <a:gd name="connsiteX37" fmla="*/ 11084347 w 12192000"/>
              <a:gd name="connsiteY37" fmla="*/ 0 h 4605338"/>
              <a:gd name="connsiteX38" fmla="*/ 11629383 w 12192000"/>
              <a:gd name="connsiteY38" fmla="*/ 0 h 4605338"/>
              <a:gd name="connsiteX39" fmla="*/ 12192000 w 12192000"/>
              <a:gd name="connsiteY39" fmla="*/ 0 h 4605338"/>
              <a:gd name="connsiteX40" fmla="*/ 12192000 w 12192000"/>
              <a:gd name="connsiteY40" fmla="*/ 1124 h 4605338"/>
              <a:gd name="connsiteX41" fmla="*/ 12192000 w 12192000"/>
              <a:gd name="connsiteY41" fmla="*/ 8995 h 4605338"/>
              <a:gd name="connsiteX42" fmla="*/ 12192000 w 12192000"/>
              <a:gd name="connsiteY42" fmla="*/ 30358 h 4605338"/>
              <a:gd name="connsiteX43" fmla="*/ 12192000 w 12192000"/>
              <a:gd name="connsiteY43" fmla="*/ 71959 h 4605338"/>
              <a:gd name="connsiteX44" fmla="*/ 12192000 w 12192000"/>
              <a:gd name="connsiteY44" fmla="*/ 102457 h 4605338"/>
              <a:gd name="connsiteX45" fmla="*/ 12192000 w 12192000"/>
              <a:gd name="connsiteY45" fmla="*/ 140544 h 4605338"/>
              <a:gd name="connsiteX46" fmla="*/ 12192000 w 12192000"/>
              <a:gd name="connsiteY46" fmla="*/ 187064 h 4605338"/>
              <a:gd name="connsiteX47" fmla="*/ 12192000 w 12192000"/>
              <a:gd name="connsiteY47" fmla="*/ 242860 h 4605338"/>
              <a:gd name="connsiteX48" fmla="*/ 12192000 w 12192000"/>
              <a:gd name="connsiteY48" fmla="*/ 308775 h 4605338"/>
              <a:gd name="connsiteX49" fmla="*/ 12192000 w 12192000"/>
              <a:gd name="connsiteY49" fmla="*/ 385652 h 4605338"/>
              <a:gd name="connsiteX50" fmla="*/ 12192000 w 12192000"/>
              <a:gd name="connsiteY50" fmla="*/ 474335 h 4605338"/>
              <a:gd name="connsiteX51" fmla="*/ 12192000 w 12192000"/>
              <a:gd name="connsiteY51" fmla="*/ 575667 h 4605338"/>
              <a:gd name="connsiteX52" fmla="*/ 12192000 w 12192000"/>
              <a:gd name="connsiteY52" fmla="*/ 690492 h 4605338"/>
              <a:gd name="connsiteX53" fmla="*/ 12192000 w 12192000"/>
              <a:gd name="connsiteY53" fmla="*/ 819651 h 4605338"/>
              <a:gd name="connsiteX54" fmla="*/ 12192000 w 12192000"/>
              <a:gd name="connsiteY54" fmla="*/ 963990 h 4605338"/>
              <a:gd name="connsiteX55" fmla="*/ 12192000 w 12192000"/>
              <a:gd name="connsiteY55" fmla="*/ 1124350 h 4605338"/>
              <a:gd name="connsiteX56" fmla="*/ 12192000 w 12192000"/>
              <a:gd name="connsiteY56" fmla="*/ 1301576 h 4605338"/>
              <a:gd name="connsiteX57" fmla="*/ 12192000 w 12192000"/>
              <a:gd name="connsiteY57" fmla="*/ 1496510 h 4605338"/>
              <a:gd name="connsiteX58" fmla="*/ 12192000 w 12192000"/>
              <a:gd name="connsiteY58" fmla="*/ 1709996 h 4605338"/>
              <a:gd name="connsiteX59" fmla="*/ 12192000 w 12192000"/>
              <a:gd name="connsiteY59" fmla="*/ 1942877 h 4605338"/>
              <a:gd name="connsiteX60" fmla="*/ 12192000 w 12192000"/>
              <a:gd name="connsiteY60" fmla="*/ 2195996 h 4605338"/>
              <a:gd name="connsiteX61" fmla="*/ 12192000 w 12192000"/>
              <a:gd name="connsiteY61" fmla="*/ 2470197 h 4605338"/>
              <a:gd name="connsiteX62" fmla="*/ 12192000 w 12192000"/>
              <a:gd name="connsiteY62" fmla="*/ 2766323 h 4605338"/>
              <a:gd name="connsiteX63" fmla="*/ 12192000 w 12192000"/>
              <a:gd name="connsiteY63" fmla="*/ 3085217 h 4605338"/>
              <a:gd name="connsiteX64" fmla="*/ 12192000 w 12192000"/>
              <a:gd name="connsiteY64" fmla="*/ 3427722 h 4605338"/>
              <a:gd name="connsiteX65" fmla="*/ 12192000 w 12192000"/>
              <a:gd name="connsiteY65" fmla="*/ 3794682 h 4605338"/>
              <a:gd name="connsiteX66" fmla="*/ 12192000 w 12192000"/>
              <a:gd name="connsiteY66" fmla="*/ 4186939 h 4605338"/>
              <a:gd name="connsiteX67" fmla="*/ 12192000 w 12192000"/>
              <a:gd name="connsiteY67" fmla="*/ 4605338 h 4605338"/>
              <a:gd name="connsiteX68" fmla="*/ 2857947 w 12192000"/>
              <a:gd name="connsiteY68" fmla="*/ 4605338 h 4605338"/>
              <a:gd name="connsiteX69" fmla="*/ 0 w 12192000"/>
              <a:gd name="connsiteY69" fmla="*/ 2083916 h 4605338"/>
              <a:gd name="connsiteX70" fmla="*/ 0 w 12192000"/>
              <a:gd name="connsiteY70" fmla="*/ 2079846 h 4605338"/>
              <a:gd name="connsiteX71" fmla="*/ 0 w 12192000"/>
              <a:gd name="connsiteY71" fmla="*/ 2070179 h 4605338"/>
              <a:gd name="connsiteX72" fmla="*/ 0 w 12192000"/>
              <a:gd name="connsiteY72" fmla="*/ 2051355 h 4605338"/>
              <a:gd name="connsiteX73" fmla="*/ 0 w 12192000"/>
              <a:gd name="connsiteY73" fmla="*/ 2020320 h 4605338"/>
              <a:gd name="connsiteX74" fmla="*/ 0 w 12192000"/>
              <a:gd name="connsiteY74" fmla="*/ 1974022 h 4605338"/>
              <a:gd name="connsiteX75" fmla="*/ 0 w 12192000"/>
              <a:gd name="connsiteY75" fmla="*/ 1909408 h 4605338"/>
              <a:gd name="connsiteX76" fmla="*/ 0 w 12192000"/>
              <a:gd name="connsiteY76" fmla="*/ 1823426 h 4605338"/>
              <a:gd name="connsiteX77" fmla="*/ 0 w 12192000"/>
              <a:gd name="connsiteY77" fmla="*/ 1713023 h 4605338"/>
              <a:gd name="connsiteX78" fmla="*/ 0 w 12192000"/>
              <a:gd name="connsiteY78" fmla="*/ 1647710 h 4605338"/>
              <a:gd name="connsiteX79" fmla="*/ 0 w 12192000"/>
              <a:gd name="connsiteY79" fmla="*/ 1575147 h 4605338"/>
              <a:gd name="connsiteX80" fmla="*/ 0 w 12192000"/>
              <a:gd name="connsiteY80" fmla="*/ 1494953 h 4605338"/>
              <a:gd name="connsiteX81" fmla="*/ 0 w 12192000"/>
              <a:gd name="connsiteY81" fmla="*/ 1406745 h 4605338"/>
              <a:gd name="connsiteX82" fmla="*/ 0 w 12192000"/>
              <a:gd name="connsiteY82" fmla="*/ 1310142 h 4605338"/>
              <a:gd name="connsiteX83" fmla="*/ 0 w 12192000"/>
              <a:gd name="connsiteY83" fmla="*/ 1204764 h 4605338"/>
              <a:gd name="connsiteX84" fmla="*/ 0 w 12192000"/>
              <a:gd name="connsiteY84" fmla="*/ 1090227 h 4605338"/>
              <a:gd name="connsiteX85" fmla="*/ 0 w 12192000"/>
              <a:gd name="connsiteY85" fmla="*/ 966151 h 4605338"/>
              <a:gd name="connsiteX86" fmla="*/ 0 w 12192000"/>
              <a:gd name="connsiteY86" fmla="*/ 832155 h 4605338"/>
              <a:gd name="connsiteX87" fmla="*/ 0 w 12192000"/>
              <a:gd name="connsiteY87" fmla="*/ 687855 h 4605338"/>
              <a:gd name="connsiteX88" fmla="*/ 0 w 12192000"/>
              <a:gd name="connsiteY88" fmla="*/ 532872 h 4605338"/>
              <a:gd name="connsiteX89" fmla="*/ 0 w 12192000"/>
              <a:gd name="connsiteY89" fmla="*/ 366822 h 4605338"/>
              <a:gd name="connsiteX90" fmla="*/ 0 w 12192000"/>
              <a:gd name="connsiteY90" fmla="*/ 189326 h 46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2192000" h="4605338">
                <a:moveTo>
                  <a:pt x="0" y="0"/>
                </a:moveTo>
                <a:lnTo>
                  <a:pt x="2977" y="0"/>
                </a:lnTo>
                <a:lnTo>
                  <a:pt x="23813" y="0"/>
                </a:lnTo>
                <a:lnTo>
                  <a:pt x="46509" y="0"/>
                </a:lnTo>
                <a:lnTo>
                  <a:pt x="80368" y="0"/>
                </a:lnTo>
                <a:lnTo>
                  <a:pt x="127620" y="0"/>
                </a:lnTo>
                <a:lnTo>
                  <a:pt x="190500" y="0"/>
                </a:lnTo>
                <a:lnTo>
                  <a:pt x="271240" y="0"/>
                </a:lnTo>
                <a:lnTo>
                  <a:pt x="372071" y="0"/>
                </a:lnTo>
                <a:lnTo>
                  <a:pt x="495226" y="0"/>
                </a:lnTo>
                <a:lnTo>
                  <a:pt x="642938" y="0"/>
                </a:lnTo>
                <a:lnTo>
                  <a:pt x="817439" y="0"/>
                </a:lnTo>
                <a:lnTo>
                  <a:pt x="1020961" y="0"/>
                </a:lnTo>
                <a:lnTo>
                  <a:pt x="1255738" y="0"/>
                </a:lnTo>
                <a:lnTo>
                  <a:pt x="1524000" y="0"/>
                </a:lnTo>
                <a:lnTo>
                  <a:pt x="1827982" y="0"/>
                </a:lnTo>
                <a:lnTo>
                  <a:pt x="2169915" y="0"/>
                </a:lnTo>
                <a:lnTo>
                  <a:pt x="2552031" y="0"/>
                </a:lnTo>
                <a:lnTo>
                  <a:pt x="2976563" y="0"/>
                </a:lnTo>
                <a:lnTo>
                  <a:pt x="3445743" y="0"/>
                </a:lnTo>
                <a:lnTo>
                  <a:pt x="3961805" y="0"/>
                </a:lnTo>
                <a:lnTo>
                  <a:pt x="4526980" y="0"/>
                </a:lnTo>
                <a:lnTo>
                  <a:pt x="4828682" y="0"/>
                </a:lnTo>
                <a:lnTo>
                  <a:pt x="5143500" y="0"/>
                </a:lnTo>
                <a:lnTo>
                  <a:pt x="5471713" y="0"/>
                </a:lnTo>
                <a:lnTo>
                  <a:pt x="5813599" y="0"/>
                </a:lnTo>
                <a:lnTo>
                  <a:pt x="6169438" y="0"/>
                </a:lnTo>
                <a:lnTo>
                  <a:pt x="6539508" y="0"/>
                </a:lnTo>
                <a:lnTo>
                  <a:pt x="6924089" y="0"/>
                </a:lnTo>
                <a:lnTo>
                  <a:pt x="7323460" y="0"/>
                </a:lnTo>
                <a:lnTo>
                  <a:pt x="7737900" y="0"/>
                </a:lnTo>
                <a:lnTo>
                  <a:pt x="8167688" y="0"/>
                </a:lnTo>
                <a:lnTo>
                  <a:pt x="8613102" y="0"/>
                </a:lnTo>
                <a:lnTo>
                  <a:pt x="9074423" y="0"/>
                </a:lnTo>
                <a:lnTo>
                  <a:pt x="9551929" y="0"/>
                </a:lnTo>
                <a:lnTo>
                  <a:pt x="10045898" y="0"/>
                </a:lnTo>
                <a:lnTo>
                  <a:pt x="10556611" y="0"/>
                </a:lnTo>
                <a:lnTo>
                  <a:pt x="11084347" y="0"/>
                </a:lnTo>
                <a:lnTo>
                  <a:pt x="11629383" y="0"/>
                </a:lnTo>
                <a:lnTo>
                  <a:pt x="12192000" y="0"/>
                </a:lnTo>
                <a:lnTo>
                  <a:pt x="12192000" y="1124"/>
                </a:lnTo>
                <a:lnTo>
                  <a:pt x="12192000" y="8995"/>
                </a:lnTo>
                <a:lnTo>
                  <a:pt x="12192000" y="30358"/>
                </a:lnTo>
                <a:lnTo>
                  <a:pt x="12192000" y="71959"/>
                </a:lnTo>
                <a:lnTo>
                  <a:pt x="12192000" y="102457"/>
                </a:lnTo>
                <a:lnTo>
                  <a:pt x="12192000" y="140544"/>
                </a:lnTo>
                <a:lnTo>
                  <a:pt x="12192000" y="187064"/>
                </a:lnTo>
                <a:lnTo>
                  <a:pt x="12192000" y="242860"/>
                </a:lnTo>
                <a:lnTo>
                  <a:pt x="12192000" y="308775"/>
                </a:lnTo>
                <a:lnTo>
                  <a:pt x="12192000" y="385652"/>
                </a:lnTo>
                <a:lnTo>
                  <a:pt x="12192000" y="474335"/>
                </a:lnTo>
                <a:lnTo>
                  <a:pt x="12192000" y="575667"/>
                </a:lnTo>
                <a:lnTo>
                  <a:pt x="12192000" y="690492"/>
                </a:lnTo>
                <a:lnTo>
                  <a:pt x="12192000" y="819651"/>
                </a:lnTo>
                <a:lnTo>
                  <a:pt x="12192000" y="963990"/>
                </a:lnTo>
                <a:lnTo>
                  <a:pt x="12192000" y="1124350"/>
                </a:lnTo>
                <a:lnTo>
                  <a:pt x="12192000" y="1301576"/>
                </a:lnTo>
                <a:lnTo>
                  <a:pt x="12192000" y="1496510"/>
                </a:lnTo>
                <a:lnTo>
                  <a:pt x="12192000" y="1709996"/>
                </a:lnTo>
                <a:lnTo>
                  <a:pt x="12192000" y="1942877"/>
                </a:lnTo>
                <a:lnTo>
                  <a:pt x="12192000" y="2195996"/>
                </a:lnTo>
                <a:lnTo>
                  <a:pt x="12192000" y="2470197"/>
                </a:lnTo>
                <a:lnTo>
                  <a:pt x="12192000" y="2766323"/>
                </a:lnTo>
                <a:lnTo>
                  <a:pt x="12192000" y="3085217"/>
                </a:lnTo>
                <a:lnTo>
                  <a:pt x="12192000" y="3427722"/>
                </a:lnTo>
                <a:lnTo>
                  <a:pt x="12192000" y="3794682"/>
                </a:lnTo>
                <a:lnTo>
                  <a:pt x="12192000" y="4186939"/>
                </a:lnTo>
                <a:lnTo>
                  <a:pt x="12192000" y="4605338"/>
                </a:lnTo>
                <a:cubicBezTo>
                  <a:pt x="12192000" y="4605338"/>
                  <a:pt x="12192000" y="4605338"/>
                  <a:pt x="2857947" y="4605338"/>
                </a:cubicBezTo>
                <a:cubicBezTo>
                  <a:pt x="1388962" y="4605338"/>
                  <a:pt x="188625" y="3454004"/>
                  <a:pt x="0" y="2083916"/>
                </a:cubicBezTo>
                <a:lnTo>
                  <a:pt x="0" y="2079846"/>
                </a:lnTo>
                <a:lnTo>
                  <a:pt x="0" y="2070179"/>
                </a:lnTo>
                <a:lnTo>
                  <a:pt x="0" y="2051355"/>
                </a:lnTo>
                <a:lnTo>
                  <a:pt x="0" y="2020320"/>
                </a:lnTo>
                <a:lnTo>
                  <a:pt x="0" y="1974022"/>
                </a:lnTo>
                <a:lnTo>
                  <a:pt x="0" y="1909408"/>
                </a:lnTo>
                <a:lnTo>
                  <a:pt x="0" y="1823426"/>
                </a:lnTo>
                <a:lnTo>
                  <a:pt x="0" y="1713023"/>
                </a:lnTo>
                <a:lnTo>
                  <a:pt x="0" y="1647710"/>
                </a:lnTo>
                <a:lnTo>
                  <a:pt x="0" y="1575147"/>
                </a:lnTo>
                <a:lnTo>
                  <a:pt x="0" y="1494953"/>
                </a:lnTo>
                <a:lnTo>
                  <a:pt x="0" y="1406745"/>
                </a:lnTo>
                <a:lnTo>
                  <a:pt x="0" y="1310142"/>
                </a:lnTo>
                <a:lnTo>
                  <a:pt x="0" y="1204764"/>
                </a:lnTo>
                <a:lnTo>
                  <a:pt x="0" y="1090227"/>
                </a:lnTo>
                <a:lnTo>
                  <a:pt x="0" y="966151"/>
                </a:lnTo>
                <a:lnTo>
                  <a:pt x="0" y="832155"/>
                </a:lnTo>
                <a:lnTo>
                  <a:pt x="0" y="687855"/>
                </a:lnTo>
                <a:lnTo>
                  <a:pt x="0" y="532872"/>
                </a:lnTo>
                <a:lnTo>
                  <a:pt x="0" y="366822"/>
                </a:lnTo>
                <a:lnTo>
                  <a:pt x="0" y="189326"/>
                </a:lnTo>
                <a:close/>
              </a:path>
            </a:pathLst>
          </a:custGeom>
          <a:solidFill>
            <a:schemeClr val="bg1"/>
          </a:solidFill>
        </p:spPr>
        <p:txBody>
          <a:bodyPr wrap="square">
            <a:noAutofit/>
          </a:bodyPr>
          <a:lstStyle/>
          <a:p>
            <a:r>
              <a:rPr lang="en-US" dirty="0"/>
              <a:t>Click icon to add picture</a:t>
            </a:r>
          </a:p>
        </p:txBody>
      </p:sp>
      <p:pic>
        <p:nvPicPr>
          <p:cNvPr id="6" name="Picture 5">
            <a:extLst>
              <a:ext uri="{FF2B5EF4-FFF2-40B4-BE49-F238E27FC236}">
                <a16:creationId xmlns:a16="http://schemas.microsoft.com/office/drawing/2014/main" id="{634502D1-DCE2-334F-B563-CC11D774C0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57232" y="5962991"/>
            <a:ext cx="1446307" cy="281021"/>
          </a:xfrm>
          <a:prstGeom prst="rect">
            <a:avLst/>
          </a:prstGeom>
        </p:spPr>
      </p:pic>
    </p:spTree>
    <p:extLst>
      <p:ext uri="{BB962C8B-B14F-4D97-AF65-F5344CB8AC3E}">
        <p14:creationId xmlns:p14="http://schemas.microsoft.com/office/powerpoint/2010/main" val="11926137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4">
            <a:extLst>
              <a:ext uri="{FF2B5EF4-FFF2-40B4-BE49-F238E27FC236}">
                <a16:creationId xmlns:a16="http://schemas.microsoft.com/office/drawing/2014/main" id="{18ADFBAD-A121-FB45-96AD-EAF4B36577EF}"/>
              </a:ext>
            </a:extLst>
          </p:cNvPr>
          <p:cNvSpPr>
            <a:spLocks noGrp="1"/>
          </p:cNvSpPr>
          <p:nvPr>
            <p:ph type="body" sz="quarter" idx="14"/>
          </p:nvPr>
        </p:nvSpPr>
        <p:spPr>
          <a:xfrm>
            <a:off x="5769864" y="914400"/>
            <a:ext cx="5504688" cy="5029200"/>
          </a:xfrm>
          <a:prstGeom prst="rect">
            <a:avLst/>
          </a:prstGeom>
        </p:spPr>
        <p:txBody>
          <a:bodyPr lIns="0" tIns="0" rIns="0" bIns="0" anchor="ctr"/>
          <a:lstStyle>
            <a:lvl1pPr marL="0" indent="0">
              <a:buNone/>
              <a:defRPr sz="4500">
                <a:solidFill>
                  <a:schemeClr val="tx1"/>
                </a:solidFill>
                <a:latin typeface="+mj-lt"/>
              </a:defRPr>
            </a:lvl1pPr>
            <a:lvl2pPr marL="45722" indent="0">
              <a:lnSpc>
                <a:spcPct val="90000"/>
              </a:lnSpc>
              <a:spcBef>
                <a:spcPts val="500"/>
              </a:spcBef>
              <a:buNone/>
              <a:defRPr sz="1800">
                <a:solidFill>
                  <a:schemeClr val="tx1"/>
                </a:solidFill>
                <a:latin typeface="+mj-lt"/>
              </a:defRPr>
            </a:lvl2pPr>
            <a:lvl3pPr marL="45722" indent="0">
              <a:spcBef>
                <a:spcPts val="1000"/>
              </a:spcBef>
              <a:buNone/>
              <a:defRPr sz="1200" b="1">
                <a:solidFill>
                  <a:schemeClr val="tx1"/>
                </a:solidFill>
              </a:defRPr>
            </a:lvl3pPr>
          </a:lstStyle>
          <a:p>
            <a:pPr lvl="0"/>
            <a:r>
              <a:rPr lang="en-US"/>
              <a:t>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C239BFA4-D7B6-9B4A-93F6-99304EE34FFD}"/>
              </a:ext>
            </a:extLst>
          </p:cNvPr>
          <p:cNvSpPr/>
          <p:nvPr userDrawn="1"/>
        </p:nvSpPr>
        <p:spPr>
          <a:xfrm>
            <a:off x="0" y="0"/>
            <a:ext cx="48554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E75E97C-B052-384C-A733-4ABC985B7F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278" y="1449324"/>
            <a:ext cx="2764911" cy="3959352"/>
          </a:xfrm>
          <a:prstGeom prst="rect">
            <a:avLst/>
          </a:prstGeom>
        </p:spPr>
      </p:pic>
    </p:spTree>
    <p:extLst>
      <p:ext uri="{BB962C8B-B14F-4D97-AF65-F5344CB8AC3E}">
        <p14:creationId xmlns:p14="http://schemas.microsoft.com/office/powerpoint/2010/main" val="74153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Placeholder 4">
            <a:extLst>
              <a:ext uri="{FF2B5EF4-FFF2-40B4-BE49-F238E27FC236}">
                <a16:creationId xmlns:a16="http://schemas.microsoft.com/office/drawing/2014/main" id="{B5EAF0ED-3E81-2B48-8166-184509B82215}"/>
              </a:ext>
            </a:extLst>
          </p:cNvPr>
          <p:cNvSpPr>
            <a:spLocks noGrp="1"/>
          </p:cNvSpPr>
          <p:nvPr>
            <p:ph type="body" sz="quarter" idx="14"/>
          </p:nvPr>
        </p:nvSpPr>
        <p:spPr>
          <a:xfrm>
            <a:off x="5769864" y="914400"/>
            <a:ext cx="5504688" cy="5029200"/>
          </a:xfrm>
          <a:prstGeom prst="rect">
            <a:avLst/>
          </a:prstGeom>
        </p:spPr>
        <p:txBody>
          <a:bodyPr lIns="0" tIns="0" rIns="0" bIns="0" anchor="ctr"/>
          <a:lstStyle>
            <a:lvl1pPr marL="0" indent="0">
              <a:buNone/>
              <a:defRPr sz="4500">
                <a:solidFill>
                  <a:schemeClr val="tx1"/>
                </a:solidFill>
                <a:latin typeface="+mj-lt"/>
              </a:defRPr>
            </a:lvl1pPr>
            <a:lvl2pPr marL="45722" indent="0">
              <a:lnSpc>
                <a:spcPct val="90000"/>
              </a:lnSpc>
              <a:spcBef>
                <a:spcPts val="500"/>
              </a:spcBef>
              <a:buNone/>
              <a:defRPr sz="1800">
                <a:solidFill>
                  <a:schemeClr val="tx1"/>
                </a:solidFill>
                <a:latin typeface="+mj-lt"/>
              </a:defRPr>
            </a:lvl2pPr>
            <a:lvl3pPr marL="45722" indent="0">
              <a:spcBef>
                <a:spcPts val="1000"/>
              </a:spcBef>
              <a:buNone/>
              <a:defRPr sz="1200" b="1">
                <a:solidFill>
                  <a:schemeClr val="tx1"/>
                </a:solidFill>
              </a:defRPr>
            </a:lvl3pPr>
          </a:lstStyle>
          <a:p>
            <a:pPr lvl="0"/>
            <a:r>
              <a:rPr lang="en-US"/>
              <a:t>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7807C682-5F89-9B41-8530-2AFD8E6EC5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864" y="914400"/>
            <a:ext cx="4165600" cy="5219700"/>
          </a:xfrm>
          <a:prstGeom prst="rect">
            <a:avLst/>
          </a:prstGeom>
        </p:spPr>
      </p:pic>
    </p:spTree>
    <p:extLst>
      <p:ext uri="{BB962C8B-B14F-4D97-AF65-F5344CB8AC3E}">
        <p14:creationId xmlns:p14="http://schemas.microsoft.com/office/powerpoint/2010/main" val="2367274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2554D12-4210-F945-9DFA-0032A2E91BF4}"/>
              </a:ext>
            </a:extLst>
          </p:cNvPr>
          <p:cNvSpPr>
            <a:spLocks noGrp="1"/>
          </p:cNvSpPr>
          <p:nvPr>
            <p:ph type="ftr" sz="quarter" idx="12"/>
          </p:nvPr>
        </p:nvSpPr>
        <p:spPr/>
        <p:txBody>
          <a:bodyPr/>
          <a:lstStyle/>
          <a:p>
            <a:r>
              <a:rPr lang="en-US" dirty="0"/>
              <a:t>Footer</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Rectangle 6">
            <a:extLst>
              <a:ext uri="{FF2B5EF4-FFF2-40B4-BE49-F238E27FC236}">
                <a16:creationId xmlns:a16="http://schemas.microsoft.com/office/drawing/2014/main" id="{21C97039-486C-D144-9B3B-D3300AB72E36}"/>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8" name="Rectangle 7">
            <a:extLst>
              <a:ext uri="{FF2B5EF4-FFF2-40B4-BE49-F238E27FC236}">
                <a16:creationId xmlns:a16="http://schemas.microsoft.com/office/drawing/2014/main" id="{81851533-50C0-524E-AB83-72891A62D9D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Tree>
    <p:extLst>
      <p:ext uri="{BB962C8B-B14F-4D97-AF65-F5344CB8AC3E}">
        <p14:creationId xmlns:p14="http://schemas.microsoft.com/office/powerpoint/2010/main" val="23818367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7363226B-3C02-4048-876C-833D3AB4F33D}"/>
              </a:ext>
            </a:extLst>
          </p:cNvPr>
          <p:cNvSpPr>
            <a:spLocks noGrp="1"/>
          </p:cNvSpPr>
          <p:nvPr>
            <p:ph type="ftr" sz="quarter" idx="12"/>
          </p:nvPr>
        </p:nvSpPr>
        <p:spPr/>
        <p:txBody>
          <a:bodyPr/>
          <a:lstStyle/>
          <a:p>
            <a:r>
              <a:rPr lang="en-US" dirty="0"/>
              <a:t>Footer</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3304907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FAULT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685800" y="365760"/>
            <a:ext cx="1113739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687028" y="1463040"/>
            <a:ext cx="11137392" cy="4572000"/>
          </a:xfrm>
        </p:spPr>
        <p:txBody>
          <a:bodyPr/>
          <a:lstStyle>
            <a:lvl1pPr marL="0" indent="0">
              <a:buNone/>
              <a:defRPr>
                <a:latin typeface="+mj-lt"/>
              </a:defRPr>
            </a:lvl1pPr>
            <a:lvl2pPr>
              <a:defRPr sz="1425"/>
            </a:lvl2pPr>
            <a:lvl3pPr>
              <a:defRPr/>
            </a:lvl3pPr>
            <a:lvl4pPr>
              <a:defRPr/>
            </a:lvl4pPr>
            <a:lvl5pPr>
              <a:defRPr/>
            </a:lvl5pPr>
            <a:lvl6pPr>
              <a:defRPr/>
            </a:lvl6pPr>
            <a:lvl7pPr>
              <a:defRPr/>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4" name="Footer Placeholder 3">
            <a:extLst>
              <a:ext uri="{FF2B5EF4-FFF2-40B4-BE49-F238E27FC236}">
                <a16:creationId xmlns:a16="http://schemas.microsoft.com/office/drawing/2014/main" id="{D14CAEA5-C3E1-4D4E-A4F1-C597FD6EE3BA}"/>
              </a:ext>
            </a:extLst>
          </p:cNvPr>
          <p:cNvSpPr>
            <a:spLocks noGrp="1"/>
          </p:cNvSpPr>
          <p:nvPr>
            <p:ph type="ftr" sz="quarter" idx="16"/>
          </p:nvPr>
        </p:nvSpPr>
        <p:spPr/>
        <p:txBody>
          <a:bodyPr/>
          <a:lstStyle/>
          <a:p>
            <a:r>
              <a:rPr lang="en-US" dirty="0"/>
              <a:t>Footer</a:t>
            </a:r>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1" name="Rectangle 10">
            <a:extLst>
              <a:ext uri="{FF2B5EF4-FFF2-40B4-BE49-F238E27FC236}">
                <a16:creationId xmlns:a16="http://schemas.microsoft.com/office/drawing/2014/main" id="{0E11733B-2EC1-1747-84C3-57ABB720A27B}"/>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12" name="Rectangle 11">
            <a:extLst>
              <a:ext uri="{FF2B5EF4-FFF2-40B4-BE49-F238E27FC236}">
                <a16:creationId xmlns:a16="http://schemas.microsoft.com/office/drawing/2014/main" id="{548CD909-C892-9345-A1F2-75CFFB8CDB1A}"/>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Tree>
    <p:extLst>
      <p:ext uri="{BB962C8B-B14F-4D97-AF65-F5344CB8AC3E}">
        <p14:creationId xmlns:p14="http://schemas.microsoft.com/office/powerpoint/2010/main" val="19348847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2916957" y="365760"/>
            <a:ext cx="8909283"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2916960" y="1463040"/>
            <a:ext cx="8906233" cy="4572000"/>
          </a:xfrm>
        </p:spPr>
        <p:txBody>
          <a:bodyPr/>
          <a:lstStyle>
            <a:lvl1pPr marL="228611" indent="-228611">
              <a:lnSpc>
                <a:spcPct val="150000"/>
              </a:lnSpc>
              <a:buClr>
                <a:schemeClr val="tx1"/>
              </a:buClr>
              <a:buFont typeface="+mj-lt"/>
              <a:buAutoNum type="arabicPeriod"/>
              <a:defRPr>
                <a:latin typeface="+mj-lt"/>
              </a:defRPr>
            </a:lvl1pPr>
            <a:lvl2pPr marL="365778" indent="-137167">
              <a:defRPr sz="1425"/>
            </a:lvl2pPr>
            <a:lvl3pPr marL="502946">
              <a:defRPr/>
            </a:lvl3pPr>
            <a:lvl4pPr marL="640112">
              <a:defRPr/>
            </a:lvl4pPr>
            <a:lvl5pPr marL="777279">
              <a:defRPr/>
            </a:lvl5pPr>
            <a:lvl6pPr marL="914446">
              <a:defRPr/>
            </a:lvl6pPr>
            <a:lvl7pPr marL="1051613">
              <a:defRPr/>
            </a:lvl7pPr>
            <a:lvl8pPr marL="1188779">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10" name="Footer Placeholder 9">
            <a:extLst>
              <a:ext uri="{FF2B5EF4-FFF2-40B4-BE49-F238E27FC236}">
                <a16:creationId xmlns:a16="http://schemas.microsoft.com/office/drawing/2014/main" id="{21BF7590-CEA5-424C-B50D-F5DAF189D775}"/>
              </a:ext>
            </a:extLst>
          </p:cNvPr>
          <p:cNvSpPr>
            <a:spLocks noGrp="1"/>
          </p:cNvSpPr>
          <p:nvPr>
            <p:ph type="ftr" sz="quarter" idx="16"/>
          </p:nvPr>
        </p:nvSpPr>
        <p:spPr>
          <a:xfrm>
            <a:off x="2916957" y="6248400"/>
            <a:ext cx="7687035" cy="304800"/>
          </a:xfrm>
        </p:spPr>
        <p:txBody>
          <a:bodyPr/>
          <a:lstStyle/>
          <a:p>
            <a:r>
              <a:rPr lang="en-US" dirty="0"/>
              <a:t>Footer</a:t>
            </a:r>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pic>
        <p:nvPicPr>
          <p:cNvPr id="8" name="Picture 7">
            <a:extLst>
              <a:ext uri="{FF2B5EF4-FFF2-40B4-BE49-F238E27FC236}">
                <a16:creationId xmlns:a16="http://schemas.microsoft.com/office/drawing/2014/main" id="{73B690B0-2F29-F64C-A0CB-7E231F32B2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5962991"/>
            <a:ext cx="1446307" cy="281021"/>
          </a:xfrm>
          <a:prstGeom prst="rect">
            <a:avLst/>
          </a:prstGeom>
        </p:spPr>
      </p:pic>
    </p:spTree>
    <p:extLst>
      <p:ext uri="{BB962C8B-B14F-4D97-AF65-F5344CB8AC3E}">
        <p14:creationId xmlns:p14="http://schemas.microsoft.com/office/powerpoint/2010/main" val="26002356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PEAKER SLID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140E-C3B9-7249-8B71-09A343E86A9A}"/>
              </a:ext>
            </a:extLst>
          </p:cNvPr>
          <p:cNvSpPr>
            <a:spLocks noGrp="1"/>
          </p:cNvSpPr>
          <p:nvPr userDrawn="1">
            <p:ph type="title"/>
          </p:nvPr>
        </p:nvSpPr>
        <p:spPr/>
        <p:txBody>
          <a:bodyPr/>
          <a:lstStyle/>
          <a:p>
            <a:r>
              <a:rPr lang="en-US"/>
              <a:t>Click to edit Master title style</a:t>
            </a:r>
          </a:p>
        </p:txBody>
      </p:sp>
      <p:sp>
        <p:nvSpPr>
          <p:cNvPr id="11" name="Picture Placeholder 12"/>
          <p:cNvSpPr>
            <a:spLocks noGrp="1"/>
          </p:cNvSpPr>
          <p:nvPr userDrawn="1">
            <p:ph type="pic" sz="quarter" idx="11"/>
          </p:nvPr>
        </p:nvSpPr>
        <p:spPr>
          <a:xfrm>
            <a:off x="3586599" y="2148447"/>
            <a:ext cx="1633728" cy="1633728"/>
          </a:xfrm>
          <a:prstGeom prst="roundRect">
            <a:avLst>
              <a:gd name="adj" fmla="val 0"/>
            </a:avLst>
          </a:prstGeom>
          <a:solidFill>
            <a:schemeClr val="bg1"/>
          </a:solidFill>
          <a:ln w="25400">
            <a:noFill/>
          </a:ln>
        </p:spPr>
        <p:txBody>
          <a:bodyPr/>
          <a:lstStyle>
            <a:lvl1pPr>
              <a:defRPr sz="1000"/>
            </a:lvl1pPr>
          </a:lstStyle>
          <a:p>
            <a:r>
              <a:rPr lang="en-US" dirty="0"/>
              <a:t>Click icon to add picture</a:t>
            </a:r>
            <a:endParaRPr lang="uk-UA"/>
          </a:p>
        </p:txBody>
      </p:sp>
      <p:sp>
        <p:nvSpPr>
          <p:cNvPr id="3" name="Text Placeholder 2">
            <a:extLst>
              <a:ext uri="{FF2B5EF4-FFF2-40B4-BE49-F238E27FC236}">
                <a16:creationId xmlns:a16="http://schemas.microsoft.com/office/drawing/2014/main" id="{DCB85BD6-1A03-1946-9B62-D5C7E43C47BF}"/>
              </a:ext>
            </a:extLst>
          </p:cNvPr>
          <p:cNvSpPr>
            <a:spLocks noGrp="1"/>
          </p:cNvSpPr>
          <p:nvPr userDrawn="1">
            <p:ph type="body" sz="quarter" idx="15" hasCustomPrompt="1"/>
          </p:nvPr>
        </p:nvSpPr>
        <p:spPr>
          <a:xfrm>
            <a:off x="2916959" y="3968986"/>
            <a:ext cx="2961276" cy="1599243"/>
          </a:xfrm>
        </p:spPr>
        <p:txBody>
          <a:bodyPr/>
          <a:lstStyle>
            <a:lvl1pPr algn="ctr">
              <a:defRPr sz="2100">
                <a:solidFill>
                  <a:schemeClr val="tx1"/>
                </a:solidFill>
                <a:latin typeface="+mj-lt"/>
              </a:defRPr>
            </a:lvl1pPr>
            <a:lvl2pPr marL="0" indent="0" algn="ctr">
              <a:buNone/>
              <a:defRPr sz="1500">
                <a:latin typeface="+mj-lt"/>
              </a:defRPr>
            </a:lvl2pPr>
            <a:lvl3pPr marL="4763" indent="0" algn="ctr">
              <a:buNone/>
              <a:tabLst/>
              <a:defRPr sz="1200"/>
            </a:lvl3pPr>
          </a:lstStyle>
          <a:p>
            <a:pPr lvl="0"/>
            <a:r>
              <a:rPr lang="en-US" dirty="0"/>
              <a:t>Name</a:t>
            </a:r>
          </a:p>
          <a:p>
            <a:pPr lvl="1"/>
            <a:r>
              <a:rPr lang="en-US" dirty="0"/>
              <a:t>Title</a:t>
            </a:r>
          </a:p>
          <a:p>
            <a:pPr lvl="2"/>
            <a:r>
              <a:rPr lang="en-US" dirty="0"/>
              <a:t>Brief bio copy</a:t>
            </a:r>
          </a:p>
        </p:txBody>
      </p:sp>
      <p:sp>
        <p:nvSpPr>
          <p:cNvPr id="10" name="Picture Placeholder 12"/>
          <p:cNvSpPr>
            <a:spLocks noGrp="1"/>
          </p:cNvSpPr>
          <p:nvPr userDrawn="1">
            <p:ph type="pic" sz="quarter" idx="12"/>
          </p:nvPr>
        </p:nvSpPr>
        <p:spPr>
          <a:xfrm>
            <a:off x="7302859" y="2148447"/>
            <a:ext cx="1633728" cy="1633728"/>
          </a:xfrm>
          <a:prstGeom prst="roundRect">
            <a:avLst>
              <a:gd name="adj" fmla="val 0"/>
            </a:avLst>
          </a:prstGeom>
          <a:solidFill>
            <a:schemeClr val="bg1"/>
          </a:solidFill>
          <a:ln w="25400">
            <a:noFill/>
          </a:ln>
        </p:spPr>
        <p:txBody>
          <a:bodyPr/>
          <a:lstStyle>
            <a:lvl1pPr>
              <a:defRPr sz="1000"/>
            </a:lvl1pPr>
          </a:lstStyle>
          <a:p>
            <a:r>
              <a:rPr lang="en-US" dirty="0"/>
              <a:t>Click icon to add picture</a:t>
            </a:r>
            <a:endParaRPr lang="uk-UA" dirty="0"/>
          </a:p>
        </p:txBody>
      </p:sp>
      <p:sp>
        <p:nvSpPr>
          <p:cNvPr id="12" name="Text Placeholder 2">
            <a:extLst>
              <a:ext uri="{FF2B5EF4-FFF2-40B4-BE49-F238E27FC236}">
                <a16:creationId xmlns:a16="http://schemas.microsoft.com/office/drawing/2014/main" id="{E1169706-2771-1342-BC54-D83D997E21A0}"/>
              </a:ext>
            </a:extLst>
          </p:cNvPr>
          <p:cNvSpPr>
            <a:spLocks noGrp="1"/>
          </p:cNvSpPr>
          <p:nvPr userDrawn="1">
            <p:ph type="body" sz="quarter" idx="16" hasCustomPrompt="1"/>
          </p:nvPr>
        </p:nvSpPr>
        <p:spPr>
          <a:xfrm>
            <a:off x="6633219" y="3968986"/>
            <a:ext cx="2961276" cy="1599243"/>
          </a:xfrm>
        </p:spPr>
        <p:txBody>
          <a:bodyPr/>
          <a:lstStyle>
            <a:lvl1pPr algn="ctr">
              <a:defRPr sz="2100">
                <a:solidFill>
                  <a:schemeClr val="tx1"/>
                </a:solidFill>
                <a:latin typeface="+mj-lt"/>
              </a:defRPr>
            </a:lvl1pPr>
            <a:lvl2pPr marL="0" indent="0" algn="ctr">
              <a:buNone/>
              <a:defRPr sz="1500">
                <a:latin typeface="+mj-lt"/>
              </a:defRPr>
            </a:lvl2pPr>
            <a:lvl3pPr marL="4763" indent="0" algn="ctr">
              <a:buNone/>
              <a:tabLst/>
              <a:defRPr sz="12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id="{26D083DF-F4A2-154D-AA9B-C4ECB7018587}"/>
              </a:ext>
            </a:extLst>
          </p:cNvPr>
          <p:cNvSpPr>
            <a:spLocks noGrp="1"/>
          </p:cNvSpPr>
          <p:nvPr userDrawn="1">
            <p:ph type="ftr" sz="quarter" idx="19"/>
          </p:nvPr>
        </p:nvSpPr>
        <p:spPr/>
        <p:txBody>
          <a:bodyPr/>
          <a:lstStyle/>
          <a:p>
            <a:r>
              <a:rPr lang="en-US" dirty="0"/>
              <a:t>Footer</a:t>
            </a:r>
          </a:p>
        </p:txBody>
      </p:sp>
      <p:sp>
        <p:nvSpPr>
          <p:cNvPr id="7" name="Slide Number Placeholder 6">
            <a:extLst>
              <a:ext uri="{FF2B5EF4-FFF2-40B4-BE49-F238E27FC236}">
                <a16:creationId xmlns:a16="http://schemas.microsoft.com/office/drawing/2014/main" id="{D01172D9-C10D-224D-99BD-8F93F0014515}"/>
              </a:ext>
            </a:extLst>
          </p:cNvPr>
          <p:cNvSpPr>
            <a:spLocks noGrp="1"/>
          </p:cNvSpPr>
          <p:nvPr userDrawn="1">
            <p:ph type="sldNum" sz="quarter" idx="18"/>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3206883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PEAKER SLID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140E-C3B9-7249-8B71-09A343E86A9A}"/>
              </a:ext>
            </a:extLst>
          </p:cNvPr>
          <p:cNvSpPr>
            <a:spLocks noGrp="1"/>
          </p:cNvSpPr>
          <p:nvPr>
            <p:ph type="title"/>
          </p:nvPr>
        </p:nvSpPr>
        <p:spPr/>
        <p:txBody>
          <a:bodyPr/>
          <a:lstStyle/>
          <a:p>
            <a:r>
              <a:rPr lang="en-US"/>
              <a:t>Click to edit Master title style</a:t>
            </a:r>
          </a:p>
        </p:txBody>
      </p:sp>
      <p:sp>
        <p:nvSpPr>
          <p:cNvPr id="9" name="Picture Placeholder 12">
            <a:extLst>
              <a:ext uri="{FF2B5EF4-FFF2-40B4-BE49-F238E27FC236}">
                <a16:creationId xmlns:a16="http://schemas.microsoft.com/office/drawing/2014/main" id="{56D570B6-EDA8-D549-8E95-F9AE4E934A03}"/>
              </a:ext>
            </a:extLst>
          </p:cNvPr>
          <p:cNvSpPr>
            <a:spLocks noGrp="1"/>
          </p:cNvSpPr>
          <p:nvPr>
            <p:ph type="pic" sz="quarter" idx="19"/>
          </p:nvPr>
        </p:nvSpPr>
        <p:spPr>
          <a:xfrm>
            <a:off x="2465855" y="2144266"/>
            <a:ext cx="1633728" cy="1633728"/>
          </a:xfrm>
          <a:prstGeom prst="roundRect">
            <a:avLst>
              <a:gd name="adj" fmla="val 0"/>
            </a:avLst>
          </a:prstGeom>
          <a:solidFill>
            <a:schemeClr val="bg1"/>
          </a:solidFill>
          <a:ln w="25400">
            <a:noFill/>
          </a:ln>
        </p:spPr>
        <p:txBody>
          <a:bodyPr/>
          <a:lstStyle>
            <a:lvl1pPr>
              <a:defRPr sz="1000"/>
            </a:lvl1pPr>
          </a:lstStyle>
          <a:p>
            <a:r>
              <a:rPr lang="en-US" dirty="0"/>
              <a:t>Click icon to add picture</a:t>
            </a:r>
            <a:endParaRPr lang="uk-UA"/>
          </a:p>
        </p:txBody>
      </p:sp>
      <p:sp>
        <p:nvSpPr>
          <p:cNvPr id="16" name="Text Placeholder 2">
            <a:extLst>
              <a:ext uri="{FF2B5EF4-FFF2-40B4-BE49-F238E27FC236}">
                <a16:creationId xmlns:a16="http://schemas.microsoft.com/office/drawing/2014/main" id="{9E564787-CBDB-A747-8277-DB5B8577BE28}"/>
              </a:ext>
            </a:extLst>
          </p:cNvPr>
          <p:cNvSpPr>
            <a:spLocks noGrp="1"/>
          </p:cNvSpPr>
          <p:nvPr>
            <p:ph type="body" sz="quarter" idx="20" hasCustomPrompt="1"/>
          </p:nvPr>
        </p:nvSpPr>
        <p:spPr>
          <a:xfrm>
            <a:off x="2159514" y="3959626"/>
            <a:ext cx="2229756" cy="1599243"/>
          </a:xfrm>
        </p:spPr>
        <p:txBody>
          <a:bodyPr/>
          <a:lstStyle>
            <a:lvl1pPr algn="ctr">
              <a:defRPr sz="2100">
                <a:solidFill>
                  <a:schemeClr val="tx1"/>
                </a:solidFill>
                <a:latin typeface="+mj-lt"/>
              </a:defRPr>
            </a:lvl1pPr>
            <a:lvl2pPr marL="0" indent="0" algn="ctr">
              <a:buNone/>
              <a:defRPr sz="1500">
                <a:latin typeface="+mj-lt"/>
              </a:defRPr>
            </a:lvl2pPr>
            <a:lvl3pPr marL="4763" indent="0" algn="ctr">
              <a:buNone/>
              <a:tabLst/>
              <a:defRPr sz="1200"/>
            </a:lvl3pPr>
          </a:lstStyle>
          <a:p>
            <a:pPr lvl="0"/>
            <a:r>
              <a:rPr lang="en-US" dirty="0"/>
              <a:t>Name</a:t>
            </a:r>
          </a:p>
          <a:p>
            <a:pPr lvl="1"/>
            <a:r>
              <a:rPr lang="en-US" dirty="0"/>
              <a:t>Title</a:t>
            </a:r>
          </a:p>
          <a:p>
            <a:pPr lvl="2"/>
            <a:r>
              <a:rPr lang="en-US" dirty="0"/>
              <a:t>Brief bio copy</a:t>
            </a:r>
          </a:p>
        </p:txBody>
      </p:sp>
      <p:sp>
        <p:nvSpPr>
          <p:cNvPr id="11" name="Picture Placeholder 12"/>
          <p:cNvSpPr>
            <a:spLocks noGrp="1"/>
          </p:cNvSpPr>
          <p:nvPr>
            <p:ph type="pic" sz="quarter" idx="11"/>
          </p:nvPr>
        </p:nvSpPr>
        <p:spPr>
          <a:xfrm>
            <a:off x="5438860" y="2144266"/>
            <a:ext cx="1633728" cy="1633728"/>
          </a:xfrm>
          <a:prstGeom prst="roundRect">
            <a:avLst>
              <a:gd name="adj" fmla="val 0"/>
            </a:avLst>
          </a:prstGeom>
          <a:solidFill>
            <a:schemeClr val="bg1"/>
          </a:solidFill>
          <a:ln w="25400">
            <a:noFill/>
          </a:ln>
        </p:spPr>
        <p:txBody>
          <a:bodyPr/>
          <a:lstStyle>
            <a:lvl1pPr>
              <a:defRPr sz="1000"/>
            </a:lvl1pPr>
          </a:lstStyle>
          <a:p>
            <a:r>
              <a:rPr lang="en-US" dirty="0"/>
              <a:t>Click icon to add picture</a:t>
            </a:r>
            <a:endParaRPr lang="uk-UA" dirty="0"/>
          </a:p>
        </p:txBody>
      </p:sp>
      <p:sp>
        <p:nvSpPr>
          <p:cNvPr id="3" name="Text Placeholder 2">
            <a:extLst>
              <a:ext uri="{FF2B5EF4-FFF2-40B4-BE49-F238E27FC236}">
                <a16:creationId xmlns:a16="http://schemas.microsoft.com/office/drawing/2014/main" id="{DCB85BD6-1A03-1946-9B62-D5C7E43C47BF}"/>
              </a:ext>
            </a:extLst>
          </p:cNvPr>
          <p:cNvSpPr>
            <a:spLocks noGrp="1"/>
          </p:cNvSpPr>
          <p:nvPr>
            <p:ph type="body" sz="quarter" idx="15" hasCustomPrompt="1"/>
          </p:nvPr>
        </p:nvSpPr>
        <p:spPr>
          <a:xfrm>
            <a:off x="5140844" y="3959626"/>
            <a:ext cx="2229763" cy="1599243"/>
          </a:xfrm>
        </p:spPr>
        <p:txBody>
          <a:bodyPr/>
          <a:lstStyle>
            <a:lvl1pPr algn="ctr">
              <a:defRPr sz="2100">
                <a:solidFill>
                  <a:schemeClr val="tx1"/>
                </a:solidFill>
                <a:latin typeface="+mj-lt"/>
              </a:defRPr>
            </a:lvl1pPr>
            <a:lvl2pPr marL="0" indent="0" algn="ctr">
              <a:buNone/>
              <a:defRPr sz="1500">
                <a:latin typeface="+mj-lt"/>
              </a:defRPr>
            </a:lvl2pPr>
            <a:lvl3pPr marL="4763" indent="0" algn="ctr">
              <a:buNone/>
              <a:tabLst/>
              <a:defRPr sz="1200"/>
            </a:lvl3pPr>
          </a:lstStyle>
          <a:p>
            <a:pPr lvl="0"/>
            <a:r>
              <a:rPr lang="en-US" dirty="0"/>
              <a:t>Name</a:t>
            </a:r>
          </a:p>
          <a:p>
            <a:pPr lvl="1"/>
            <a:r>
              <a:rPr lang="en-US" dirty="0"/>
              <a:t>Title</a:t>
            </a:r>
          </a:p>
          <a:p>
            <a:pPr lvl="2"/>
            <a:r>
              <a:rPr lang="en-US" dirty="0"/>
              <a:t>Brief bio copy</a:t>
            </a:r>
          </a:p>
        </p:txBody>
      </p:sp>
      <p:sp>
        <p:nvSpPr>
          <p:cNvPr id="10" name="Picture Placeholder 12"/>
          <p:cNvSpPr>
            <a:spLocks noGrp="1"/>
          </p:cNvSpPr>
          <p:nvPr>
            <p:ph type="pic" sz="quarter" idx="12"/>
          </p:nvPr>
        </p:nvSpPr>
        <p:spPr>
          <a:xfrm>
            <a:off x="8406695" y="2144266"/>
            <a:ext cx="1633728" cy="1633728"/>
          </a:xfrm>
          <a:prstGeom prst="roundRect">
            <a:avLst>
              <a:gd name="adj" fmla="val 0"/>
            </a:avLst>
          </a:prstGeom>
          <a:solidFill>
            <a:schemeClr val="bg1"/>
          </a:solidFill>
          <a:ln w="25400">
            <a:noFill/>
          </a:ln>
        </p:spPr>
        <p:txBody>
          <a:bodyPr/>
          <a:lstStyle>
            <a:lvl1pPr>
              <a:defRPr sz="1000"/>
            </a:lvl1pPr>
          </a:lstStyle>
          <a:p>
            <a:r>
              <a:rPr lang="en-US" dirty="0"/>
              <a:t>Click icon to add picture</a:t>
            </a:r>
            <a:endParaRPr lang="uk-UA"/>
          </a:p>
        </p:txBody>
      </p:sp>
      <p:sp>
        <p:nvSpPr>
          <p:cNvPr id="12" name="Text Placeholder 2">
            <a:extLst>
              <a:ext uri="{FF2B5EF4-FFF2-40B4-BE49-F238E27FC236}">
                <a16:creationId xmlns:a16="http://schemas.microsoft.com/office/drawing/2014/main" id="{E1169706-2771-1342-BC54-D83D997E21A0}"/>
              </a:ext>
            </a:extLst>
          </p:cNvPr>
          <p:cNvSpPr>
            <a:spLocks noGrp="1"/>
          </p:cNvSpPr>
          <p:nvPr>
            <p:ph type="body" sz="quarter" idx="16" hasCustomPrompt="1"/>
          </p:nvPr>
        </p:nvSpPr>
        <p:spPr>
          <a:xfrm>
            <a:off x="8107991" y="3959626"/>
            <a:ext cx="2231136" cy="1599243"/>
          </a:xfrm>
        </p:spPr>
        <p:txBody>
          <a:bodyPr/>
          <a:lstStyle>
            <a:lvl1pPr algn="ctr">
              <a:defRPr sz="2100">
                <a:solidFill>
                  <a:schemeClr val="tx1"/>
                </a:solidFill>
                <a:latin typeface="+mj-lt"/>
              </a:defRPr>
            </a:lvl1pPr>
            <a:lvl2pPr marL="0" indent="0" algn="ctr">
              <a:buNone/>
              <a:defRPr sz="1500">
                <a:latin typeface="+mj-lt"/>
              </a:defRPr>
            </a:lvl2pPr>
            <a:lvl3pPr marL="4763" indent="0" algn="ctr">
              <a:buNone/>
              <a:tabLst/>
              <a:defRPr sz="12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id="{DA42D0F9-08A4-0F4D-A0B4-2042E516E6C7}"/>
              </a:ext>
            </a:extLst>
          </p:cNvPr>
          <p:cNvSpPr>
            <a:spLocks noGrp="1"/>
          </p:cNvSpPr>
          <p:nvPr>
            <p:ph type="ftr" sz="quarter" idx="21"/>
          </p:nvPr>
        </p:nvSpPr>
        <p:spPr/>
        <p:txBody>
          <a:bodyPr/>
          <a:lstStyle/>
          <a:p>
            <a:r>
              <a:rPr lang="en-US" dirty="0"/>
              <a:t>Footer</a:t>
            </a:r>
          </a:p>
        </p:txBody>
      </p:sp>
      <p:sp>
        <p:nvSpPr>
          <p:cNvPr id="7" name="Slide Number Placeholder 6">
            <a:extLst>
              <a:ext uri="{FF2B5EF4-FFF2-40B4-BE49-F238E27FC236}">
                <a16:creationId xmlns:a16="http://schemas.microsoft.com/office/drawing/2014/main" id="{D01172D9-C10D-224D-99BD-8F93F0014515}"/>
              </a:ext>
            </a:extLst>
          </p:cNvPr>
          <p:cNvSpPr>
            <a:spLocks noGrp="1"/>
          </p:cNvSpPr>
          <p:nvPr>
            <p:ph type="sldNum" sz="quarter" idx="18"/>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294079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ENT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73DB-1F75-834F-927D-ADB5216B269C}"/>
              </a:ext>
            </a:extLst>
          </p:cNvPr>
          <p:cNvSpPr>
            <a:spLocks noGrp="1"/>
          </p:cNvSpPr>
          <p:nvPr>
            <p:ph type="title"/>
          </p:nvPr>
        </p:nvSpPr>
        <p:spPr/>
        <p:txBody>
          <a:bodyPr/>
          <a:lstStyle/>
          <a:p>
            <a:r>
              <a:rPr lang="en-US" dirty="0"/>
              <a:t>Click to edit Master title style</a:t>
            </a:r>
          </a:p>
        </p:txBody>
      </p:sp>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685800" y="1463040"/>
            <a:ext cx="11137392" cy="4572000"/>
          </a:xfrm>
          <a:prstGeom prst="rect">
            <a:avLst/>
          </a:prstGeom>
        </p:spPr>
        <p:txBody>
          <a:bodyPr anchor="ctr"/>
          <a:lstStyle>
            <a:lvl1pPr marL="0" indent="0" algn="ctr">
              <a:lnSpc>
                <a:spcPct val="150000"/>
              </a:lnSpc>
              <a:buNone/>
              <a:defRPr sz="1425">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73BA5E07-3F71-5443-8384-74F9B787AEFC}"/>
              </a:ext>
            </a:extLst>
          </p:cNvPr>
          <p:cNvSpPr>
            <a:spLocks noGrp="1"/>
          </p:cNvSpPr>
          <p:nvPr>
            <p:ph type="ftr" sz="quarter" idx="15"/>
          </p:nvPr>
        </p:nvSpPr>
        <p:spPr/>
        <p:txBody>
          <a:bodyPr/>
          <a:lstStyle/>
          <a:p>
            <a:r>
              <a:rPr lang="en-US" dirty="0"/>
              <a:t>Footer</a:t>
            </a:r>
          </a:p>
        </p:txBody>
      </p:sp>
      <p:sp>
        <p:nvSpPr>
          <p:cNvPr id="7" name="Slide Number Placeholder 6">
            <a:extLst>
              <a:ext uri="{FF2B5EF4-FFF2-40B4-BE49-F238E27FC236}">
                <a16:creationId xmlns:a16="http://schemas.microsoft.com/office/drawing/2014/main" id="{E82A76A7-610A-284F-8CBA-26689485FF52}"/>
              </a:ext>
            </a:extLst>
          </p:cNvPr>
          <p:cNvSpPr>
            <a:spLocks noGrp="1"/>
          </p:cNvSpPr>
          <p:nvPr>
            <p:ph type="sldNum" sz="quarter" idx="14"/>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id="{74822584-F865-C34C-BE25-975BB9D4999A}"/>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10" name="Rectangle 9">
            <a:extLst>
              <a:ext uri="{FF2B5EF4-FFF2-40B4-BE49-F238E27FC236}">
                <a16:creationId xmlns:a16="http://schemas.microsoft.com/office/drawing/2014/main" id="{DDBD399A-EA85-0148-8D83-230A6B861269}"/>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Tree>
    <p:extLst>
      <p:ext uri="{BB962C8B-B14F-4D97-AF65-F5344CB8AC3E}">
        <p14:creationId xmlns:p14="http://schemas.microsoft.com/office/powerpoint/2010/main" val="180298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685800" y="1828800"/>
            <a:ext cx="11137392" cy="3044952"/>
          </a:xfrm>
          <a:prstGeom prst="rect">
            <a:avLst/>
          </a:prstGeom>
        </p:spPr>
        <p:txBody>
          <a:bodyPr anchor="ctr"/>
          <a:lstStyle>
            <a:lvl1pPr marL="0" indent="0" algn="ctr">
              <a:lnSpc>
                <a:spcPct val="100000"/>
              </a:lnSpc>
              <a:buNone/>
              <a:defRPr sz="24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CFB950B3-1F1A-9A44-8C60-DC7B00458312}"/>
              </a:ext>
            </a:extLst>
          </p:cNvPr>
          <p:cNvSpPr>
            <a:spLocks noGrp="1"/>
          </p:cNvSpPr>
          <p:nvPr>
            <p:ph type="ftr" sz="quarter" idx="15"/>
          </p:nvPr>
        </p:nvSpPr>
        <p:spPr/>
        <p:txBody>
          <a:bodyPr/>
          <a:lstStyle/>
          <a:p>
            <a:r>
              <a:rPr lang="en-US" dirty="0"/>
              <a:t>Footer</a:t>
            </a:r>
          </a:p>
        </p:txBody>
      </p:sp>
      <p:sp>
        <p:nvSpPr>
          <p:cNvPr id="3" name="Slide Number Placeholder 2">
            <a:extLst>
              <a:ext uri="{FF2B5EF4-FFF2-40B4-BE49-F238E27FC236}">
                <a16:creationId xmlns:a16="http://schemas.microsoft.com/office/drawing/2014/main" id="{8A423E85-AE4F-9A4A-9A32-BC2475460C74}"/>
              </a:ext>
            </a:extLst>
          </p:cNvPr>
          <p:cNvSpPr>
            <a:spLocks noGrp="1"/>
          </p:cNvSpPr>
          <p:nvPr>
            <p:ph type="sldNum" sz="quarter" idx="14"/>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id="{1F052C87-FB9F-0E4C-91F5-F939F69776C3}"/>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9" name="Rectangle 8">
            <a:extLst>
              <a:ext uri="{FF2B5EF4-FFF2-40B4-BE49-F238E27FC236}">
                <a16:creationId xmlns:a16="http://schemas.microsoft.com/office/drawing/2014/main" id="{A69A2938-0DA7-934D-B9C9-9C7C73E9C063}"/>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Tree>
    <p:extLst>
      <p:ext uri="{BB962C8B-B14F-4D97-AF65-F5344CB8AC3E}">
        <p14:creationId xmlns:p14="http://schemas.microsoft.com/office/powerpoint/2010/main" val="11991944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AKE A STATM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8D6957-8385-BA41-AC67-96E9BF1EE284}"/>
              </a:ext>
            </a:extLst>
          </p:cNvPr>
          <p:cNvSpPr>
            <a:spLocks noGrp="1"/>
          </p:cNvSpPr>
          <p:nvPr userDrawn="1">
            <p:ph type="body" sz="quarter" idx="13"/>
          </p:nvPr>
        </p:nvSpPr>
        <p:spPr>
          <a:xfrm>
            <a:off x="685799" y="2095152"/>
            <a:ext cx="4443984" cy="2667701"/>
          </a:xfrm>
        </p:spPr>
        <p:txBody>
          <a:bodyPr anchor="ctr"/>
          <a:lstStyle>
            <a:lvl1pPr>
              <a:defRPr sz="4050">
                <a:solidFill>
                  <a:schemeClr val="tx1"/>
                </a:solidFill>
                <a:latin typeface="+mj-lt"/>
              </a:defRPr>
            </a:lvl1pPr>
          </a:lstStyle>
          <a:p>
            <a:pPr lvl="0"/>
            <a:endParaRPr lang="en-US" dirty="0"/>
          </a:p>
        </p:txBody>
      </p:sp>
      <p:sp>
        <p:nvSpPr>
          <p:cNvPr id="6" name="Text Placeholder 3">
            <a:extLst>
              <a:ext uri="{FF2B5EF4-FFF2-40B4-BE49-F238E27FC236}">
                <a16:creationId xmlns:a16="http://schemas.microsoft.com/office/drawing/2014/main" id="{44254290-7DE3-6B44-8595-33F864E0761D}"/>
              </a:ext>
            </a:extLst>
          </p:cNvPr>
          <p:cNvSpPr>
            <a:spLocks noGrp="1"/>
          </p:cNvSpPr>
          <p:nvPr userDrawn="1">
            <p:ph type="body" sz="quarter" idx="12"/>
          </p:nvPr>
        </p:nvSpPr>
        <p:spPr>
          <a:xfrm>
            <a:off x="5522298" y="2095152"/>
            <a:ext cx="6300895" cy="2667701"/>
          </a:xfrm>
          <a:prstGeom prst="rect">
            <a:avLst/>
          </a:prstGeom>
        </p:spPr>
        <p:txBody>
          <a:bodyPr anchor="ctr"/>
          <a:lstStyle>
            <a:lvl1pPr marL="0" indent="0" algn="l">
              <a:lnSpc>
                <a:spcPct val="150000"/>
              </a:lnSpc>
              <a:buNone/>
              <a:defRPr sz="1425">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5312AA11-764E-7047-9DB2-3929FBD5C174}"/>
              </a:ext>
            </a:extLst>
          </p:cNvPr>
          <p:cNvSpPr>
            <a:spLocks noGrp="1"/>
          </p:cNvSpPr>
          <p:nvPr userDrawn="1">
            <p:ph type="ftr" sz="quarter" idx="16"/>
          </p:nvPr>
        </p:nvSpPr>
        <p:spPr/>
        <p:txBody>
          <a:bodyPr/>
          <a:lstStyle/>
          <a:p>
            <a:r>
              <a:rPr lang="en-US" dirty="0"/>
              <a:t>Footer</a:t>
            </a:r>
          </a:p>
        </p:txBody>
      </p:sp>
      <p:sp>
        <p:nvSpPr>
          <p:cNvPr id="7" name="Slide Number Placeholder 6">
            <a:extLst>
              <a:ext uri="{FF2B5EF4-FFF2-40B4-BE49-F238E27FC236}">
                <a16:creationId xmlns:a16="http://schemas.microsoft.com/office/drawing/2014/main" id="{F2E93802-628D-014A-8342-91C92F75B630}"/>
              </a:ext>
            </a:extLst>
          </p:cNvPr>
          <p:cNvSpPr>
            <a:spLocks noGrp="1"/>
          </p:cNvSpPr>
          <p:nvPr userDrawn="1">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id="{AE8DDFF3-88F3-0E45-B4F0-570E0206884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10" name="Rectangle 9">
            <a:extLst>
              <a:ext uri="{FF2B5EF4-FFF2-40B4-BE49-F238E27FC236}">
                <a16:creationId xmlns:a16="http://schemas.microsoft.com/office/drawing/2014/main" id="{6B48FEC4-E132-FB44-B240-ADD130D11831}"/>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cxnSp>
        <p:nvCxnSpPr>
          <p:cNvPr id="9" name="Straight Connector 8">
            <a:extLst>
              <a:ext uri="{FF2B5EF4-FFF2-40B4-BE49-F238E27FC236}">
                <a16:creationId xmlns:a16="http://schemas.microsoft.com/office/drawing/2014/main" id="{45EB701E-8C4A-3047-AED1-EAE347434DE6}"/>
              </a:ext>
            </a:extLst>
          </p:cNvPr>
          <p:cNvCxnSpPr>
            <a:cxnSpLocks/>
          </p:cNvCxnSpPr>
          <p:nvPr userDrawn="1"/>
        </p:nvCxnSpPr>
        <p:spPr>
          <a:xfrm>
            <a:off x="5324867" y="2095152"/>
            <a:ext cx="0" cy="2667701"/>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7605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2D9A-4AE7-D24A-B935-D891CC9DAAD3}"/>
              </a:ext>
            </a:extLst>
          </p:cNvPr>
          <p:cNvSpPr>
            <a:spLocks noGrp="1"/>
          </p:cNvSpPr>
          <p:nvPr userDrawn="1">
            <p:ph type="title"/>
          </p:nvPr>
        </p:nvSpPr>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DB6F82DE-D60B-DC4F-BF67-13C1749FD2B2}"/>
              </a:ext>
            </a:extLst>
          </p:cNvPr>
          <p:cNvSpPr>
            <a:spLocks noGrp="1"/>
          </p:cNvSpPr>
          <p:nvPr userDrawn="1">
            <p:ph type="body" sz="quarter" idx="16"/>
          </p:nvPr>
        </p:nvSpPr>
        <p:spPr>
          <a:xfrm>
            <a:off x="685800"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3D2A7B6D-F215-164B-AB00-58091BC04357}"/>
              </a:ext>
            </a:extLst>
          </p:cNvPr>
          <p:cNvSpPr>
            <a:spLocks noGrp="1"/>
          </p:cNvSpPr>
          <p:nvPr userDrawn="1">
            <p:ph type="body" sz="quarter" idx="17"/>
          </p:nvPr>
        </p:nvSpPr>
        <p:spPr>
          <a:xfrm>
            <a:off x="6437377" y="1463040"/>
            <a:ext cx="5386559"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C09E3132-41DD-5640-81C9-CA94A8DA1D0F}"/>
              </a:ext>
            </a:extLst>
          </p:cNvPr>
          <p:cNvSpPr>
            <a:spLocks noGrp="1"/>
          </p:cNvSpPr>
          <p:nvPr userDrawn="1">
            <p:ph type="ftr" sz="quarter" idx="18"/>
          </p:nvPr>
        </p:nvSpPr>
        <p:spPr/>
        <p:txBody>
          <a:bodyPr/>
          <a:lstStyle/>
          <a:p>
            <a:r>
              <a:rPr lang="en-US" dirty="0"/>
              <a:t>Footer</a:t>
            </a:r>
          </a:p>
        </p:txBody>
      </p:sp>
      <p:sp>
        <p:nvSpPr>
          <p:cNvPr id="7" name="Slide Number Placeholder 6">
            <a:extLst>
              <a:ext uri="{FF2B5EF4-FFF2-40B4-BE49-F238E27FC236}">
                <a16:creationId xmlns:a16="http://schemas.microsoft.com/office/drawing/2014/main" id="{B64540F1-D8A0-FF46-B1EA-4E900B8607C0}"/>
              </a:ext>
            </a:extLst>
          </p:cNvPr>
          <p:cNvSpPr>
            <a:spLocks noGrp="1"/>
          </p:cNvSpPr>
          <p:nvPr userDrawn="1">
            <p:ph type="sldNum" sz="quarter" idx="14"/>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grpSp>
        <p:nvGrpSpPr>
          <p:cNvPr id="19" name="Group 18">
            <a:extLst>
              <a:ext uri="{FF2B5EF4-FFF2-40B4-BE49-F238E27FC236}">
                <a16:creationId xmlns:a16="http://schemas.microsoft.com/office/drawing/2014/main" id="{3C1FAF78-10EF-9245-B0F0-C5520AFFAF52}"/>
              </a:ext>
            </a:extLst>
          </p:cNvPr>
          <p:cNvGrpSpPr/>
          <p:nvPr userDrawn="1"/>
        </p:nvGrpSpPr>
        <p:grpSpPr>
          <a:xfrm>
            <a:off x="-1" y="0"/>
            <a:ext cx="320041" cy="6858000"/>
            <a:chOff x="-1" y="0"/>
            <a:chExt cx="320041" cy="6858000"/>
          </a:xfrm>
        </p:grpSpPr>
        <p:sp>
          <p:nvSpPr>
            <p:cNvPr id="16" name="Rectangle 15">
              <a:extLst>
                <a:ext uri="{FF2B5EF4-FFF2-40B4-BE49-F238E27FC236}">
                  <a16:creationId xmlns:a16="http://schemas.microsoft.com/office/drawing/2014/main" id="{35885738-3B2A-BF4F-932E-64383B048B20}"/>
                </a:ext>
              </a:extLst>
            </p:cNvPr>
            <p:cNvSpPr/>
            <p:nvPr userDrawn="1"/>
          </p:nvSpPr>
          <p:spPr>
            <a:xfrm>
              <a:off x="-1" y="0"/>
              <a:ext cx="320041" cy="9692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dirty="0">
                <a:solidFill>
                  <a:schemeClr val="tx1"/>
                </a:solidFill>
              </a:endParaRPr>
            </a:p>
          </p:txBody>
        </p:sp>
        <p:pic>
          <p:nvPicPr>
            <p:cNvPr id="18" name="Picture 17">
              <a:extLst>
                <a:ext uri="{FF2B5EF4-FFF2-40B4-BE49-F238E27FC236}">
                  <a16:creationId xmlns:a16="http://schemas.microsoft.com/office/drawing/2014/main" id="{663659F7-FA44-E74C-A47D-AD78372A99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41400"/>
              <a:ext cx="317500" cy="5816600"/>
            </a:xfrm>
            <a:prstGeom prst="rect">
              <a:avLst/>
            </a:prstGeom>
          </p:spPr>
        </p:pic>
      </p:grpSp>
    </p:spTree>
    <p:extLst>
      <p:ext uri="{BB962C8B-B14F-4D97-AF65-F5344CB8AC3E}">
        <p14:creationId xmlns:p14="http://schemas.microsoft.com/office/powerpoint/2010/main" val="23736581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3646-16B9-0F4C-9B07-2AE355DE9C09}"/>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48DC3CF-062F-6D4A-B068-360B58638D85}"/>
              </a:ext>
            </a:extLst>
          </p:cNvPr>
          <p:cNvSpPr>
            <a:spLocks noGrp="1"/>
          </p:cNvSpPr>
          <p:nvPr>
            <p:ph type="body" sz="quarter" idx="17"/>
          </p:nvPr>
        </p:nvSpPr>
        <p:spPr>
          <a:xfrm>
            <a:off x="685800" y="1463040"/>
            <a:ext cx="3209544"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593CA37B-759A-264A-954C-81B341DC92B6}"/>
              </a:ext>
            </a:extLst>
          </p:cNvPr>
          <p:cNvSpPr>
            <a:spLocks noGrp="1"/>
          </p:cNvSpPr>
          <p:nvPr>
            <p:ph type="body" sz="quarter" idx="19"/>
          </p:nvPr>
        </p:nvSpPr>
        <p:spPr>
          <a:xfrm>
            <a:off x="4649979"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B088EC3E-2BC0-6F4F-99A5-C254D1B5014E}"/>
              </a:ext>
            </a:extLst>
          </p:cNvPr>
          <p:cNvSpPr>
            <a:spLocks noGrp="1"/>
          </p:cNvSpPr>
          <p:nvPr>
            <p:ph type="body" sz="quarter" idx="18"/>
          </p:nvPr>
        </p:nvSpPr>
        <p:spPr>
          <a:xfrm>
            <a:off x="8610600"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1FF71666-31D6-0B41-921D-895B647FE59D}"/>
              </a:ext>
            </a:extLst>
          </p:cNvPr>
          <p:cNvSpPr>
            <a:spLocks noGrp="1"/>
          </p:cNvSpPr>
          <p:nvPr>
            <p:ph type="ftr" sz="quarter" idx="20"/>
          </p:nvPr>
        </p:nvSpPr>
        <p:spPr/>
        <p:txBody>
          <a:bodyPr/>
          <a:lstStyle/>
          <a:p>
            <a:r>
              <a:rPr lang="en-US" dirty="0"/>
              <a:t>Footer</a:t>
            </a:r>
          </a:p>
        </p:txBody>
      </p:sp>
      <p:sp>
        <p:nvSpPr>
          <p:cNvPr id="6" name="Slide Number Placeholder 5">
            <a:extLst>
              <a:ext uri="{FF2B5EF4-FFF2-40B4-BE49-F238E27FC236}">
                <a16:creationId xmlns:a16="http://schemas.microsoft.com/office/drawing/2014/main" id="{4AB6A206-F521-BF45-9311-E95E6E8C51C8}"/>
              </a:ext>
            </a:extLst>
          </p:cNvPr>
          <p:cNvSpPr>
            <a:spLocks noGrp="1"/>
          </p:cNvSpPr>
          <p:nvPr>
            <p:ph type="sldNum" sz="quarter" idx="16"/>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2" name="Rectangle 11">
            <a:extLst>
              <a:ext uri="{FF2B5EF4-FFF2-40B4-BE49-F238E27FC236}">
                <a16:creationId xmlns:a16="http://schemas.microsoft.com/office/drawing/2014/main" id="{798696DA-E60F-B14F-849A-E74914636560}"/>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13" name="Rectangle 12">
            <a:extLst>
              <a:ext uri="{FF2B5EF4-FFF2-40B4-BE49-F238E27FC236}">
                <a16:creationId xmlns:a16="http://schemas.microsoft.com/office/drawing/2014/main" id="{D0F6C489-9BFB-364A-9B66-9FD1C9534EF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Tree>
    <p:extLst>
      <p:ext uri="{BB962C8B-B14F-4D97-AF65-F5344CB8AC3E}">
        <p14:creationId xmlns:p14="http://schemas.microsoft.com/office/powerpoint/2010/main" val="13064129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 6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279D-A6D5-BF4C-8881-FB4D65FFD628}"/>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48DC3CF-062F-6D4A-B068-360B58638D85}"/>
              </a:ext>
            </a:extLst>
          </p:cNvPr>
          <p:cNvSpPr>
            <a:spLocks noGrp="1"/>
          </p:cNvSpPr>
          <p:nvPr>
            <p:ph type="body" sz="quarter" idx="17"/>
          </p:nvPr>
        </p:nvSpPr>
        <p:spPr>
          <a:xfrm>
            <a:off x="685800" y="1463040"/>
            <a:ext cx="3212592" cy="18288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id="{93C30871-9CE5-704E-918A-539E74CBFFA3}"/>
              </a:ext>
            </a:extLst>
          </p:cNvPr>
          <p:cNvSpPr>
            <a:spLocks noGrp="1"/>
          </p:cNvSpPr>
          <p:nvPr>
            <p:ph type="body" sz="quarter" idx="19"/>
          </p:nvPr>
        </p:nvSpPr>
        <p:spPr>
          <a:xfrm>
            <a:off x="4648200" y="1463040"/>
            <a:ext cx="3212592" cy="18288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10" name="Text Placeholder 2">
            <a:extLst>
              <a:ext uri="{FF2B5EF4-FFF2-40B4-BE49-F238E27FC236}">
                <a16:creationId xmlns:a16="http://schemas.microsoft.com/office/drawing/2014/main" id="{B088EC3E-2BC0-6F4F-99A5-C254D1B5014E}"/>
              </a:ext>
            </a:extLst>
          </p:cNvPr>
          <p:cNvSpPr>
            <a:spLocks noGrp="1"/>
          </p:cNvSpPr>
          <p:nvPr>
            <p:ph type="body" sz="quarter" idx="18"/>
          </p:nvPr>
        </p:nvSpPr>
        <p:spPr>
          <a:xfrm>
            <a:off x="8613648" y="1463040"/>
            <a:ext cx="3212592" cy="18288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8" name="Text Placeholder 2">
            <a:extLst>
              <a:ext uri="{FF2B5EF4-FFF2-40B4-BE49-F238E27FC236}">
                <a16:creationId xmlns:a16="http://schemas.microsoft.com/office/drawing/2014/main" id="{4092D13B-F05B-DB46-9F08-B097B3E0908C}"/>
              </a:ext>
            </a:extLst>
          </p:cNvPr>
          <p:cNvSpPr>
            <a:spLocks noGrp="1"/>
          </p:cNvSpPr>
          <p:nvPr>
            <p:ph type="body" sz="quarter" idx="20"/>
          </p:nvPr>
        </p:nvSpPr>
        <p:spPr>
          <a:xfrm>
            <a:off x="685800" y="3894435"/>
            <a:ext cx="3212592" cy="18288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id="{0F2ECC7E-EB13-D640-8266-A7D8A5D4A598}"/>
              </a:ext>
            </a:extLst>
          </p:cNvPr>
          <p:cNvSpPr>
            <a:spLocks noGrp="1"/>
          </p:cNvSpPr>
          <p:nvPr>
            <p:ph type="body" sz="quarter" idx="21"/>
          </p:nvPr>
        </p:nvSpPr>
        <p:spPr>
          <a:xfrm>
            <a:off x="4648200" y="3892741"/>
            <a:ext cx="3212592" cy="18288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13" name="Text Placeholder 2">
            <a:extLst>
              <a:ext uri="{FF2B5EF4-FFF2-40B4-BE49-F238E27FC236}">
                <a16:creationId xmlns:a16="http://schemas.microsoft.com/office/drawing/2014/main" id="{F22C77D9-380D-3D40-88C7-383D26FB957D}"/>
              </a:ext>
            </a:extLst>
          </p:cNvPr>
          <p:cNvSpPr>
            <a:spLocks noGrp="1"/>
          </p:cNvSpPr>
          <p:nvPr>
            <p:ph type="body" sz="quarter" idx="22"/>
          </p:nvPr>
        </p:nvSpPr>
        <p:spPr>
          <a:xfrm>
            <a:off x="8610600" y="3892741"/>
            <a:ext cx="3212592" cy="18288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id="{1310B9EB-429D-844E-A6DF-04F458ECEDA9}"/>
              </a:ext>
            </a:extLst>
          </p:cNvPr>
          <p:cNvSpPr>
            <a:spLocks noGrp="1"/>
          </p:cNvSpPr>
          <p:nvPr>
            <p:ph type="ftr" sz="quarter" idx="23"/>
          </p:nvPr>
        </p:nvSpPr>
        <p:spPr/>
        <p:txBody>
          <a:bodyPr/>
          <a:lstStyle/>
          <a:p>
            <a:r>
              <a:rPr lang="en-US" dirty="0"/>
              <a:t>Footer</a:t>
            </a:r>
          </a:p>
        </p:txBody>
      </p:sp>
      <p:sp>
        <p:nvSpPr>
          <p:cNvPr id="6" name="Slide Number Placeholder 5">
            <a:extLst>
              <a:ext uri="{FF2B5EF4-FFF2-40B4-BE49-F238E27FC236}">
                <a16:creationId xmlns:a16="http://schemas.microsoft.com/office/drawing/2014/main" id="{4AB6A206-F521-BF45-9311-E95E6E8C51C8}"/>
              </a:ext>
            </a:extLst>
          </p:cNvPr>
          <p:cNvSpPr>
            <a:spLocks noGrp="1"/>
          </p:cNvSpPr>
          <p:nvPr>
            <p:ph type="sldNum" sz="quarter" idx="16"/>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grpSp>
        <p:nvGrpSpPr>
          <p:cNvPr id="15" name="Group 14">
            <a:extLst>
              <a:ext uri="{FF2B5EF4-FFF2-40B4-BE49-F238E27FC236}">
                <a16:creationId xmlns:a16="http://schemas.microsoft.com/office/drawing/2014/main" id="{D4ED88DB-5005-0E4B-9A5D-18E3BE61C9A9}"/>
              </a:ext>
            </a:extLst>
          </p:cNvPr>
          <p:cNvGrpSpPr/>
          <p:nvPr userDrawn="1"/>
        </p:nvGrpSpPr>
        <p:grpSpPr>
          <a:xfrm>
            <a:off x="-1" y="0"/>
            <a:ext cx="320041" cy="6858000"/>
            <a:chOff x="-1" y="0"/>
            <a:chExt cx="320041" cy="6858000"/>
          </a:xfrm>
        </p:grpSpPr>
        <p:sp>
          <p:nvSpPr>
            <p:cNvPr id="18" name="Rectangle 17">
              <a:extLst>
                <a:ext uri="{FF2B5EF4-FFF2-40B4-BE49-F238E27FC236}">
                  <a16:creationId xmlns:a16="http://schemas.microsoft.com/office/drawing/2014/main" id="{A98514AE-BC7F-F34A-B326-DC9C9B1BE82D}"/>
                </a:ext>
              </a:extLst>
            </p:cNvPr>
            <p:cNvSpPr/>
            <p:nvPr userDrawn="1"/>
          </p:nvSpPr>
          <p:spPr>
            <a:xfrm>
              <a:off x="-1" y="0"/>
              <a:ext cx="320041" cy="9692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dirty="0">
                <a:solidFill>
                  <a:schemeClr val="tx1"/>
                </a:solidFill>
              </a:endParaRPr>
            </a:p>
          </p:txBody>
        </p:sp>
        <p:pic>
          <p:nvPicPr>
            <p:cNvPr id="19" name="Picture 18">
              <a:extLst>
                <a:ext uri="{FF2B5EF4-FFF2-40B4-BE49-F238E27FC236}">
                  <a16:creationId xmlns:a16="http://schemas.microsoft.com/office/drawing/2014/main" id="{32B1C580-D102-FC4A-8250-39B280ABCA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41400"/>
              <a:ext cx="317500" cy="5816600"/>
            </a:xfrm>
            <a:prstGeom prst="rect">
              <a:avLst/>
            </a:prstGeom>
          </p:spPr>
        </p:pic>
      </p:grpSp>
    </p:spTree>
    <p:extLst>
      <p:ext uri="{BB962C8B-B14F-4D97-AF65-F5344CB8AC3E}">
        <p14:creationId xmlns:p14="http://schemas.microsoft.com/office/powerpoint/2010/main" val="31078870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CON - 1 VERTICAL">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id="{E126BDFA-0B7C-C04E-9B57-456717EB7F02}"/>
              </a:ext>
            </a:extLst>
          </p:cNvPr>
          <p:cNvSpPr>
            <a:spLocks noGrp="1"/>
          </p:cNvSpPr>
          <p:nvPr>
            <p:ph type="pic" sz="quarter" idx="13"/>
          </p:nvPr>
        </p:nvSpPr>
        <p:spPr>
          <a:xfrm>
            <a:off x="685801" y="2770265"/>
            <a:ext cx="1645561" cy="1423132"/>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728608" y="2770265"/>
            <a:ext cx="9094584" cy="1423132"/>
          </a:xfrm>
        </p:spPr>
        <p:txBody>
          <a:bodyPr anchor="ct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3" name="Slide Number Placeholder 2">
            <a:extLst>
              <a:ext uri="{FF2B5EF4-FFF2-40B4-BE49-F238E27FC236}">
                <a16:creationId xmlns:a16="http://schemas.microsoft.com/office/drawing/2014/main" id="{0F263527-8F06-2A46-8880-B40F067DECB8}"/>
              </a:ext>
            </a:extLst>
          </p:cNvPr>
          <p:cNvSpPr>
            <a:spLocks noGrp="1"/>
          </p:cNvSpPr>
          <p:nvPr>
            <p:ph type="sldNum" sz="quarter" idx="17"/>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6" name="Title 5">
            <a:extLst>
              <a:ext uri="{FF2B5EF4-FFF2-40B4-BE49-F238E27FC236}">
                <a16:creationId xmlns:a16="http://schemas.microsoft.com/office/drawing/2014/main" id="{75262ABD-8F75-1C4F-A2F1-BC8E46DC2632}"/>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2F4D902F-E8C5-B04C-9627-8A78833A1ACA}"/>
              </a:ext>
            </a:extLst>
          </p:cNvPr>
          <p:cNvSpPr>
            <a:spLocks noGrp="1"/>
          </p:cNvSpPr>
          <p:nvPr>
            <p:ph type="ftr" sz="quarter" idx="18"/>
          </p:nvPr>
        </p:nvSpPr>
        <p:spPr/>
        <p:txBody>
          <a:bodyPr/>
          <a:lstStyle/>
          <a:p>
            <a:r>
              <a:rPr lang="en-US" dirty="0"/>
              <a:t>Footer</a:t>
            </a:r>
          </a:p>
        </p:txBody>
      </p:sp>
      <p:cxnSp>
        <p:nvCxnSpPr>
          <p:cNvPr id="10" name="Straight Connector 9">
            <a:extLst>
              <a:ext uri="{FF2B5EF4-FFF2-40B4-BE49-F238E27FC236}">
                <a16:creationId xmlns:a16="http://schemas.microsoft.com/office/drawing/2014/main" id="{09FB49E5-2828-DE4F-B8C9-053DE584B80B}"/>
              </a:ext>
            </a:extLst>
          </p:cNvPr>
          <p:cNvCxnSpPr>
            <a:cxnSpLocks/>
          </p:cNvCxnSpPr>
          <p:nvPr userDrawn="1"/>
        </p:nvCxnSpPr>
        <p:spPr>
          <a:xfrm>
            <a:off x="2535904" y="2770265"/>
            <a:ext cx="0" cy="1423132"/>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0512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CONS - 2 HORIZONTAL">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id="{E126BDFA-0B7C-C04E-9B57-456717EB7F02}"/>
              </a:ext>
            </a:extLst>
          </p:cNvPr>
          <p:cNvSpPr>
            <a:spLocks noGrp="1"/>
          </p:cNvSpPr>
          <p:nvPr>
            <p:ph type="pic" sz="quarter" idx="13"/>
          </p:nvPr>
        </p:nvSpPr>
        <p:spPr>
          <a:xfrm>
            <a:off x="3336592" y="1930900"/>
            <a:ext cx="1378759" cy="1192393"/>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173701" y="3301341"/>
            <a:ext cx="3710400" cy="1905661"/>
          </a:xfrm>
        </p:spPr>
        <p:txBody>
          <a:bodyPr/>
          <a:lstStyle>
            <a:lvl1pPr algn="ctr">
              <a:defRPr>
                <a:solidFill>
                  <a:schemeClr val="tx1"/>
                </a:solidFill>
                <a:latin typeface="+mj-lt"/>
              </a:defRPr>
            </a:lvl1pPr>
            <a:lvl2pPr marL="0" indent="0" algn="ctr">
              <a:buNone/>
              <a:defRPr sz="12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24" name="Picture Placeholder 2">
            <a:extLst>
              <a:ext uri="{FF2B5EF4-FFF2-40B4-BE49-F238E27FC236}">
                <a16:creationId xmlns:a16="http://schemas.microsoft.com/office/drawing/2014/main" id="{780CF7B0-EA2B-434F-9B2A-993AB4726722}"/>
              </a:ext>
            </a:extLst>
          </p:cNvPr>
          <p:cNvSpPr>
            <a:spLocks noGrp="1"/>
          </p:cNvSpPr>
          <p:nvPr>
            <p:ph type="pic" sz="quarter" idx="16"/>
          </p:nvPr>
        </p:nvSpPr>
        <p:spPr>
          <a:xfrm>
            <a:off x="7792137" y="1930899"/>
            <a:ext cx="1378759" cy="1192393"/>
          </a:xfrm>
          <a:solidFill>
            <a:schemeClr val="bg1"/>
          </a:solidFill>
        </p:spPr>
        <p:txBody>
          <a:bodyPr/>
          <a:lstStyle/>
          <a:p>
            <a:endParaRPr lang="en-US" dirty="0"/>
          </a:p>
        </p:txBody>
      </p:sp>
      <p:cxnSp>
        <p:nvCxnSpPr>
          <p:cNvPr id="27" name="Straight Connector 26">
            <a:extLst>
              <a:ext uri="{FF2B5EF4-FFF2-40B4-BE49-F238E27FC236}">
                <a16:creationId xmlns:a16="http://schemas.microsoft.com/office/drawing/2014/main" id="{74E25944-4393-8543-AE8A-E5D9AF1323DF}"/>
              </a:ext>
            </a:extLst>
          </p:cNvPr>
          <p:cNvCxnSpPr>
            <a:cxnSpLocks/>
          </p:cNvCxnSpPr>
          <p:nvPr userDrawn="1"/>
        </p:nvCxnSpPr>
        <p:spPr>
          <a:xfrm>
            <a:off x="6254496"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27">
            <a:extLst>
              <a:ext uri="{FF2B5EF4-FFF2-40B4-BE49-F238E27FC236}">
                <a16:creationId xmlns:a16="http://schemas.microsoft.com/office/drawing/2014/main" id="{CE7E8E85-19A6-BB4F-94D3-8658C0617C72}"/>
              </a:ext>
            </a:extLst>
          </p:cNvPr>
          <p:cNvSpPr>
            <a:spLocks noGrp="1"/>
          </p:cNvSpPr>
          <p:nvPr>
            <p:ph type="body" sz="quarter" idx="17"/>
          </p:nvPr>
        </p:nvSpPr>
        <p:spPr>
          <a:xfrm>
            <a:off x="6625286" y="3301341"/>
            <a:ext cx="3712463" cy="1905661"/>
          </a:xfrm>
        </p:spPr>
        <p:txBody>
          <a:bodyPr/>
          <a:lstStyle>
            <a:lvl1pPr algn="ctr">
              <a:defRPr>
                <a:solidFill>
                  <a:schemeClr val="tx1"/>
                </a:solidFill>
                <a:latin typeface="+mj-lt"/>
              </a:defRPr>
            </a:lvl1pPr>
            <a:lvl2pPr marL="0" indent="0" algn="ctr">
              <a:buNone/>
              <a:defRPr sz="12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70E95E8C-2A98-CC4D-A3F1-FC3C3372767D}"/>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7224378D-8474-5E4A-9E3A-E7C27253A0B7}"/>
              </a:ext>
            </a:extLst>
          </p:cNvPr>
          <p:cNvSpPr>
            <a:spLocks noGrp="1"/>
          </p:cNvSpPr>
          <p:nvPr>
            <p:ph type="sldNum" sz="quarter" idx="19"/>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38862C28-A2FE-244C-9BE4-B00BF8CD10C1}"/>
              </a:ext>
            </a:extLst>
          </p:cNvPr>
          <p:cNvSpPr>
            <a:spLocks noGrp="1"/>
          </p:cNvSpPr>
          <p:nvPr>
            <p:ph type="ftr" sz="quarter" idx="20"/>
          </p:nvPr>
        </p:nvSpPr>
        <p:spPr/>
        <p:txBody>
          <a:bodyPr/>
          <a:lstStyle/>
          <a:p>
            <a:r>
              <a:rPr lang="en-US" dirty="0"/>
              <a:t>Footer</a:t>
            </a:r>
          </a:p>
        </p:txBody>
      </p:sp>
    </p:spTree>
    <p:extLst>
      <p:ext uri="{BB962C8B-B14F-4D97-AF65-F5344CB8AC3E}">
        <p14:creationId xmlns:p14="http://schemas.microsoft.com/office/powerpoint/2010/main" val="12187812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CONS - 3 HORIZONT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1396120" y="3303734"/>
            <a:ext cx="2733400" cy="1903267"/>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4" name="Picture Placeholder 2">
            <a:extLst>
              <a:ext uri="{FF2B5EF4-FFF2-40B4-BE49-F238E27FC236}">
                <a16:creationId xmlns:a16="http://schemas.microsoft.com/office/drawing/2014/main" id="{780CF7B0-EA2B-434F-9B2A-993AB4726722}"/>
              </a:ext>
            </a:extLst>
          </p:cNvPr>
          <p:cNvSpPr>
            <a:spLocks noGrp="1"/>
          </p:cNvSpPr>
          <p:nvPr>
            <p:ph type="pic" sz="quarter" idx="16"/>
          </p:nvPr>
        </p:nvSpPr>
        <p:spPr>
          <a:xfrm>
            <a:off x="5565118" y="1928462"/>
            <a:ext cx="1378759" cy="1192393"/>
          </a:xfrm>
          <a:solidFill>
            <a:schemeClr val="bg1"/>
          </a:solidFill>
        </p:spPr>
        <p:txBody>
          <a:bodyPr/>
          <a:lstStyle/>
          <a:p>
            <a:endParaRPr lang="en-US" dirty="0"/>
          </a:p>
        </p:txBody>
      </p:sp>
      <p:cxnSp>
        <p:nvCxnSpPr>
          <p:cNvPr id="10" name="Straight Connector 9">
            <a:extLst>
              <a:ext uri="{FF2B5EF4-FFF2-40B4-BE49-F238E27FC236}">
                <a16:creationId xmlns:a16="http://schemas.microsoft.com/office/drawing/2014/main" id="{56B34F5E-0220-E146-B13E-A1B31EEC62EA}"/>
              </a:ext>
            </a:extLst>
          </p:cNvPr>
          <p:cNvCxnSpPr>
            <a:cxnSpLocks/>
          </p:cNvCxnSpPr>
          <p:nvPr userDrawn="1"/>
        </p:nvCxnSpPr>
        <p:spPr>
          <a:xfrm>
            <a:off x="4495800"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6F3059-5932-9748-B827-FFD1E51E05EE}"/>
              </a:ext>
            </a:extLst>
          </p:cNvPr>
          <p:cNvCxnSpPr>
            <a:cxnSpLocks/>
          </p:cNvCxnSpPr>
          <p:nvPr userDrawn="1"/>
        </p:nvCxnSpPr>
        <p:spPr>
          <a:xfrm>
            <a:off x="8001000"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 Placeholder 27">
            <a:extLst>
              <a:ext uri="{FF2B5EF4-FFF2-40B4-BE49-F238E27FC236}">
                <a16:creationId xmlns:a16="http://schemas.microsoft.com/office/drawing/2014/main" id="{203923EF-F6FC-6D49-81C9-69B119D8953B}"/>
              </a:ext>
            </a:extLst>
          </p:cNvPr>
          <p:cNvSpPr>
            <a:spLocks noGrp="1"/>
          </p:cNvSpPr>
          <p:nvPr>
            <p:ph type="body" sz="quarter" idx="18"/>
          </p:nvPr>
        </p:nvSpPr>
        <p:spPr>
          <a:xfrm>
            <a:off x="4887796" y="3303734"/>
            <a:ext cx="2733400" cy="1903267"/>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id="{61687008-83E4-FF44-8294-812BBEB14F09}"/>
              </a:ext>
            </a:extLst>
          </p:cNvPr>
          <p:cNvSpPr>
            <a:spLocks noGrp="1"/>
          </p:cNvSpPr>
          <p:nvPr>
            <p:ph type="body" sz="quarter" idx="19"/>
          </p:nvPr>
        </p:nvSpPr>
        <p:spPr>
          <a:xfrm>
            <a:off x="8376340" y="3303734"/>
            <a:ext cx="2733400" cy="1903267"/>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30" name="Picture Placeholder 2">
            <a:extLst>
              <a:ext uri="{FF2B5EF4-FFF2-40B4-BE49-F238E27FC236}">
                <a16:creationId xmlns:a16="http://schemas.microsoft.com/office/drawing/2014/main" id="{F2048F1C-F2E1-6845-AE56-DA7D9FFCA308}"/>
              </a:ext>
            </a:extLst>
          </p:cNvPr>
          <p:cNvSpPr>
            <a:spLocks noGrp="1"/>
          </p:cNvSpPr>
          <p:nvPr>
            <p:ph type="pic" sz="quarter" idx="20"/>
          </p:nvPr>
        </p:nvSpPr>
        <p:spPr>
          <a:xfrm>
            <a:off x="2073442" y="1928462"/>
            <a:ext cx="1378759" cy="1192393"/>
          </a:xfrm>
          <a:solidFill>
            <a:schemeClr val="bg1"/>
          </a:solidFill>
        </p:spPr>
        <p:txBody>
          <a:bodyPr/>
          <a:lstStyle/>
          <a:p>
            <a:endParaRPr lang="en-US" dirty="0"/>
          </a:p>
        </p:txBody>
      </p:sp>
      <p:sp>
        <p:nvSpPr>
          <p:cNvPr id="31" name="Picture Placeholder 2">
            <a:extLst>
              <a:ext uri="{FF2B5EF4-FFF2-40B4-BE49-F238E27FC236}">
                <a16:creationId xmlns:a16="http://schemas.microsoft.com/office/drawing/2014/main" id="{98DE8E23-BA0F-5448-8D1C-9F6A46562DB6}"/>
              </a:ext>
            </a:extLst>
          </p:cNvPr>
          <p:cNvSpPr>
            <a:spLocks noGrp="1"/>
          </p:cNvSpPr>
          <p:nvPr>
            <p:ph type="pic" sz="quarter" idx="21"/>
          </p:nvPr>
        </p:nvSpPr>
        <p:spPr>
          <a:xfrm>
            <a:off x="9058127" y="1928462"/>
            <a:ext cx="1378759" cy="1192393"/>
          </a:xfrm>
          <a:solidFill>
            <a:schemeClr val="bg1"/>
          </a:solidFill>
        </p:spPr>
        <p:txBody>
          <a:bodyPr/>
          <a:lstStyle/>
          <a:p>
            <a:endParaRPr lang="en-US" dirty="0"/>
          </a:p>
        </p:txBody>
      </p:sp>
      <p:sp>
        <p:nvSpPr>
          <p:cNvPr id="2" name="Title 1">
            <a:extLst>
              <a:ext uri="{FF2B5EF4-FFF2-40B4-BE49-F238E27FC236}">
                <a16:creationId xmlns:a16="http://schemas.microsoft.com/office/drawing/2014/main" id="{702030C1-CF71-CF42-81D6-A2383495004F}"/>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E0804A-E152-4D45-91B9-FD97DE57B99C}"/>
              </a:ext>
            </a:extLst>
          </p:cNvPr>
          <p:cNvSpPr>
            <a:spLocks noGrp="1"/>
          </p:cNvSpPr>
          <p:nvPr>
            <p:ph type="sldNum" sz="quarter" idx="2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60EEB2E5-BBC6-AF44-B8B7-E5458E5DBDF2}"/>
              </a:ext>
            </a:extLst>
          </p:cNvPr>
          <p:cNvSpPr>
            <a:spLocks noGrp="1"/>
          </p:cNvSpPr>
          <p:nvPr>
            <p:ph type="ftr" sz="quarter" idx="24"/>
          </p:nvPr>
        </p:nvSpPr>
        <p:spPr/>
        <p:txBody>
          <a:bodyPr/>
          <a:lstStyle/>
          <a:p>
            <a:r>
              <a:rPr lang="en-US" dirty="0"/>
              <a:t>Footer</a:t>
            </a:r>
          </a:p>
        </p:txBody>
      </p:sp>
    </p:spTree>
    <p:extLst>
      <p:ext uri="{BB962C8B-B14F-4D97-AF65-F5344CB8AC3E}">
        <p14:creationId xmlns:p14="http://schemas.microsoft.com/office/powerpoint/2010/main" val="42057130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CONS - 3 VERTIC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E69F91-1C2B-2B40-BBC7-62B4E4AA0BE4}"/>
              </a:ext>
            </a:extLst>
          </p:cNvPr>
          <p:cNvSpPr>
            <a:spLocks noGrp="1"/>
          </p:cNvSpPr>
          <p:nvPr>
            <p:ph type="pic" sz="quarter" idx="12"/>
          </p:nvPr>
        </p:nvSpPr>
        <p:spPr>
          <a:xfrm>
            <a:off x="685801" y="1536807"/>
            <a:ext cx="1168401" cy="1010469"/>
          </a:xfrm>
          <a:solidFill>
            <a:schemeClr val="bg1"/>
          </a:solidFill>
        </p:spPr>
        <p:txBody>
          <a:bodyPr/>
          <a:lstStyle/>
          <a:p>
            <a:endParaRPr lang="en-US" dirty="0"/>
          </a:p>
        </p:txBody>
      </p:sp>
      <p:sp>
        <p:nvSpPr>
          <p:cNvPr id="25" name="Picture Placeholder 2">
            <a:extLst>
              <a:ext uri="{FF2B5EF4-FFF2-40B4-BE49-F238E27FC236}">
                <a16:creationId xmlns:a16="http://schemas.microsoft.com/office/drawing/2014/main" id="{E126BDFA-0B7C-C04E-9B57-456717EB7F02}"/>
              </a:ext>
            </a:extLst>
          </p:cNvPr>
          <p:cNvSpPr>
            <a:spLocks noGrp="1"/>
          </p:cNvSpPr>
          <p:nvPr>
            <p:ph type="pic" sz="quarter" idx="13"/>
          </p:nvPr>
        </p:nvSpPr>
        <p:spPr>
          <a:xfrm>
            <a:off x="685801" y="3194216"/>
            <a:ext cx="1168401" cy="1010469"/>
          </a:xfrm>
          <a:solidFill>
            <a:schemeClr val="bg1"/>
          </a:solidFill>
        </p:spPr>
        <p:txBody>
          <a:bodyPr/>
          <a:lstStyle/>
          <a:p>
            <a:endParaRPr lang="en-US" dirty="0"/>
          </a:p>
        </p:txBody>
      </p:sp>
      <p:sp>
        <p:nvSpPr>
          <p:cNvPr id="26" name="Picture Placeholder 2">
            <a:extLst>
              <a:ext uri="{FF2B5EF4-FFF2-40B4-BE49-F238E27FC236}">
                <a16:creationId xmlns:a16="http://schemas.microsoft.com/office/drawing/2014/main" id="{E2008D3C-3301-F544-B898-B5FBF3B5B32E}"/>
              </a:ext>
            </a:extLst>
          </p:cNvPr>
          <p:cNvSpPr>
            <a:spLocks noGrp="1"/>
          </p:cNvSpPr>
          <p:nvPr>
            <p:ph type="pic" sz="quarter" idx="14"/>
          </p:nvPr>
        </p:nvSpPr>
        <p:spPr>
          <a:xfrm>
            <a:off x="685801" y="4864434"/>
            <a:ext cx="1168401" cy="1010469"/>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242501" y="3194216"/>
            <a:ext cx="9580691" cy="1010708"/>
          </a:xfrm>
        </p:spPr>
        <p:txBody>
          <a:bodyPr anchor="ct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id="{F2D01EC0-CF3D-884D-955B-D769EC9BE717}"/>
              </a:ext>
            </a:extLst>
          </p:cNvPr>
          <p:cNvSpPr>
            <a:spLocks noGrp="1"/>
          </p:cNvSpPr>
          <p:nvPr>
            <p:ph type="body" sz="quarter" idx="16"/>
          </p:nvPr>
        </p:nvSpPr>
        <p:spPr>
          <a:xfrm>
            <a:off x="2242501" y="1536805"/>
            <a:ext cx="9580539" cy="1010708"/>
          </a:xfrm>
        </p:spPr>
        <p:txBody>
          <a:bodyPr anchor="ct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id="{C29B03AD-D8C3-264C-A8DF-4C1A85127BAC}"/>
              </a:ext>
            </a:extLst>
          </p:cNvPr>
          <p:cNvSpPr>
            <a:spLocks noGrp="1"/>
          </p:cNvSpPr>
          <p:nvPr>
            <p:ph type="body" sz="quarter" idx="17"/>
          </p:nvPr>
        </p:nvSpPr>
        <p:spPr>
          <a:xfrm>
            <a:off x="2242502" y="4864432"/>
            <a:ext cx="9580727" cy="1010708"/>
          </a:xfrm>
        </p:spPr>
        <p:txBody>
          <a:bodyPr anchor="ct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6" name="Slide Number Placeholder 5">
            <a:extLst>
              <a:ext uri="{FF2B5EF4-FFF2-40B4-BE49-F238E27FC236}">
                <a16:creationId xmlns:a16="http://schemas.microsoft.com/office/drawing/2014/main" id="{E69C12C2-93C3-0842-B8EB-3C2C30078B75}"/>
              </a:ext>
            </a:extLst>
          </p:cNvPr>
          <p:cNvSpPr>
            <a:spLocks noGrp="1"/>
          </p:cNvSpPr>
          <p:nvPr>
            <p:ph type="sldNum" sz="quarter" idx="19"/>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itle 6">
            <a:extLst>
              <a:ext uri="{FF2B5EF4-FFF2-40B4-BE49-F238E27FC236}">
                <a16:creationId xmlns:a16="http://schemas.microsoft.com/office/drawing/2014/main" id="{E6233335-B7F9-384B-9453-CE82C9BDC8D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E1B18A-57E4-2E4C-81F7-346328362334}"/>
              </a:ext>
            </a:extLst>
          </p:cNvPr>
          <p:cNvSpPr>
            <a:spLocks noGrp="1"/>
          </p:cNvSpPr>
          <p:nvPr>
            <p:ph type="ftr" sz="quarter" idx="20"/>
          </p:nvPr>
        </p:nvSpPr>
        <p:spPr/>
        <p:txBody>
          <a:bodyPr/>
          <a:lstStyle/>
          <a:p>
            <a:r>
              <a:rPr lang="en-US" dirty="0"/>
              <a:t>Footer</a:t>
            </a:r>
          </a:p>
        </p:txBody>
      </p:sp>
      <p:cxnSp>
        <p:nvCxnSpPr>
          <p:cNvPr id="14" name="Straight Connector 13">
            <a:extLst>
              <a:ext uri="{FF2B5EF4-FFF2-40B4-BE49-F238E27FC236}">
                <a16:creationId xmlns:a16="http://schemas.microsoft.com/office/drawing/2014/main" id="{5D8FE754-4BF0-5741-AB02-723D411EADA7}"/>
              </a:ext>
            </a:extLst>
          </p:cNvPr>
          <p:cNvCxnSpPr>
            <a:cxnSpLocks/>
          </p:cNvCxnSpPr>
          <p:nvPr userDrawn="1"/>
        </p:nvCxnSpPr>
        <p:spPr>
          <a:xfrm>
            <a:off x="2049799" y="1536805"/>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F99594-D132-B343-B1ED-BFD0B028036A}"/>
              </a:ext>
            </a:extLst>
          </p:cNvPr>
          <p:cNvCxnSpPr>
            <a:cxnSpLocks/>
          </p:cNvCxnSpPr>
          <p:nvPr userDrawn="1"/>
        </p:nvCxnSpPr>
        <p:spPr>
          <a:xfrm>
            <a:off x="2049799" y="3194216"/>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E595E7-841F-E14B-B7F8-1C2A953E7270}"/>
              </a:ext>
            </a:extLst>
          </p:cNvPr>
          <p:cNvCxnSpPr>
            <a:cxnSpLocks/>
          </p:cNvCxnSpPr>
          <p:nvPr userDrawn="1"/>
        </p:nvCxnSpPr>
        <p:spPr>
          <a:xfrm>
            <a:off x="2049799" y="4864432"/>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216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MELINE -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1666303" y="3725002"/>
            <a:ext cx="2733400" cy="1277392"/>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4" name="Picture Placeholder 2">
            <a:extLst>
              <a:ext uri="{FF2B5EF4-FFF2-40B4-BE49-F238E27FC236}">
                <a16:creationId xmlns:a16="http://schemas.microsoft.com/office/drawing/2014/main" id="{780CF7B0-EA2B-434F-9B2A-993AB4726722}"/>
              </a:ext>
            </a:extLst>
          </p:cNvPr>
          <p:cNvSpPr>
            <a:spLocks noGrp="1"/>
          </p:cNvSpPr>
          <p:nvPr>
            <p:ph type="pic" sz="quarter" idx="16"/>
          </p:nvPr>
        </p:nvSpPr>
        <p:spPr>
          <a:xfrm>
            <a:off x="5565118" y="1834514"/>
            <a:ext cx="1378759" cy="1192393"/>
          </a:xfrm>
          <a:solidFill>
            <a:schemeClr val="bg1"/>
          </a:solidFill>
        </p:spPr>
        <p:txBody>
          <a:bodyPr/>
          <a:lstStyle/>
          <a:p>
            <a:endParaRPr lang="en-US" dirty="0"/>
          </a:p>
        </p:txBody>
      </p:sp>
      <p:sp>
        <p:nvSpPr>
          <p:cNvPr id="26" name="Text Placeholder 27">
            <a:extLst>
              <a:ext uri="{FF2B5EF4-FFF2-40B4-BE49-F238E27FC236}">
                <a16:creationId xmlns:a16="http://schemas.microsoft.com/office/drawing/2014/main" id="{203923EF-F6FC-6D49-81C9-69B119D8953B}"/>
              </a:ext>
            </a:extLst>
          </p:cNvPr>
          <p:cNvSpPr>
            <a:spLocks noGrp="1"/>
          </p:cNvSpPr>
          <p:nvPr>
            <p:ph type="body" sz="quarter" idx="18"/>
          </p:nvPr>
        </p:nvSpPr>
        <p:spPr>
          <a:xfrm>
            <a:off x="4886775" y="3725002"/>
            <a:ext cx="2733400" cy="1277392"/>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id="{61687008-83E4-FF44-8294-812BBEB14F09}"/>
              </a:ext>
            </a:extLst>
          </p:cNvPr>
          <p:cNvSpPr>
            <a:spLocks noGrp="1"/>
          </p:cNvSpPr>
          <p:nvPr>
            <p:ph type="body" sz="quarter" idx="19"/>
          </p:nvPr>
        </p:nvSpPr>
        <p:spPr>
          <a:xfrm>
            <a:off x="8107247" y="3725002"/>
            <a:ext cx="2733400" cy="1277392"/>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30" name="Picture Placeholder 2">
            <a:extLst>
              <a:ext uri="{FF2B5EF4-FFF2-40B4-BE49-F238E27FC236}">
                <a16:creationId xmlns:a16="http://schemas.microsoft.com/office/drawing/2014/main" id="{F2048F1C-F2E1-6845-AE56-DA7D9FFCA308}"/>
              </a:ext>
            </a:extLst>
          </p:cNvPr>
          <p:cNvSpPr>
            <a:spLocks noGrp="1"/>
          </p:cNvSpPr>
          <p:nvPr>
            <p:ph type="pic" sz="quarter" idx="20"/>
          </p:nvPr>
        </p:nvSpPr>
        <p:spPr>
          <a:xfrm>
            <a:off x="2343626" y="1838646"/>
            <a:ext cx="1378759" cy="1192393"/>
          </a:xfrm>
          <a:solidFill>
            <a:schemeClr val="bg1"/>
          </a:solidFill>
        </p:spPr>
        <p:txBody>
          <a:bodyPr/>
          <a:lstStyle/>
          <a:p>
            <a:endParaRPr lang="en-US" dirty="0"/>
          </a:p>
        </p:txBody>
      </p:sp>
      <p:sp>
        <p:nvSpPr>
          <p:cNvPr id="31" name="Picture Placeholder 2">
            <a:extLst>
              <a:ext uri="{FF2B5EF4-FFF2-40B4-BE49-F238E27FC236}">
                <a16:creationId xmlns:a16="http://schemas.microsoft.com/office/drawing/2014/main" id="{98DE8E23-BA0F-5448-8D1C-9F6A46562DB6}"/>
              </a:ext>
            </a:extLst>
          </p:cNvPr>
          <p:cNvSpPr>
            <a:spLocks noGrp="1"/>
          </p:cNvSpPr>
          <p:nvPr>
            <p:ph type="pic" sz="quarter" idx="21"/>
          </p:nvPr>
        </p:nvSpPr>
        <p:spPr>
          <a:xfrm>
            <a:off x="8758086" y="1834514"/>
            <a:ext cx="1378759" cy="1192393"/>
          </a:xfrm>
          <a:solidFill>
            <a:schemeClr val="bg1"/>
          </a:solidFill>
        </p:spPr>
        <p:txBody>
          <a:bodyPr/>
          <a:lstStyle/>
          <a:p>
            <a:endParaRPr lang="en-US" dirty="0"/>
          </a:p>
        </p:txBody>
      </p:sp>
      <p:grpSp>
        <p:nvGrpSpPr>
          <p:cNvPr id="16" name="Group 15">
            <a:extLst>
              <a:ext uri="{FF2B5EF4-FFF2-40B4-BE49-F238E27FC236}">
                <a16:creationId xmlns:a16="http://schemas.microsoft.com/office/drawing/2014/main" id="{9AD2D191-EDA7-1A4F-BC1F-B289335EAF29}"/>
              </a:ext>
            </a:extLst>
          </p:cNvPr>
          <p:cNvGrpSpPr/>
          <p:nvPr userDrawn="1"/>
        </p:nvGrpSpPr>
        <p:grpSpPr>
          <a:xfrm>
            <a:off x="2882647" y="3234711"/>
            <a:ext cx="6743700" cy="304800"/>
            <a:chOff x="4086225" y="4271760"/>
            <a:chExt cx="10115550" cy="457200"/>
          </a:xfrm>
        </p:grpSpPr>
        <p:sp>
          <p:nvSpPr>
            <p:cNvPr id="17" name="Oval 16">
              <a:extLst>
                <a:ext uri="{FF2B5EF4-FFF2-40B4-BE49-F238E27FC236}">
                  <a16:creationId xmlns:a16="http://schemas.microsoft.com/office/drawing/2014/main" id="{689CA033-C14E-E046-82ED-9B1ABA20139E}"/>
                </a:ext>
              </a:extLst>
            </p:cNvPr>
            <p:cNvSpPr/>
            <p:nvPr/>
          </p:nvSpPr>
          <p:spPr>
            <a:xfrm>
              <a:off x="8915400"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400">
                <a:solidFill>
                  <a:schemeClr val="bg1"/>
                </a:solidFill>
              </a:endParaRPr>
            </a:p>
          </p:txBody>
        </p:sp>
        <p:sp>
          <p:nvSpPr>
            <p:cNvPr id="18" name="Oval 17">
              <a:extLst>
                <a:ext uri="{FF2B5EF4-FFF2-40B4-BE49-F238E27FC236}">
                  <a16:creationId xmlns:a16="http://schemas.microsoft.com/office/drawing/2014/main" id="{67B7F9A3-1104-1A40-86E7-FF058DF8E1A2}"/>
                </a:ext>
              </a:extLst>
            </p:cNvPr>
            <p:cNvSpPr/>
            <p:nvPr/>
          </p:nvSpPr>
          <p:spPr>
            <a:xfrm>
              <a:off x="408622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400">
                <a:solidFill>
                  <a:schemeClr val="bg1"/>
                </a:solidFill>
              </a:endParaRPr>
            </a:p>
          </p:txBody>
        </p:sp>
        <p:sp>
          <p:nvSpPr>
            <p:cNvPr id="19" name="Oval 18">
              <a:extLst>
                <a:ext uri="{FF2B5EF4-FFF2-40B4-BE49-F238E27FC236}">
                  <a16:creationId xmlns:a16="http://schemas.microsoft.com/office/drawing/2014/main" id="{E7585444-8DF9-C94E-986A-9F23A1EDF10C}"/>
                </a:ext>
              </a:extLst>
            </p:cNvPr>
            <p:cNvSpPr/>
            <p:nvPr/>
          </p:nvSpPr>
          <p:spPr>
            <a:xfrm>
              <a:off x="1374457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400">
                <a:solidFill>
                  <a:schemeClr val="bg1"/>
                </a:solidFill>
              </a:endParaRPr>
            </a:p>
          </p:txBody>
        </p:sp>
        <p:cxnSp>
          <p:nvCxnSpPr>
            <p:cNvPr id="20" name="Straight Connector 19">
              <a:extLst>
                <a:ext uri="{FF2B5EF4-FFF2-40B4-BE49-F238E27FC236}">
                  <a16:creationId xmlns:a16="http://schemas.microsoft.com/office/drawing/2014/main" id="{2DAF98BE-1566-3D4E-AFAD-AE93499F8DC1}"/>
                </a:ext>
              </a:extLst>
            </p:cNvPr>
            <p:cNvCxnSpPr>
              <a:stCxn id="18" idx="6"/>
              <a:endCxn id="17" idx="2"/>
            </p:cNvCxnSpPr>
            <p:nvPr/>
          </p:nvCxnSpPr>
          <p:spPr>
            <a:xfrm>
              <a:off x="4543425" y="4500360"/>
              <a:ext cx="4371975"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AE7B15-F414-2144-A795-2AB5872CC2C5}"/>
                </a:ext>
              </a:extLst>
            </p:cNvPr>
            <p:cNvCxnSpPr>
              <a:stCxn id="17" idx="6"/>
              <a:endCxn id="19" idx="2"/>
            </p:cNvCxnSpPr>
            <p:nvPr/>
          </p:nvCxnSpPr>
          <p:spPr>
            <a:xfrm>
              <a:off x="9372600" y="4500360"/>
              <a:ext cx="4371975"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D8D2BA7-B1F7-D941-865F-9AF39586692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DD005D8-C143-F541-A580-2FEC5454D916}"/>
              </a:ext>
            </a:extLst>
          </p:cNvPr>
          <p:cNvSpPr>
            <a:spLocks noGrp="1"/>
          </p:cNvSpPr>
          <p:nvPr>
            <p:ph type="sldNum" sz="quarter" idx="2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0170ECE1-1435-E649-9D8F-C412140E7DA1}"/>
              </a:ext>
            </a:extLst>
          </p:cNvPr>
          <p:cNvSpPr>
            <a:spLocks noGrp="1"/>
          </p:cNvSpPr>
          <p:nvPr>
            <p:ph type="ftr" sz="quarter" idx="24"/>
          </p:nvPr>
        </p:nvSpPr>
        <p:spPr/>
        <p:txBody>
          <a:bodyPr/>
          <a:lstStyle/>
          <a:p>
            <a:r>
              <a:rPr lang="en-US" dirty="0"/>
              <a:t>Footer</a:t>
            </a:r>
          </a:p>
        </p:txBody>
      </p:sp>
    </p:spTree>
    <p:extLst>
      <p:ext uri="{BB962C8B-B14F-4D97-AF65-F5344CB8AC3E}">
        <p14:creationId xmlns:p14="http://schemas.microsoft.com/office/powerpoint/2010/main" val="180854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9" Type="http://schemas.openxmlformats.org/officeDocument/2006/relationships/slideLayout" Target="../slideLayouts/slideLayout121.xml"/><Relationship Id="rId21" Type="http://schemas.openxmlformats.org/officeDocument/2006/relationships/slideLayout" Target="../slideLayouts/slideLayout103.xml"/><Relationship Id="rId34" Type="http://schemas.openxmlformats.org/officeDocument/2006/relationships/slideLayout" Target="../slideLayouts/slideLayout116.xml"/><Relationship Id="rId42" Type="http://schemas.openxmlformats.org/officeDocument/2006/relationships/slideLayout" Target="../slideLayouts/slideLayout124.xml"/><Relationship Id="rId47" Type="http://schemas.openxmlformats.org/officeDocument/2006/relationships/slideLayout" Target="../slideLayouts/slideLayout129.xml"/><Relationship Id="rId50" Type="http://schemas.openxmlformats.org/officeDocument/2006/relationships/slideLayout" Target="../slideLayouts/slideLayout132.xml"/><Relationship Id="rId55" Type="http://schemas.openxmlformats.org/officeDocument/2006/relationships/slideLayout" Target="../slideLayouts/slideLayout137.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9" Type="http://schemas.openxmlformats.org/officeDocument/2006/relationships/slideLayout" Target="../slideLayouts/slideLayout111.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37" Type="http://schemas.openxmlformats.org/officeDocument/2006/relationships/slideLayout" Target="../slideLayouts/slideLayout119.xml"/><Relationship Id="rId40" Type="http://schemas.openxmlformats.org/officeDocument/2006/relationships/slideLayout" Target="../slideLayouts/slideLayout122.xml"/><Relationship Id="rId45" Type="http://schemas.openxmlformats.org/officeDocument/2006/relationships/slideLayout" Target="../slideLayouts/slideLayout127.xml"/><Relationship Id="rId53" Type="http://schemas.openxmlformats.org/officeDocument/2006/relationships/slideLayout" Target="../slideLayouts/slideLayout135.xml"/><Relationship Id="rId58" Type="http://schemas.openxmlformats.org/officeDocument/2006/relationships/theme" Target="../theme/theme10.xml"/><Relationship Id="rId5" Type="http://schemas.openxmlformats.org/officeDocument/2006/relationships/slideLayout" Target="../slideLayouts/slideLayout87.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slideLayout" Target="../slideLayouts/slideLayout117.xml"/><Relationship Id="rId43" Type="http://schemas.openxmlformats.org/officeDocument/2006/relationships/slideLayout" Target="../slideLayouts/slideLayout125.xml"/><Relationship Id="rId48" Type="http://schemas.openxmlformats.org/officeDocument/2006/relationships/slideLayout" Target="../slideLayouts/slideLayout130.xml"/><Relationship Id="rId56" Type="http://schemas.openxmlformats.org/officeDocument/2006/relationships/slideLayout" Target="../slideLayouts/slideLayout138.xml"/><Relationship Id="rId8" Type="http://schemas.openxmlformats.org/officeDocument/2006/relationships/slideLayout" Target="../slideLayouts/slideLayout90.xml"/><Relationship Id="rId51" Type="http://schemas.openxmlformats.org/officeDocument/2006/relationships/slideLayout" Target="../slideLayouts/slideLayout133.xml"/><Relationship Id="rId3" Type="http://schemas.openxmlformats.org/officeDocument/2006/relationships/slideLayout" Target="../slideLayouts/slideLayout85.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38" Type="http://schemas.openxmlformats.org/officeDocument/2006/relationships/slideLayout" Target="../slideLayouts/slideLayout120.xml"/><Relationship Id="rId46" Type="http://schemas.openxmlformats.org/officeDocument/2006/relationships/slideLayout" Target="../slideLayouts/slideLayout128.xml"/><Relationship Id="rId20" Type="http://schemas.openxmlformats.org/officeDocument/2006/relationships/slideLayout" Target="../slideLayouts/slideLayout102.xml"/><Relationship Id="rId41" Type="http://schemas.openxmlformats.org/officeDocument/2006/relationships/slideLayout" Target="../slideLayouts/slideLayout123.xml"/><Relationship Id="rId54" Type="http://schemas.openxmlformats.org/officeDocument/2006/relationships/slideLayout" Target="../slideLayouts/slideLayout136.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36" Type="http://schemas.openxmlformats.org/officeDocument/2006/relationships/slideLayout" Target="../slideLayouts/slideLayout118.xml"/><Relationship Id="rId49" Type="http://schemas.openxmlformats.org/officeDocument/2006/relationships/slideLayout" Target="../slideLayouts/slideLayout131.xml"/><Relationship Id="rId57" Type="http://schemas.openxmlformats.org/officeDocument/2006/relationships/slideLayout" Target="../slideLayouts/slideLayout139.xml"/><Relationship Id="rId10" Type="http://schemas.openxmlformats.org/officeDocument/2006/relationships/slideLayout" Target="../slideLayouts/slideLayout92.xml"/><Relationship Id="rId31" Type="http://schemas.openxmlformats.org/officeDocument/2006/relationships/slideLayout" Target="../slideLayouts/slideLayout113.xml"/><Relationship Id="rId44" Type="http://schemas.openxmlformats.org/officeDocument/2006/relationships/slideLayout" Target="../slideLayouts/slideLayout126.xml"/><Relationship Id="rId52"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theme" Target="../theme/theme11.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theme" Target="../theme/theme12.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theme" Target="../theme/theme13.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theme" Target="../theme/theme14.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18" Type="http://schemas.openxmlformats.org/officeDocument/2006/relationships/theme" Target="../theme/theme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 Type="http://schemas.openxmlformats.org/officeDocument/2006/relationships/slideLayout" Target="../slideLayouts/slideLayout204.xml"/><Relationship Id="rId16" Type="http://schemas.openxmlformats.org/officeDocument/2006/relationships/slideLayout" Target="../slideLayouts/slideLayout218.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theme" Target="../theme/theme16.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5.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10" Type="http://schemas.openxmlformats.org/officeDocument/2006/relationships/theme" Target="../theme/theme8.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theme" Target="../theme/theme9.xml"/><Relationship Id="rId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925D7-C5CF-4574-9446-2AA0327C58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447131FB-9475-2744-911B-EFA0B5F49D9B}"/>
              </a:ext>
            </a:extLst>
          </p:cNvPr>
          <p:cNvSpPr>
            <a:spLocks noGrp="1"/>
          </p:cNvSpPr>
          <p:nvPr>
            <p:ph type="title"/>
          </p:nvPr>
        </p:nvSpPr>
        <p:spPr>
          <a:xfrm>
            <a:off x="685800" y="365760"/>
            <a:ext cx="11137392" cy="603504"/>
          </a:xfrm>
          <a:prstGeom prst="rect">
            <a:avLst/>
          </a:prstGeom>
        </p:spPr>
        <p:txBody>
          <a:bodyPr vert="horz" lIns="0" tIns="0" rIns="0" bIns="0" rtlCol="0" anchor="t">
            <a:noAutofit/>
          </a:bodyPr>
          <a:lstStyle/>
          <a:p>
            <a:r>
              <a:rPr lang="en-US" dirty="0"/>
              <a:t>Click to edit Master title style</a:t>
            </a:r>
          </a:p>
        </p:txBody>
      </p:sp>
      <p:sp>
        <p:nvSpPr>
          <p:cNvPr id="2" name="Text Placeholder 1">
            <a:extLst>
              <a:ext uri="{FF2B5EF4-FFF2-40B4-BE49-F238E27FC236}">
                <a16:creationId xmlns:a16="http://schemas.microsoft.com/office/drawing/2014/main" id="{77368A02-6632-6E48-92F5-528ACA438C07}"/>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2"/>
            <a:endParaRPr lang="en-US" dirty="0"/>
          </a:p>
        </p:txBody>
      </p:sp>
      <p:sp>
        <p:nvSpPr>
          <p:cNvPr id="4" name="Footer Placeholder 3">
            <a:extLst>
              <a:ext uri="{FF2B5EF4-FFF2-40B4-BE49-F238E27FC236}">
                <a16:creationId xmlns:a16="http://schemas.microsoft.com/office/drawing/2014/main" id="{38A2CCD5-3444-0B41-815D-A4A6F4BA6769}"/>
              </a:ext>
            </a:extLst>
          </p:cNvPr>
          <p:cNvSpPr>
            <a:spLocks noGrp="1"/>
          </p:cNvSpPr>
          <p:nvPr>
            <p:ph type="ftr" sz="quarter" idx="3"/>
          </p:nvPr>
        </p:nvSpPr>
        <p:spPr>
          <a:xfrm>
            <a:off x="685800" y="6248400"/>
            <a:ext cx="9918192" cy="304800"/>
          </a:xfrm>
          <a:prstGeom prst="rect">
            <a:avLst/>
          </a:prstGeom>
        </p:spPr>
        <p:txBody>
          <a:bodyPr vert="horz" lIns="0" tIns="0" rIns="0" bIns="0" rtlCol="0" anchor="ctr"/>
          <a:lstStyle>
            <a:lvl1pPr algn="l">
              <a:defRPr sz="900">
                <a:solidFill>
                  <a:schemeClr val="tx1"/>
                </a:solidFill>
              </a:defRPr>
            </a:lvl1pPr>
          </a:lstStyle>
          <a:p>
            <a:r>
              <a:rPr lang="en-US" dirty="0"/>
              <a:t>Footer</a:t>
            </a:r>
          </a:p>
        </p:txBody>
      </p:sp>
      <p:sp>
        <p:nvSpPr>
          <p:cNvPr id="5" name="Slide Number Placeholder 8"/>
          <p:cNvSpPr>
            <a:spLocks noGrp="1"/>
          </p:cNvSpPr>
          <p:nvPr>
            <p:ph type="sldNum" sz="quarter" idx="4"/>
          </p:nvPr>
        </p:nvSpPr>
        <p:spPr>
          <a:xfrm>
            <a:off x="10603992" y="6248400"/>
            <a:ext cx="1219200" cy="304800"/>
          </a:xfrm>
          <a:prstGeom prst="rect">
            <a:avLst/>
          </a:prstGeom>
          <a:noFill/>
        </p:spPr>
        <p:txBody>
          <a:bodyPr wrap="square" lIns="0" tIns="0" rIns="0" bIns="0" rtlCol="0" anchor="ctr">
            <a:noAutofit/>
          </a:bodyPr>
          <a:lstStyle>
            <a:lvl1pPr algn="r">
              <a:defRPr lang="uk-UA" sz="900" b="0" i="0" smtClean="0">
                <a:solidFill>
                  <a:schemeClr val="bg1"/>
                </a:solidFill>
                <a:latin typeface="Calibri Light" panose="020F0302020204030204" pitchFamily="34" charset="0"/>
                <a:cs typeface="Calibri Light" panose="020F0302020204030204" pitchFamily="34" charset="0"/>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20462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6" r:id="rId28"/>
    <p:sldLayoutId id="2147483817" r:id="rId29"/>
    <p:sldLayoutId id="2147483818" r:id="rId30"/>
    <p:sldLayoutId id="2147483819" r:id="rId31"/>
    <p:sldLayoutId id="2147483820" r:id="rId32"/>
    <p:sldLayoutId id="2147483821" r:id="rId33"/>
    <p:sldLayoutId id="2147483822" r:id="rId34"/>
    <p:sldLayoutId id="2147483823" r:id="rId35"/>
    <p:sldLayoutId id="2147483824" r:id="rId36"/>
    <p:sldLayoutId id="2147483825" r:id="rId37"/>
    <p:sldLayoutId id="2147483826" r:id="rId38"/>
    <p:sldLayoutId id="2147483827" r:id="rId39"/>
    <p:sldLayoutId id="2147483828" r:id="rId40"/>
    <p:sldLayoutId id="2147483829" r:id="rId41"/>
    <p:sldLayoutId id="2147483830" r:id="rId42"/>
    <p:sldLayoutId id="2147483831" r:id="rId43"/>
    <p:sldLayoutId id="2147483832" r:id="rId44"/>
    <p:sldLayoutId id="2147483833" r:id="rId45"/>
    <p:sldLayoutId id="2147483834" r:id="rId46"/>
    <p:sldLayoutId id="2147483835" r:id="rId47"/>
    <p:sldLayoutId id="2147483836" r:id="rId48"/>
    <p:sldLayoutId id="2147483837" r:id="rId49"/>
    <p:sldLayoutId id="2147483838" r:id="rId50"/>
    <p:sldLayoutId id="2147483839" r:id="rId51"/>
    <p:sldLayoutId id="2147483843" r:id="rId52"/>
    <p:sldLayoutId id="2147483865" r:id="rId53"/>
    <p:sldLayoutId id="2147483866" r:id="rId54"/>
    <p:sldLayoutId id="2147483922" r:id="rId55"/>
    <p:sldLayoutId id="2147483941" r:id="rId56"/>
    <p:sldLayoutId id="2147483961" r:id="rId57"/>
  </p:sldLayoutIdLst>
  <p:hf hdr="0" ftr="0" dt="0"/>
  <p:txStyles>
    <p:titleStyle>
      <a:lvl1pPr algn="l" defTabSz="685835" rtl="0" eaLnBrk="1" latinLnBrk="0" hangingPunct="1">
        <a:lnSpc>
          <a:spcPct val="90000"/>
        </a:lnSpc>
        <a:spcBef>
          <a:spcPct val="0"/>
        </a:spcBef>
        <a:buNone/>
        <a:defRPr sz="2250" kern="1200">
          <a:solidFill>
            <a:schemeClr val="accent2"/>
          </a:solidFill>
          <a:latin typeface="+mj-lt"/>
          <a:ea typeface="+mj-ea"/>
          <a:cs typeface="+mj-cs"/>
        </a:defRPr>
      </a:lvl1pPr>
    </p:titleStyle>
    <p:bodyStyle>
      <a:lvl1pPr marL="0" indent="0" algn="l" defTabSz="685835" rtl="0" eaLnBrk="1" latinLnBrk="0" hangingPunct="1">
        <a:lnSpc>
          <a:spcPct val="100000"/>
        </a:lnSpc>
        <a:spcBef>
          <a:spcPts val="0"/>
        </a:spcBef>
        <a:buClr>
          <a:schemeClr val="tx1"/>
        </a:buClr>
        <a:buFontTx/>
        <a:buNone/>
        <a:defRPr sz="1800" kern="1200">
          <a:solidFill>
            <a:schemeClr val="tx1"/>
          </a:solidFill>
          <a:latin typeface="+mj-lt"/>
          <a:ea typeface="+mn-ea"/>
          <a:cs typeface="+mn-cs"/>
        </a:defRPr>
      </a:lvl1pPr>
      <a:lvl2pPr marL="137167"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1425" kern="1200">
          <a:solidFill>
            <a:schemeClr val="tx1"/>
          </a:solidFill>
          <a:latin typeface="+mn-lt"/>
          <a:ea typeface="+mn-ea"/>
          <a:cs typeface="+mn-cs"/>
        </a:defRPr>
      </a:lvl2pPr>
      <a:lvl3pPr marL="274334"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3pPr>
      <a:lvl4pPr marL="411500"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975" kern="1200">
          <a:solidFill>
            <a:schemeClr val="tx1"/>
          </a:solidFill>
          <a:latin typeface="+mn-lt"/>
          <a:ea typeface="+mn-ea"/>
          <a:cs typeface="+mn-cs"/>
        </a:defRPr>
      </a:lvl4pPr>
      <a:lvl5pPr marL="548668"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975" kern="1200" baseline="0">
          <a:solidFill>
            <a:schemeClr val="tx1"/>
          </a:solidFill>
          <a:latin typeface="+mn-lt"/>
          <a:ea typeface="+mn-ea"/>
          <a:cs typeface="+mn-cs"/>
        </a:defRPr>
      </a:lvl5pPr>
      <a:lvl6pPr marL="685835"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975" kern="1200">
          <a:solidFill>
            <a:schemeClr val="tx1"/>
          </a:solidFill>
          <a:latin typeface="+mn-lt"/>
          <a:ea typeface="+mn-ea"/>
          <a:cs typeface="+mn-cs"/>
        </a:defRPr>
      </a:lvl6pPr>
      <a:lvl7pPr marL="823001"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975" kern="1200">
          <a:solidFill>
            <a:schemeClr val="tx1"/>
          </a:solidFill>
          <a:latin typeface="+mn-lt"/>
          <a:ea typeface="+mn-ea"/>
          <a:cs typeface="+mn-cs"/>
        </a:defRPr>
      </a:lvl7pPr>
      <a:lvl8pPr marL="960168"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975" kern="1200">
          <a:solidFill>
            <a:schemeClr val="tx1"/>
          </a:solidFill>
          <a:latin typeface="+mn-lt"/>
          <a:ea typeface="+mn-ea"/>
          <a:cs typeface="+mn-cs"/>
        </a:defRPr>
      </a:lvl8pPr>
      <a:lvl9pPr marL="960168" indent="0" algn="l" defTabSz="685835" rtl="0" eaLnBrk="1" latinLnBrk="0" hangingPunct="1">
        <a:lnSpc>
          <a:spcPct val="90000"/>
        </a:lnSpc>
        <a:spcBef>
          <a:spcPts val="375"/>
        </a:spcBef>
        <a:buClr>
          <a:schemeClr val="accent1"/>
        </a:buClr>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120"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38668"/>
            <a:ext cx="10972800" cy="112977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609600" y="6617371"/>
            <a:ext cx="5486400" cy="213279"/>
          </a:xfrm>
          <a:prstGeom prst="rect">
            <a:avLst/>
          </a:prstGeom>
        </p:spPr>
        <p:txBody>
          <a:bodyPr vert="horz" lIns="0" tIns="0" rIns="0" bIns="0" rtlCol="0" anchor="t"/>
          <a:lstStyle>
            <a:lvl1pPr algn="l">
              <a:defRPr sz="1000">
                <a:solidFill>
                  <a:schemeClr val="accent5">
                    <a:lumMod val="50000"/>
                  </a:schemeClr>
                </a:solidFill>
              </a:defRPr>
            </a:lvl1pPr>
          </a:lstStyle>
          <a:p>
            <a:pPr defTabSz="457200"/>
            <a:r>
              <a:rPr lang="en-US">
                <a:solidFill>
                  <a:srgbClr val="D5D5D5">
                    <a:lumMod val="50000"/>
                  </a:srgbClr>
                </a:solidFill>
              </a:rPr>
              <a:t>DIN # HERE</a:t>
            </a:r>
            <a:endParaRPr lang="en-US" dirty="0">
              <a:solidFill>
                <a:srgbClr val="D5D5D5">
                  <a:lumMod val="50000"/>
                </a:srgbClr>
              </a:solidFill>
            </a:endParaRPr>
          </a:p>
        </p:txBody>
      </p:sp>
      <p:sp>
        <p:nvSpPr>
          <p:cNvPr id="8" name="Slide Number Placeholder 7"/>
          <p:cNvSpPr>
            <a:spLocks noGrp="1"/>
          </p:cNvSpPr>
          <p:nvPr>
            <p:ph type="sldNum" sz="quarter" idx="4"/>
          </p:nvPr>
        </p:nvSpPr>
        <p:spPr>
          <a:xfrm>
            <a:off x="11074400" y="6342213"/>
            <a:ext cx="508000" cy="244475"/>
          </a:xfrm>
          <a:prstGeom prst="rect">
            <a:avLst/>
          </a:prstGeom>
        </p:spPr>
        <p:txBody>
          <a:bodyPr vert="horz" lIns="91440" tIns="45720" rIns="0" bIns="45720" rtlCol="0" anchor="ctr"/>
          <a:lstStyle>
            <a:lvl1pPr algn="r">
              <a:defRPr sz="1000">
                <a:solidFill>
                  <a:srgbClr val="6D6D66"/>
                </a:solidFill>
              </a:defRPr>
            </a:lvl1pPr>
          </a:lstStyle>
          <a:p>
            <a:pPr defTabSz="457200"/>
            <a:fld id="{485C39CC-EE39-D443-B36F-C90C146C8057}" type="slidenum">
              <a:rPr lang="en-US" smtClean="0"/>
              <a:pPr defTabSz="457200"/>
              <a:t>‹#›</a:t>
            </a:fld>
            <a:endParaRPr lang="en-US" dirty="0"/>
          </a:p>
        </p:txBody>
      </p:sp>
      <p:sp>
        <p:nvSpPr>
          <p:cNvPr id="4" name="Date Placeholder 3"/>
          <p:cNvSpPr>
            <a:spLocks noGrp="1"/>
          </p:cNvSpPr>
          <p:nvPr>
            <p:ph type="dt" sz="half" idx="2"/>
          </p:nvPr>
        </p:nvSpPr>
        <p:spPr>
          <a:xfrm>
            <a:off x="7315200" y="6338276"/>
            <a:ext cx="3759200" cy="243922"/>
          </a:xfrm>
          <a:prstGeom prst="rect">
            <a:avLst/>
          </a:prstGeom>
        </p:spPr>
        <p:txBody>
          <a:bodyPr vert="horz" lIns="91440" tIns="45720" rIns="0" bIns="45720" rtlCol="0" anchor="ctr"/>
          <a:lstStyle>
            <a:lvl1pPr algn="r">
              <a:defRPr sz="1000">
                <a:solidFill>
                  <a:schemeClr val="accent5">
                    <a:lumMod val="50000"/>
                  </a:schemeClr>
                </a:solidFill>
              </a:defRPr>
            </a:lvl1pPr>
          </a:lstStyle>
          <a:p>
            <a:pPr defTabSz="457200"/>
            <a:r>
              <a:rPr lang="en-US">
                <a:solidFill>
                  <a:srgbClr val="D5D5D5">
                    <a:lumMod val="50000"/>
                  </a:srgbClr>
                </a:solidFill>
              </a:rPr>
              <a:t>Insert date via Header and Footer option</a:t>
            </a:r>
            <a:endParaRPr lang="en-US" dirty="0">
              <a:solidFill>
                <a:srgbClr val="D5D5D5">
                  <a:lumMod val="50000"/>
                </a:srgbClr>
              </a:solidFill>
            </a:endParaRPr>
          </a:p>
        </p:txBody>
      </p:sp>
    </p:spTree>
    <p:extLst>
      <p:ext uri="{BB962C8B-B14F-4D97-AF65-F5344CB8AC3E}">
        <p14:creationId xmlns:p14="http://schemas.microsoft.com/office/powerpoint/2010/main" val="132580716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hf hdr="0" dt="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
          <a:schemeClr val="bg2"/>
        </a:buClr>
        <a:buSzPct val="80000"/>
        <a:buFont typeface="BentonSansF Book" pitchFamily="50" charset="0"/>
        <a:buChar char="–"/>
        <a:defRPr sz="20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18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506C6B9A-C9A4-4AD1-8857-BEB4AF7F09F5}"/>
              </a:ext>
            </a:extLst>
          </p:cNvPr>
          <p:cNvSpPr>
            <a:spLocks noGrp="1"/>
          </p:cNvSpPr>
          <p:nvPr>
            <p:ph type="sldNum" sz="quarter" idx="4"/>
          </p:nvPr>
        </p:nvSpPr>
        <p:spPr>
          <a:xfrm>
            <a:off x="164848" y="6400801"/>
            <a:ext cx="337661" cy="230293"/>
          </a:xfrm>
          <a:prstGeom prst="rect">
            <a:avLst/>
          </a:prstGeom>
        </p:spPr>
        <p:txBody>
          <a:bodyPr vert="horz" lIns="91440" tIns="45720" rIns="91440" bIns="45720" rtlCol="0" anchor="ctr"/>
          <a:lstStyle>
            <a:lvl1pPr algn="r">
              <a:defRPr sz="675">
                <a:solidFill>
                  <a:srgbClr val="3C3F41"/>
                </a:solidFill>
              </a:defRPr>
            </a:lvl1pPr>
          </a:lstStyle>
          <a:p>
            <a:fld id="{7B509D2C-1685-4B7B-8FDF-C15BA03DAA91}" type="slidenum">
              <a:rPr lang="en-US" smtClean="0"/>
              <a:pPr/>
              <a:t>‹#›</a:t>
            </a:fld>
            <a:endParaRPr lang="en-US" dirty="0"/>
          </a:p>
        </p:txBody>
      </p:sp>
      <p:sp>
        <p:nvSpPr>
          <p:cNvPr id="2" name="Title Placeholder 1">
            <a:extLst>
              <a:ext uri="{FF2B5EF4-FFF2-40B4-BE49-F238E27FC236}">
                <a16:creationId xmlns:a16="http://schemas.microsoft.com/office/drawing/2014/main" id="{1FA25201-6C8D-4051-90CC-BECEF9DE1FBF}"/>
              </a:ext>
            </a:extLst>
          </p:cNvPr>
          <p:cNvSpPr>
            <a:spLocks noGrp="1"/>
          </p:cNvSpPr>
          <p:nvPr>
            <p:ph type="title"/>
          </p:nvPr>
        </p:nvSpPr>
        <p:spPr>
          <a:xfrm>
            <a:off x="457200" y="469392"/>
            <a:ext cx="11277600" cy="44500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4" name="TextBox 3">
            <a:extLst>
              <a:ext uri="{FF2B5EF4-FFF2-40B4-BE49-F238E27FC236}">
                <a16:creationId xmlns:a16="http://schemas.microsoft.com/office/drawing/2014/main" id="{6C280501-BB41-4B4E-8D22-5F19E1C9E122}"/>
              </a:ext>
            </a:extLst>
          </p:cNvPr>
          <p:cNvSpPr txBox="1"/>
          <p:nvPr userDrawn="1"/>
        </p:nvSpPr>
        <p:spPr>
          <a:xfrm>
            <a:off x="6442051" y="243253"/>
            <a:ext cx="0" cy="0"/>
          </a:xfrm>
          <a:prstGeom prst="rect">
            <a:avLst/>
          </a:prstGeom>
          <a:noFill/>
        </p:spPr>
        <p:txBody>
          <a:bodyPr wrap="none" lIns="0" tIns="0" rIns="0" bIns="0" rtlCol="0">
            <a:noAutofit/>
          </a:bodyPr>
          <a:lstStyle/>
          <a:p>
            <a:pPr marL="128588" indent="-128588">
              <a:lnSpc>
                <a:spcPct val="100000"/>
              </a:lnSpc>
              <a:spcBef>
                <a:spcPts val="900"/>
              </a:spcBef>
              <a:buClr>
                <a:schemeClr val="tx1"/>
              </a:buClr>
              <a:buSzPct val="100000"/>
              <a:buFont typeface="Graphik Regular"/>
              <a:buChar char="•"/>
            </a:pPr>
            <a:endParaRPr lang="en-US" sz="900" dirty="0">
              <a:solidFill>
                <a:schemeClr val="tx1"/>
              </a:solidFill>
            </a:endParaRPr>
          </a:p>
        </p:txBody>
      </p:sp>
      <p:grpSp>
        <p:nvGrpSpPr>
          <p:cNvPr id="6" name="Group 5">
            <a:extLst>
              <a:ext uri="{FF2B5EF4-FFF2-40B4-BE49-F238E27FC236}">
                <a16:creationId xmlns:a16="http://schemas.microsoft.com/office/drawing/2014/main" id="{F34878A2-4B78-46E3-9C95-36A3BBF50D88}"/>
              </a:ext>
            </a:extLst>
          </p:cNvPr>
          <p:cNvGrpSpPr>
            <a:grpSpLocks noChangeAspect="1"/>
          </p:cNvGrpSpPr>
          <p:nvPr userDrawn="1"/>
        </p:nvGrpSpPr>
        <p:grpSpPr bwMode="auto">
          <a:xfrm>
            <a:off x="11523228" y="6169796"/>
            <a:ext cx="468957" cy="411981"/>
            <a:chOff x="7171" y="3741"/>
            <a:chExt cx="214" cy="188"/>
          </a:xfrm>
          <a:effectLst/>
        </p:grpSpPr>
        <p:sp>
          <p:nvSpPr>
            <p:cNvPr id="8" name="Freeform 6">
              <a:extLst>
                <a:ext uri="{FF2B5EF4-FFF2-40B4-BE49-F238E27FC236}">
                  <a16:creationId xmlns:a16="http://schemas.microsoft.com/office/drawing/2014/main" id="{2F0E2824-0B18-40D5-BFCC-10773C0570DE}"/>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DC815537-24EC-4C71-85B3-177B81CC7153}"/>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 name="Text Placeholder 9">
            <a:extLst>
              <a:ext uri="{FF2B5EF4-FFF2-40B4-BE49-F238E27FC236}">
                <a16:creationId xmlns:a16="http://schemas.microsoft.com/office/drawing/2014/main" id="{23134BB8-2FAB-422C-AFB2-548558FD7AAE}"/>
              </a:ext>
            </a:extLst>
          </p:cNvPr>
          <p:cNvSpPr>
            <a:spLocks noGrp="1"/>
          </p:cNvSpPr>
          <p:nvPr>
            <p:ph type="body" idx="1"/>
          </p:nvPr>
        </p:nvSpPr>
        <p:spPr>
          <a:xfrm>
            <a:off x="457200" y="1600200"/>
            <a:ext cx="11277600" cy="4351338"/>
          </a:xfrm>
          <a:prstGeom prst="rect">
            <a:avLst/>
          </a:prstGeom>
        </p:spPr>
        <p:txBody>
          <a:bodyPr vert="horz" lIns="91440" tIns="45720" rIns="91440" bIns="45720" rtlCol="0">
            <a:normAutofit/>
          </a:bodyPr>
          <a:lstStyle/>
          <a:p>
            <a:pPr lvl="0"/>
            <a:r>
              <a:rPr lang="en-US" dirty="0"/>
              <a:t>Click to edit Master text styles</a:t>
            </a:r>
          </a:p>
        </p:txBody>
      </p:sp>
      <p:sp>
        <p:nvSpPr>
          <p:cNvPr id="11" name="Footer Placeholder 10">
            <a:extLst>
              <a:ext uri="{FF2B5EF4-FFF2-40B4-BE49-F238E27FC236}">
                <a16:creationId xmlns:a16="http://schemas.microsoft.com/office/drawing/2014/main" id="{4C14DFCA-DF96-4161-ADB5-2F44ED642A4E}"/>
              </a:ext>
            </a:extLst>
          </p:cNvPr>
          <p:cNvSpPr>
            <a:spLocks noGrp="1"/>
          </p:cNvSpPr>
          <p:nvPr>
            <p:ph type="ftr" sz="quarter" idx="3"/>
          </p:nvPr>
        </p:nvSpPr>
        <p:spPr>
          <a:xfrm>
            <a:off x="4033263" y="6135834"/>
            <a:ext cx="4114800" cy="212236"/>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
        <p:nvSpPr>
          <p:cNvPr id="18" name="Text Placeholder 10">
            <a:extLst>
              <a:ext uri="{FF2B5EF4-FFF2-40B4-BE49-F238E27FC236}">
                <a16:creationId xmlns:a16="http://schemas.microsoft.com/office/drawing/2014/main" id="{4E7B117B-C67F-4B7D-BFBB-863DC59BA4EC}"/>
              </a:ext>
            </a:extLst>
          </p:cNvPr>
          <p:cNvSpPr txBox="1">
            <a:spLocks/>
          </p:cNvSpPr>
          <p:nvPr userDrawn="1"/>
        </p:nvSpPr>
        <p:spPr bwMode="auto">
          <a:xfrm>
            <a:off x="3088500" y="6400801"/>
            <a:ext cx="6015003" cy="21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spcBef>
                <a:spcPts val="0"/>
              </a:spcBef>
              <a:buClr>
                <a:srgbClr val="FF0000"/>
              </a:buClr>
              <a:buFont typeface="Arial" panose="020B0604020202020204" pitchFamily="34" charset="0"/>
              <a:buNone/>
            </a:pPr>
            <a:r>
              <a:rPr lang="en-US" altLang="en-US" sz="600" b="0" dirty="0">
                <a:solidFill>
                  <a:srgbClr val="3C3F41"/>
                </a:solidFill>
                <a:latin typeface="+mn-lt"/>
                <a:cs typeface="Calibri" panose="020F0502020204030204" pitchFamily="34" charset="0"/>
              </a:rPr>
              <a:t>Confidential and Proprietary. For Internal Use Only by Travelers Employees. Do Not Distribute Outside Travelers.</a:t>
            </a:r>
          </a:p>
        </p:txBody>
      </p:sp>
    </p:spTree>
    <p:extLst>
      <p:ext uri="{BB962C8B-B14F-4D97-AF65-F5344CB8AC3E}">
        <p14:creationId xmlns:p14="http://schemas.microsoft.com/office/powerpoint/2010/main" val="217346905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Lst>
  <p:hf hdr="0" ftr="0" dt="0"/>
  <p:txStyles>
    <p:titleStyle>
      <a:lvl1pPr algn="ctr" defTabSz="685800" rtl="0" eaLnBrk="1" latinLnBrk="0" hangingPunct="1">
        <a:lnSpc>
          <a:spcPct val="100000"/>
        </a:lnSpc>
        <a:spcBef>
          <a:spcPct val="0"/>
        </a:spcBef>
        <a:buNone/>
        <a:defRPr sz="2100" kern="1200" spc="0">
          <a:solidFill>
            <a:schemeClr val="accent1"/>
          </a:solidFill>
          <a:latin typeface="Trebuchet MS" panose="020B0703020202090204" pitchFamily="34" charset="0"/>
          <a:ea typeface="+mj-ea"/>
          <a:cs typeface="+mj-cs"/>
        </a:defRPr>
      </a:lvl1pPr>
    </p:titleStyle>
    <p:bodyStyle>
      <a:lvl1pPr marL="128588" indent="-130302" algn="l" defTabSz="685800" rtl="0" eaLnBrk="1" latinLnBrk="0" hangingPunct="1">
        <a:lnSpc>
          <a:spcPct val="100000"/>
        </a:lnSpc>
        <a:spcBef>
          <a:spcPts val="900"/>
        </a:spcBef>
        <a:buFont typeface="Graphik Regular" pitchFamily="34" charset="0"/>
        <a:buChar char="•"/>
        <a:defRPr sz="1500" kern="1200">
          <a:solidFill>
            <a:schemeClr val="tx1"/>
          </a:solidFill>
          <a:latin typeface="Trebuchet MS" panose="020B0703020202090204" pitchFamily="34" charset="0"/>
          <a:ea typeface="+mn-ea"/>
          <a:cs typeface="+mn-cs"/>
        </a:defRPr>
      </a:lvl1pPr>
      <a:lvl2pPr marL="342900" indent="0" algn="l" defTabSz="685800" rtl="0" eaLnBrk="1" latinLnBrk="0" hangingPunct="1">
        <a:lnSpc>
          <a:spcPct val="100000"/>
        </a:lnSpc>
        <a:spcBef>
          <a:spcPts val="225"/>
        </a:spcBef>
        <a:buFont typeface="Graphik Regular" panose="020B0503030202060203" pitchFamily="34" charset="0"/>
        <a:buNone/>
        <a:defRPr sz="1500" kern="1200">
          <a:solidFill>
            <a:schemeClr val="tx1"/>
          </a:solidFill>
          <a:latin typeface="Trebuchet MS" panose="020B0703020202090204" pitchFamily="34" charset="0"/>
          <a:ea typeface="+mn-ea"/>
          <a:cs typeface="+mn-cs"/>
        </a:defRPr>
      </a:lvl2pPr>
      <a:lvl3pPr marL="816102" indent="-130302" algn="l" defTabSz="685800" rtl="0" eaLnBrk="1" latinLnBrk="0" hangingPunct="1">
        <a:lnSpc>
          <a:spcPct val="100000"/>
        </a:lnSpc>
        <a:spcBef>
          <a:spcPts val="225"/>
        </a:spcBef>
        <a:buFont typeface="Graphik Regular" panose="020B0503030202060203" pitchFamily="34" charset="0"/>
        <a:buChar char="•"/>
        <a:defRPr sz="1500" kern="1200">
          <a:solidFill>
            <a:schemeClr val="tx1"/>
          </a:solidFill>
          <a:latin typeface="Trebuchet MS" panose="020B0703020202090204" pitchFamily="34" charset="0"/>
          <a:ea typeface="+mn-ea"/>
          <a:cs typeface="+mn-cs"/>
        </a:defRPr>
      </a:lvl3pPr>
      <a:lvl4pPr marL="1159002" indent="-130302" algn="l" defTabSz="685800" rtl="0" eaLnBrk="1" latinLnBrk="0" hangingPunct="1">
        <a:lnSpc>
          <a:spcPct val="100000"/>
        </a:lnSpc>
        <a:spcBef>
          <a:spcPts val="225"/>
        </a:spcBef>
        <a:buFont typeface="Graphik Regular" panose="020B0503030202060203" pitchFamily="34" charset="0"/>
        <a:buChar char="•"/>
        <a:defRPr sz="1500" kern="1200">
          <a:solidFill>
            <a:schemeClr val="tx1"/>
          </a:solidFill>
          <a:latin typeface="Trebuchet MS" panose="020B0703020202090204" pitchFamily="34" charset="0"/>
          <a:ea typeface="+mn-ea"/>
          <a:cs typeface="+mn-cs"/>
        </a:defRPr>
      </a:lvl4pPr>
      <a:lvl5pPr marL="1501902" indent="-130302" algn="l" defTabSz="685800" rtl="0" eaLnBrk="1" latinLnBrk="0" hangingPunct="1">
        <a:lnSpc>
          <a:spcPct val="100000"/>
        </a:lnSpc>
        <a:spcBef>
          <a:spcPts val="225"/>
        </a:spcBef>
        <a:buFont typeface="Graphik Regular" panose="020B0503030202060203" pitchFamily="34" charset="0"/>
        <a:buChar char="•"/>
        <a:defRPr sz="1500" kern="1200">
          <a:solidFill>
            <a:schemeClr val="tx1"/>
          </a:solidFill>
          <a:latin typeface="Trebuchet MS" panose="020B0703020202090204" pitchFamily="34" charset="0"/>
          <a:ea typeface="+mn-ea"/>
          <a:cs typeface="+mn-cs"/>
        </a:defRPr>
      </a:lvl5pPr>
      <a:lvl6pPr marL="1844802" indent="-130302" algn="l" defTabSz="685800" rtl="0" eaLnBrk="1" latinLnBrk="0" hangingPunct="1">
        <a:lnSpc>
          <a:spcPct val="100000"/>
        </a:lnSpc>
        <a:spcBef>
          <a:spcPts val="225"/>
        </a:spcBef>
        <a:buFont typeface="Graphik Regular" panose="020B0503030202060203" pitchFamily="34" charset="0"/>
        <a:buChar char="•"/>
        <a:defRPr sz="900" kern="1200">
          <a:solidFill>
            <a:schemeClr val="tx1"/>
          </a:solidFill>
          <a:latin typeface="+mn-lt"/>
          <a:ea typeface="+mn-ea"/>
          <a:cs typeface="+mn-cs"/>
        </a:defRPr>
      </a:lvl6pPr>
      <a:lvl7pPr marL="2187702" indent="-130302" algn="l" defTabSz="685800" rtl="0" eaLnBrk="1" latinLnBrk="0" hangingPunct="1">
        <a:lnSpc>
          <a:spcPct val="100000"/>
        </a:lnSpc>
        <a:spcBef>
          <a:spcPts val="225"/>
        </a:spcBef>
        <a:buFont typeface="Graphik Regular" panose="020B0503030202060203" pitchFamily="34" charset="0"/>
        <a:buChar char="•"/>
        <a:defRPr sz="900" kern="1200">
          <a:solidFill>
            <a:schemeClr val="tx1"/>
          </a:solidFill>
          <a:latin typeface="+mn-lt"/>
          <a:ea typeface="+mn-ea"/>
          <a:cs typeface="+mn-cs"/>
        </a:defRPr>
      </a:lvl7pPr>
      <a:lvl8pPr marL="2530602" indent="-130302" algn="l" defTabSz="685800" rtl="0" eaLnBrk="1" latinLnBrk="0" hangingPunct="1">
        <a:lnSpc>
          <a:spcPct val="100000"/>
        </a:lnSpc>
        <a:spcBef>
          <a:spcPts val="225"/>
        </a:spcBef>
        <a:buFont typeface="Graphik Regular" panose="020B0503030202060203" pitchFamily="34" charset="0"/>
        <a:buChar char="•"/>
        <a:defRPr sz="900" kern="1200">
          <a:solidFill>
            <a:schemeClr val="tx1"/>
          </a:solidFill>
          <a:latin typeface="+mn-lt"/>
          <a:ea typeface="+mn-ea"/>
          <a:cs typeface="+mn-cs"/>
        </a:defRPr>
      </a:lvl8pPr>
      <a:lvl9pPr marL="2873502" indent="-130302" algn="l" defTabSz="685800" rtl="0" eaLnBrk="1" latinLnBrk="0" hangingPunct="1">
        <a:lnSpc>
          <a:spcPct val="100000"/>
        </a:lnSpc>
        <a:spcBef>
          <a:spcPts val="225"/>
        </a:spcBef>
        <a:buFont typeface="Graphik Regular" panose="020B0503030202060203" pitchFamily="34" charset="0"/>
        <a:buChar char="•"/>
        <a:defRPr sz="900" kern="1200">
          <a:solidFill>
            <a:schemeClr val="tx1"/>
          </a:solidFill>
          <a:latin typeface="+mn-lt"/>
          <a:ea typeface="+mn-ea"/>
          <a:cs typeface="+mn-cs"/>
        </a:defRPr>
      </a:lvl9pPr>
    </p:bodyStyle>
    <p:otherStyle>
      <a:defPPr>
        <a:defRPr lang="en-US"/>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userDrawn="1">
          <p15:clr>
            <a:srgbClr val="F26B43"/>
          </p15:clr>
        </p15:guide>
        <p15:guide id="2" pos="5376" userDrawn="1">
          <p15:clr>
            <a:srgbClr val="F26B43"/>
          </p15:clr>
        </p15:guide>
        <p15:guide id="3" pos="384" userDrawn="1">
          <p15:clr>
            <a:srgbClr val="F26B43"/>
          </p15:clr>
        </p15:guide>
        <p15:guide id="5" pos="9856" userDrawn="1">
          <p15:clr>
            <a:srgbClr val="F26B43"/>
          </p15:clr>
        </p15:guide>
        <p15:guide id="7" pos="2365" userDrawn="1">
          <p15:clr>
            <a:srgbClr val="F26B43"/>
          </p15:clr>
        </p15:guide>
        <p15:guide id="8" pos="2877" userDrawn="1">
          <p15:clr>
            <a:srgbClr val="F26B43"/>
          </p15:clr>
        </p15:guide>
        <p15:guide id="9" pos="4859" userDrawn="1">
          <p15:clr>
            <a:srgbClr val="F26B43"/>
          </p15:clr>
        </p15:guide>
        <p15:guide id="10" pos="7360" userDrawn="1">
          <p15:clr>
            <a:srgbClr val="F26B43"/>
          </p15:clr>
        </p15:guide>
        <p15:guide id="11" pos="7875" userDrawn="1">
          <p15:clr>
            <a:srgbClr val="F26B43"/>
          </p15:clr>
        </p15:guide>
        <p15:guide id="12" pos="5120" userDrawn="1">
          <p15:clr>
            <a:srgbClr val="F26B43"/>
          </p15:clr>
        </p15:guide>
        <p15:guide id="13" orient="horz" pos="1008" userDrawn="1">
          <p15:clr>
            <a:srgbClr val="F26B43"/>
          </p15:clr>
        </p15:guide>
        <p15:guide id="14" orient="horz" pos="4032" userDrawn="1">
          <p15:clr>
            <a:srgbClr val="F26B43"/>
          </p15:clr>
        </p15:guide>
        <p15:guide id="15" orient="horz" pos="3744" userDrawn="1">
          <p15:clr>
            <a:srgbClr val="F26B43"/>
          </p15:clr>
        </p15:guide>
        <p15:guide id="20" orient="horz" pos="576" userDrawn="1">
          <p15:clr>
            <a:srgbClr val="F26B43"/>
          </p15:clr>
        </p15:guide>
        <p15:guide id="21" orient="horz" pos="3888" userDrawn="1">
          <p15:clr>
            <a:srgbClr val="F26B43"/>
          </p15:clr>
        </p15:guide>
        <p15:guide id="22" orient="horz" pos="1296"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38668"/>
            <a:ext cx="10972800" cy="112977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p:txBody>
      </p:sp>
      <p:sp>
        <p:nvSpPr>
          <p:cNvPr id="8" name="Slide Number Placeholder 7"/>
          <p:cNvSpPr>
            <a:spLocks noGrp="1"/>
          </p:cNvSpPr>
          <p:nvPr>
            <p:ph type="sldNum" sz="quarter" idx="4"/>
          </p:nvPr>
        </p:nvSpPr>
        <p:spPr>
          <a:xfrm>
            <a:off x="11074400" y="6342213"/>
            <a:ext cx="508000" cy="244475"/>
          </a:xfrm>
          <a:prstGeom prst="rect">
            <a:avLst/>
          </a:prstGeom>
        </p:spPr>
        <p:txBody>
          <a:bodyPr vert="horz" lIns="91440" tIns="45720" rIns="0" bIns="45720" rtlCol="0" anchor="ctr"/>
          <a:lstStyle>
            <a:lvl1pPr algn="r">
              <a:defRPr sz="1000">
                <a:solidFill>
                  <a:srgbClr val="6D6D66"/>
                </a:solidFill>
              </a:defRPr>
            </a:lvl1pPr>
          </a:lstStyle>
          <a:p>
            <a:pPr>
              <a:defRPr/>
            </a:pPr>
            <a:fld id="{260AD9E4-01F9-47FA-AB81-DF5823EB952F}" type="slidenum">
              <a:rPr lang="en-US" smtClean="0"/>
              <a:pPr>
                <a:defRPr/>
              </a:pPr>
              <a:t>‹#›</a:t>
            </a:fld>
            <a:endParaRPr lang="en-US" dirty="0"/>
          </a:p>
        </p:txBody>
      </p:sp>
      <p:sp>
        <p:nvSpPr>
          <p:cNvPr id="14" name="Rectangle 17"/>
          <p:cNvSpPr>
            <a:spLocks noChangeArrowheads="1"/>
          </p:cNvSpPr>
          <p:nvPr/>
        </p:nvSpPr>
        <p:spPr bwMode="auto">
          <a:xfrm>
            <a:off x="459317" y="8305800"/>
            <a:ext cx="2032000" cy="609600"/>
          </a:xfrm>
          <a:prstGeom prst="rect">
            <a:avLst/>
          </a:prstGeom>
          <a:noFill/>
          <a:ln w="9525">
            <a:noFill/>
            <a:miter lim="800000"/>
            <a:headEnd/>
            <a:tailEnd/>
          </a:ln>
        </p:spPr>
        <p:txBody>
          <a:bodyPr lIns="92075" tIns="46038" rIns="92075" bIns="46038" anchor="b"/>
          <a:lstStyle/>
          <a:p>
            <a:pPr>
              <a:spcBef>
                <a:spcPct val="50000"/>
              </a:spcBef>
              <a:defRPr/>
            </a:pPr>
            <a:endParaRPr lang="en-US" sz="1400" dirty="0">
              <a:solidFill>
                <a:schemeClr val="bg2"/>
              </a:solidFill>
            </a:endParaRPr>
          </a:p>
        </p:txBody>
      </p:sp>
      <p:sp>
        <p:nvSpPr>
          <p:cNvPr id="15" name="Rectangle 18"/>
          <p:cNvSpPr>
            <a:spLocks noChangeArrowheads="1"/>
          </p:cNvSpPr>
          <p:nvPr/>
        </p:nvSpPr>
        <p:spPr bwMode="auto">
          <a:xfrm>
            <a:off x="662517" y="8458200"/>
            <a:ext cx="2032000" cy="609600"/>
          </a:xfrm>
          <a:prstGeom prst="rect">
            <a:avLst/>
          </a:prstGeom>
          <a:noFill/>
          <a:ln w="9525">
            <a:noFill/>
            <a:miter lim="800000"/>
            <a:headEnd/>
            <a:tailEnd/>
          </a:ln>
        </p:spPr>
        <p:txBody>
          <a:bodyPr lIns="92075" tIns="46038" rIns="92075" bIns="46038" anchor="b"/>
          <a:lstStyle/>
          <a:p>
            <a:pPr>
              <a:spcBef>
                <a:spcPct val="50000"/>
              </a:spcBef>
              <a:defRPr/>
            </a:pPr>
            <a:endParaRPr lang="en-US" sz="1400" dirty="0">
              <a:solidFill>
                <a:schemeClr val="bg2"/>
              </a:solidFill>
            </a:endParaRPr>
          </a:p>
        </p:txBody>
      </p:sp>
    </p:spTree>
    <p:extLst>
      <p:ext uri="{BB962C8B-B14F-4D97-AF65-F5344CB8AC3E}">
        <p14:creationId xmlns:p14="http://schemas.microsoft.com/office/powerpoint/2010/main" val="416061702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Lst>
  <p:transition spd="slow">
    <p:zoom/>
  </p:transition>
  <p:hf hdr="0" ftr="0" dt="0"/>
  <p:txStyles>
    <p:titleStyle>
      <a:lvl1pPr algn="l" defTabSz="914400" rtl="0" eaLnBrk="1" latinLnBrk="0" hangingPunct="1">
        <a:spcBef>
          <a:spcPct val="0"/>
        </a:spcBef>
        <a:buNone/>
        <a:defRPr sz="3600" kern="1200">
          <a:solidFill>
            <a:schemeClr val="bg2">
              <a:lumMod val="50000"/>
            </a:schemeClr>
          </a:solidFill>
          <a:latin typeface="+mj-lt"/>
          <a:ea typeface="+mj-ea"/>
          <a:cs typeface="+mj-cs"/>
        </a:defRPr>
      </a:lvl1pPr>
    </p:titleStyle>
    <p:bodyStyle>
      <a:lvl1pPr marL="228600" indent="-228600" algn="l" defTabSz="914400" rtl="0" eaLnBrk="1" latinLnBrk="0" hangingPunct="1">
        <a:spcBef>
          <a:spcPts val="1200"/>
        </a:spcBef>
        <a:buClrTx/>
        <a:buSzPct val="80000"/>
        <a:buFont typeface="Arial" pitchFamily="34" charset="0"/>
        <a:buChar char="•"/>
        <a:defRPr lang="en-US" sz="2400" kern="1200" dirty="0" smtClean="0">
          <a:solidFill>
            <a:srgbClr val="000000"/>
          </a:solidFill>
          <a:latin typeface="+mn-lt"/>
          <a:ea typeface="+mn-ea"/>
          <a:cs typeface="Arial"/>
        </a:defRPr>
      </a:lvl1pPr>
      <a:lvl2pPr marL="460375" indent="-231775" algn="l" defTabSz="914400" rtl="0" eaLnBrk="1" latinLnBrk="0" hangingPunct="1">
        <a:spcBef>
          <a:spcPts val="0"/>
        </a:spcBef>
        <a:spcAft>
          <a:spcPts val="1000"/>
        </a:spcAft>
        <a:buClrTx/>
        <a:buSzPct val="80000"/>
        <a:buFont typeface="BentonSansF Book" pitchFamily="50" charset="0"/>
        <a:buChar char="–"/>
        <a:defRPr lang="en-US" sz="2400" kern="1200" dirty="0" smtClean="0">
          <a:solidFill>
            <a:srgbClr val="000000"/>
          </a:solidFill>
          <a:latin typeface="+mn-lt"/>
          <a:ea typeface="+mn-ea"/>
          <a:cs typeface="Arial"/>
        </a:defRPr>
      </a:lvl2pPr>
      <a:lvl3pPr marL="458788" indent="0" algn="l" defTabSz="914400" rtl="0" eaLnBrk="1" latinLnBrk="0" hangingPunct="1">
        <a:spcBef>
          <a:spcPts val="0"/>
        </a:spcBef>
        <a:spcAft>
          <a:spcPts val="800"/>
        </a:spcAft>
        <a:buClr>
          <a:schemeClr val="accent1"/>
        </a:buClr>
        <a:buSzPct val="80000"/>
        <a:buFont typeface="Arial" pitchFamily="34" charset="0"/>
        <a:buNone/>
        <a:defRPr sz="18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1F437-6E5E-2D49-820D-7C5A66221A9E}"/>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sz="1200" dirty="0"/>
              <a:t>Fourth level</a:t>
            </a:r>
            <a:endParaRPr lang="en-US" dirty="0"/>
          </a:p>
          <a:p>
            <a:pPr lvl="0"/>
            <a:endParaRPr lang="en-US" dirty="0"/>
          </a:p>
        </p:txBody>
      </p:sp>
    </p:spTree>
    <p:extLst>
      <p:ext uri="{BB962C8B-B14F-4D97-AF65-F5344CB8AC3E}">
        <p14:creationId xmlns:p14="http://schemas.microsoft.com/office/powerpoint/2010/main" val="57112187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Lst>
  <p:hf hdr="0" ftr="0" dt="0"/>
  <p:txStyles>
    <p:titleStyle>
      <a:lvl1pPr algn="l" defTabSz="68583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35" rtl="0" eaLnBrk="1" latinLnBrk="0" hangingPunct="1">
        <a:lnSpc>
          <a:spcPct val="90000"/>
        </a:lnSpc>
        <a:spcBef>
          <a:spcPts val="750"/>
        </a:spcBef>
        <a:buFont typeface="Arial" panose="020B0604020202020204" pitchFamily="34" charset="0"/>
        <a:buNone/>
        <a:defRPr sz="4050" kern="1200">
          <a:solidFill>
            <a:schemeClr val="bg2"/>
          </a:solidFill>
          <a:latin typeface="+mj-lt"/>
          <a:ea typeface="+mn-ea"/>
          <a:cs typeface="+mn-cs"/>
        </a:defRPr>
      </a:lvl1pPr>
      <a:lvl2pPr marL="0" indent="0" algn="l" defTabSz="685835" rtl="0" eaLnBrk="1" latinLnBrk="0" hangingPunct="1">
        <a:lnSpc>
          <a:spcPct val="100000"/>
        </a:lnSpc>
        <a:spcBef>
          <a:spcPts val="375"/>
        </a:spcBef>
        <a:buClr>
          <a:schemeClr val="bg2"/>
        </a:buClr>
        <a:buFont typeface="Arial" panose="020B0604020202020204" pitchFamily="34" charset="0"/>
        <a:buNone/>
        <a:defRPr sz="1800" b="0" kern="1200">
          <a:solidFill>
            <a:schemeClr val="bg2"/>
          </a:solidFill>
          <a:latin typeface="+mj-lt"/>
          <a:ea typeface="+mn-ea"/>
          <a:cs typeface="+mn-cs"/>
        </a:defRPr>
      </a:lvl2pPr>
      <a:lvl3pPr marL="137167" indent="-137167" algn="l" defTabSz="685835" rtl="0" eaLnBrk="1" latinLnBrk="0" hangingPunct="1">
        <a:lnSpc>
          <a:spcPct val="100000"/>
        </a:lnSpc>
        <a:spcBef>
          <a:spcPts val="375"/>
        </a:spcBef>
        <a:buClr>
          <a:schemeClr val="bg2"/>
        </a:buClr>
        <a:buFont typeface="Arial" panose="020B0604020202020204" pitchFamily="34" charset="0"/>
        <a:buChar char="•"/>
        <a:defRPr sz="1425" kern="1200">
          <a:solidFill>
            <a:schemeClr val="bg2"/>
          </a:solidFill>
          <a:latin typeface="+mn-lt"/>
          <a:ea typeface="+mn-ea"/>
          <a:cs typeface="+mn-cs"/>
        </a:defRPr>
      </a:lvl3pPr>
      <a:lvl4pPr marL="274334" indent="-137167" algn="l" defTabSz="685835" rtl="0" eaLnBrk="1" latinLnBrk="0" hangingPunct="1">
        <a:lnSpc>
          <a:spcPct val="100000"/>
        </a:lnSpc>
        <a:spcBef>
          <a:spcPts val="375"/>
        </a:spcBef>
        <a:buClr>
          <a:schemeClr val="bg2"/>
        </a:buClr>
        <a:buFont typeface="Arial" panose="020B0604020202020204" pitchFamily="34" charset="0"/>
        <a:buChar char="•"/>
        <a:defRPr sz="1200" kern="1200">
          <a:solidFill>
            <a:schemeClr val="bg2"/>
          </a:solidFill>
          <a:latin typeface="+mn-lt"/>
          <a:ea typeface="+mn-ea"/>
          <a:cs typeface="+mn-cs"/>
        </a:defRPr>
      </a:lvl4pPr>
      <a:lvl5pPr marL="1543127"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1F437-6E5E-2D49-820D-7C5A66221A9E}"/>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sz="1600" dirty="0"/>
              <a:t>Fourth level</a:t>
            </a:r>
            <a:endParaRPr lang="en-US" dirty="0"/>
          </a:p>
          <a:p>
            <a:pPr lvl="0"/>
            <a:endParaRPr lang="en-US" dirty="0"/>
          </a:p>
        </p:txBody>
      </p:sp>
    </p:spTree>
    <p:extLst>
      <p:ext uri="{BB962C8B-B14F-4D97-AF65-F5344CB8AC3E}">
        <p14:creationId xmlns:p14="http://schemas.microsoft.com/office/powerpoint/2010/main" val="336096237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hf hdr="0" ft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90000"/>
        </a:lnSpc>
        <a:spcBef>
          <a:spcPts val="1000"/>
        </a:spcBef>
        <a:buFont typeface="Arial" panose="020B0604020202020204" pitchFamily="34" charset="0"/>
        <a:buNone/>
        <a:defRPr sz="5400" kern="1200">
          <a:solidFill>
            <a:schemeClr val="bg2"/>
          </a:solidFill>
          <a:latin typeface="+mj-lt"/>
          <a:ea typeface="+mn-ea"/>
          <a:cs typeface="+mn-cs"/>
        </a:defRPr>
      </a:lvl1pPr>
      <a:lvl2pPr marL="0" indent="0" algn="l" defTabSz="914446" rtl="0" eaLnBrk="1" latinLnBrk="0" hangingPunct="1">
        <a:lnSpc>
          <a:spcPct val="100000"/>
        </a:lnSpc>
        <a:spcBef>
          <a:spcPts val="500"/>
        </a:spcBef>
        <a:buClr>
          <a:schemeClr val="bg2"/>
        </a:buClr>
        <a:buFont typeface="Arial" panose="020B0604020202020204" pitchFamily="34" charset="0"/>
        <a:buNone/>
        <a:defRPr sz="2400" b="0" kern="1200">
          <a:solidFill>
            <a:schemeClr val="bg2"/>
          </a:solidFill>
          <a:latin typeface="+mj-lt"/>
          <a:ea typeface="+mn-ea"/>
          <a:cs typeface="+mn-cs"/>
        </a:defRPr>
      </a:lvl2pPr>
      <a:lvl3pPr marL="182889" indent="-182889" algn="l" defTabSz="914446" rtl="0" eaLnBrk="1" latinLnBrk="0" hangingPunct="1">
        <a:lnSpc>
          <a:spcPct val="100000"/>
        </a:lnSpc>
        <a:spcBef>
          <a:spcPts val="500"/>
        </a:spcBef>
        <a:buClr>
          <a:schemeClr val="bg2"/>
        </a:buClr>
        <a:buFont typeface="Arial" panose="020B0604020202020204" pitchFamily="34" charset="0"/>
        <a:buChar char="•"/>
        <a:defRPr sz="1900" kern="1200">
          <a:solidFill>
            <a:schemeClr val="bg2"/>
          </a:solidFill>
          <a:latin typeface="+mn-lt"/>
          <a:ea typeface="+mn-ea"/>
          <a:cs typeface="+mn-cs"/>
        </a:defRPr>
      </a:lvl3pPr>
      <a:lvl4pPr marL="365778" indent="-182889" algn="l" defTabSz="914446" rtl="0" eaLnBrk="1" latinLnBrk="0" hangingPunct="1">
        <a:lnSpc>
          <a:spcPct val="100000"/>
        </a:lnSpc>
        <a:spcBef>
          <a:spcPts val="500"/>
        </a:spcBef>
        <a:buClr>
          <a:schemeClr val="bg2"/>
        </a:buClr>
        <a:buFont typeface="Arial" panose="020B0604020202020204" pitchFamily="34" charset="0"/>
        <a:buChar char="•"/>
        <a:defRPr sz="1600" kern="1200">
          <a:solidFill>
            <a:schemeClr val="bg2"/>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1F437-6E5E-2D49-820D-7C5A66221A9E}"/>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sz="1600" dirty="0"/>
              <a:t>Fourth level</a:t>
            </a:r>
            <a:endParaRPr lang="en-US" dirty="0"/>
          </a:p>
          <a:p>
            <a:pPr lvl="0"/>
            <a:endParaRPr lang="en-US" dirty="0"/>
          </a:p>
        </p:txBody>
      </p:sp>
    </p:spTree>
    <p:extLst>
      <p:ext uri="{BB962C8B-B14F-4D97-AF65-F5344CB8AC3E}">
        <p14:creationId xmlns:p14="http://schemas.microsoft.com/office/powerpoint/2010/main" val="263005320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Lst>
  <p:hf hdr="0" ft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90000"/>
        </a:lnSpc>
        <a:spcBef>
          <a:spcPts val="1000"/>
        </a:spcBef>
        <a:buFont typeface="Arial" panose="020B0604020202020204" pitchFamily="34" charset="0"/>
        <a:buNone/>
        <a:defRPr sz="5400" kern="1200">
          <a:solidFill>
            <a:schemeClr val="bg2"/>
          </a:solidFill>
          <a:latin typeface="+mj-lt"/>
          <a:ea typeface="+mn-ea"/>
          <a:cs typeface="+mn-cs"/>
        </a:defRPr>
      </a:lvl1pPr>
      <a:lvl2pPr marL="0" indent="0" algn="l" defTabSz="914446" rtl="0" eaLnBrk="1" latinLnBrk="0" hangingPunct="1">
        <a:lnSpc>
          <a:spcPct val="100000"/>
        </a:lnSpc>
        <a:spcBef>
          <a:spcPts val="500"/>
        </a:spcBef>
        <a:buClr>
          <a:schemeClr val="bg2"/>
        </a:buClr>
        <a:buFont typeface="Arial" panose="020B0604020202020204" pitchFamily="34" charset="0"/>
        <a:buNone/>
        <a:defRPr sz="2400" b="0" kern="1200">
          <a:solidFill>
            <a:schemeClr val="bg2"/>
          </a:solidFill>
          <a:latin typeface="+mj-lt"/>
          <a:ea typeface="+mn-ea"/>
          <a:cs typeface="+mn-cs"/>
        </a:defRPr>
      </a:lvl2pPr>
      <a:lvl3pPr marL="182889" indent="-182889" algn="l" defTabSz="914446" rtl="0" eaLnBrk="1" latinLnBrk="0" hangingPunct="1">
        <a:lnSpc>
          <a:spcPct val="100000"/>
        </a:lnSpc>
        <a:spcBef>
          <a:spcPts val="500"/>
        </a:spcBef>
        <a:buClr>
          <a:schemeClr val="bg2"/>
        </a:buClr>
        <a:buFont typeface="Arial" panose="020B0604020202020204" pitchFamily="34" charset="0"/>
        <a:buChar char="•"/>
        <a:defRPr sz="1900" kern="1200">
          <a:solidFill>
            <a:schemeClr val="bg2"/>
          </a:solidFill>
          <a:latin typeface="+mn-lt"/>
          <a:ea typeface="+mn-ea"/>
          <a:cs typeface="+mn-cs"/>
        </a:defRPr>
      </a:lvl3pPr>
      <a:lvl4pPr marL="365778" indent="-182889" algn="l" defTabSz="914446" rtl="0" eaLnBrk="1" latinLnBrk="0" hangingPunct="1">
        <a:lnSpc>
          <a:spcPct val="100000"/>
        </a:lnSpc>
        <a:spcBef>
          <a:spcPts val="500"/>
        </a:spcBef>
        <a:buClr>
          <a:schemeClr val="bg2"/>
        </a:buClr>
        <a:buFont typeface="Arial" panose="020B0604020202020204" pitchFamily="34" charset="0"/>
        <a:buChar char="•"/>
        <a:defRPr sz="1600" kern="1200">
          <a:solidFill>
            <a:schemeClr val="bg2"/>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46DB1200-98B1-4EDA-9D2C-E98AFEDA6B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239" y="215838"/>
            <a:ext cx="10972800" cy="534789"/>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187356"/>
            <a:ext cx="10972800" cy="49388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11074400" y="6342213"/>
            <a:ext cx="508000" cy="244475"/>
          </a:xfrm>
          <a:prstGeom prst="rect">
            <a:avLst/>
          </a:prstGeom>
        </p:spPr>
        <p:txBody>
          <a:bodyPr vert="horz" lIns="91440" tIns="45720" rIns="0" bIns="45720" rtlCol="0" anchor="ctr"/>
          <a:lstStyle>
            <a:lvl1pPr algn="r">
              <a:defRPr sz="1050">
                <a:solidFill>
                  <a:srgbClr val="6D6D66"/>
                </a:solidFill>
                <a:latin typeface="+mn-lt"/>
              </a:defRPr>
            </a:lvl1pPr>
          </a:lstStyle>
          <a:p>
            <a:pPr eaLnBrk="0" hangingPunct="0"/>
            <a:fld id="{485C39CC-EE39-D443-B36F-C90C146C8057}" type="slidenum">
              <a:rPr lang="en-US" smtClean="0">
                <a:ea typeface="ＭＳ Ｐゴシック" charset="-128"/>
              </a:rPr>
              <a:pPr eaLnBrk="0" hangingPunct="0"/>
              <a:t>‹#›</a:t>
            </a:fld>
            <a:endParaRPr lang="en-US" dirty="0">
              <a:ea typeface="ＭＳ Ｐゴシック" charset="-128"/>
            </a:endParaRPr>
          </a:p>
        </p:txBody>
      </p:sp>
    </p:spTree>
    <p:extLst>
      <p:ext uri="{BB962C8B-B14F-4D97-AF65-F5344CB8AC3E}">
        <p14:creationId xmlns:p14="http://schemas.microsoft.com/office/powerpoint/2010/main" val="311050144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80" r:id="rId9"/>
    <p:sldLayoutId id="2147483781" r:id="rId10"/>
    <p:sldLayoutId id="2147483782" r:id="rId11"/>
  </p:sldLayoutIdLst>
  <p:hf hd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
          <a:schemeClr val="bg2"/>
        </a:buClr>
        <a:buSzPct val="80000"/>
        <a:buFont typeface="BentonSansF Book" pitchFamily="50" charset="0"/>
        <a:buChar char="–"/>
        <a:defRPr sz="24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24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24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38668"/>
            <a:ext cx="10972800" cy="112977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p:txBody>
      </p:sp>
      <p:sp>
        <p:nvSpPr>
          <p:cNvPr id="8" name="Slide Number Placeholder 7"/>
          <p:cNvSpPr>
            <a:spLocks noGrp="1"/>
          </p:cNvSpPr>
          <p:nvPr>
            <p:ph type="sldNum" sz="quarter" idx="4"/>
          </p:nvPr>
        </p:nvSpPr>
        <p:spPr>
          <a:xfrm>
            <a:off x="11074400" y="6342213"/>
            <a:ext cx="508000" cy="244475"/>
          </a:xfrm>
          <a:prstGeom prst="rect">
            <a:avLst/>
          </a:prstGeom>
        </p:spPr>
        <p:txBody>
          <a:bodyPr vert="horz" lIns="91440" tIns="45720" rIns="0" bIns="45720" rtlCol="0" anchor="ctr"/>
          <a:lstStyle>
            <a:lvl1pPr algn="r">
              <a:defRPr sz="1000">
                <a:solidFill>
                  <a:srgbClr val="6D6D66"/>
                </a:solidFill>
              </a:defRPr>
            </a:lvl1pPr>
          </a:lstStyle>
          <a:p>
            <a:pPr eaLnBrk="0" hangingPunct="0"/>
            <a:fld id="{485C39CC-EE39-D443-B36F-C90C146C8057}" type="slidenum">
              <a:rPr lang="en-US" smtClean="0">
                <a:latin typeface="Times New Roman" pitchFamily="18" charset="0"/>
                <a:ea typeface="ＭＳ Ｐゴシック" charset="-128"/>
              </a:rPr>
              <a:pPr eaLnBrk="0" hangingPunct="0"/>
              <a:t>‹#›</a:t>
            </a:fld>
            <a:endParaRPr lang="en-US" dirty="0">
              <a:latin typeface="Times New Roman" pitchFamily="18" charset="0"/>
              <a:ea typeface="ＭＳ Ｐゴシック" charset="-128"/>
            </a:endParaRPr>
          </a:p>
        </p:txBody>
      </p:sp>
      <p:sp>
        <p:nvSpPr>
          <p:cNvPr id="14" name="Rectangle 17"/>
          <p:cNvSpPr>
            <a:spLocks noChangeArrowheads="1"/>
          </p:cNvSpPr>
          <p:nvPr/>
        </p:nvSpPr>
        <p:spPr bwMode="auto">
          <a:xfrm>
            <a:off x="459317" y="8305800"/>
            <a:ext cx="2032000" cy="609600"/>
          </a:xfrm>
          <a:prstGeom prst="rect">
            <a:avLst/>
          </a:prstGeom>
          <a:noFill/>
          <a:ln w="9525">
            <a:noFill/>
            <a:miter lim="800000"/>
            <a:headEnd/>
            <a:tailEnd/>
          </a:ln>
        </p:spPr>
        <p:txBody>
          <a:bodyPr lIns="92075" tIns="46038" rIns="92075" bIns="46038" anchor="b"/>
          <a:lstStyle/>
          <a:p>
            <a:pPr eaLnBrk="0" hangingPunct="0">
              <a:spcBef>
                <a:spcPct val="50000"/>
              </a:spcBef>
              <a:defRPr/>
            </a:pPr>
            <a:endParaRPr lang="en-US" sz="1400" dirty="0">
              <a:solidFill>
                <a:srgbClr val="5C9A1B"/>
              </a:solidFill>
              <a:latin typeface="Times New Roman" pitchFamily="18" charset="0"/>
              <a:ea typeface="ＭＳ Ｐゴシック" charset="-128"/>
            </a:endParaRPr>
          </a:p>
        </p:txBody>
      </p:sp>
      <p:sp>
        <p:nvSpPr>
          <p:cNvPr id="15" name="Rectangle 18"/>
          <p:cNvSpPr>
            <a:spLocks noChangeArrowheads="1"/>
          </p:cNvSpPr>
          <p:nvPr/>
        </p:nvSpPr>
        <p:spPr bwMode="auto">
          <a:xfrm>
            <a:off x="662517" y="8458200"/>
            <a:ext cx="2032000" cy="609600"/>
          </a:xfrm>
          <a:prstGeom prst="rect">
            <a:avLst/>
          </a:prstGeom>
          <a:noFill/>
          <a:ln w="9525">
            <a:noFill/>
            <a:miter lim="800000"/>
            <a:headEnd/>
            <a:tailEnd/>
          </a:ln>
        </p:spPr>
        <p:txBody>
          <a:bodyPr lIns="92075" tIns="46038" rIns="92075" bIns="46038" anchor="b"/>
          <a:lstStyle/>
          <a:p>
            <a:pPr eaLnBrk="0" hangingPunct="0">
              <a:spcBef>
                <a:spcPct val="50000"/>
              </a:spcBef>
              <a:defRPr/>
            </a:pPr>
            <a:endParaRPr lang="en-US" sz="1400" dirty="0">
              <a:solidFill>
                <a:srgbClr val="5C9A1B"/>
              </a:solidFill>
              <a:latin typeface="Times New Roman" pitchFamily="18" charset="0"/>
              <a:ea typeface="ＭＳ Ｐゴシック" charset="-128"/>
            </a:endParaRPr>
          </a:p>
        </p:txBody>
      </p:sp>
    </p:spTree>
    <p:extLst>
      <p:ext uri="{BB962C8B-B14F-4D97-AF65-F5344CB8AC3E}">
        <p14:creationId xmlns:p14="http://schemas.microsoft.com/office/powerpoint/2010/main" val="169114477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4" r:id="rId5"/>
    <p:sldLayoutId id="2147483735" r:id="rId6"/>
    <p:sldLayoutId id="2147483736" r:id="rId7"/>
    <p:sldLayoutId id="2147483737" r:id="rId8"/>
    <p:sldLayoutId id="2147483738" r:id="rId9"/>
  </p:sldLayoutIdLst>
  <p:transition spd="slow">
    <p:zoom/>
  </p:transition>
  <p:hf hdr="0" dt="0"/>
  <p:txStyles>
    <p:titleStyle>
      <a:lvl1pPr algn="l" defTabSz="914400" rtl="0" eaLnBrk="1" latinLnBrk="0" hangingPunct="1">
        <a:spcBef>
          <a:spcPct val="0"/>
        </a:spcBef>
        <a:buNone/>
        <a:defRPr sz="2800" kern="1200">
          <a:solidFill>
            <a:schemeClr val="bg2">
              <a:lumMod val="50000"/>
            </a:schemeClr>
          </a:solidFill>
          <a:latin typeface="+mj-lt"/>
          <a:ea typeface="+mj-ea"/>
          <a:cs typeface="+mj-cs"/>
        </a:defRPr>
      </a:lvl1pPr>
    </p:titleStyle>
    <p:bodyStyle>
      <a:lvl1pPr marL="228600" indent="-228600" algn="l" defTabSz="914400" rtl="0" eaLnBrk="1" latinLnBrk="0" hangingPunct="1">
        <a:spcBef>
          <a:spcPts val="1200"/>
        </a:spcBef>
        <a:buClrTx/>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Tx/>
        <a:buSzPct val="80000"/>
        <a:buFont typeface="BentonSansF Book" pitchFamily="50" charset="0"/>
        <a:buChar char="–"/>
        <a:defRPr sz="2000" kern="1200">
          <a:solidFill>
            <a:schemeClr val="tx1"/>
          </a:solidFill>
          <a:latin typeface="+mn-lt"/>
          <a:ea typeface="+mn-ea"/>
          <a:cs typeface="+mn-cs"/>
        </a:defRPr>
      </a:lvl2pPr>
      <a:lvl3pPr marL="458788" indent="0" algn="l" defTabSz="914400" rtl="0" eaLnBrk="1" latinLnBrk="0" hangingPunct="1">
        <a:spcBef>
          <a:spcPts val="0"/>
        </a:spcBef>
        <a:spcAft>
          <a:spcPts val="800"/>
        </a:spcAft>
        <a:buClr>
          <a:schemeClr val="accent1"/>
        </a:buClr>
        <a:buSzPct val="80000"/>
        <a:buFont typeface="Arial" pitchFamily="34" charset="0"/>
        <a:buNone/>
        <a:defRPr sz="18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38138"/>
            <a:ext cx="10972800" cy="1130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4"/>
          </p:nvPr>
        </p:nvSpPr>
        <p:spPr>
          <a:xfrm>
            <a:off x="11074400" y="6342064"/>
            <a:ext cx="508000" cy="244475"/>
          </a:xfrm>
          <a:prstGeom prst="rect">
            <a:avLst/>
          </a:prstGeom>
        </p:spPr>
        <p:txBody>
          <a:bodyPr vert="horz" lIns="91440" tIns="45720" rIns="0" bIns="45720" rtlCol="0" anchor="ctr"/>
          <a:lstStyle>
            <a:lvl1pPr algn="r" eaLnBrk="0" hangingPunct="0">
              <a:defRPr sz="1000">
                <a:solidFill>
                  <a:srgbClr val="6D6D66"/>
                </a:solidFill>
                <a:ea typeface="ＭＳ Ｐゴシック" charset="-128"/>
                <a:cs typeface="+mn-cs"/>
              </a:defRPr>
            </a:lvl1pPr>
          </a:lstStyle>
          <a:p>
            <a:fld id="{7D1925D7-C5CF-4574-9446-2AA0327C58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hf hdr="0" dt="0"/>
  <p:txStyles>
    <p:titleStyle>
      <a:lvl1pPr algn="l" rtl="0" eaLnBrk="1" fontAlgn="base" hangingPunct="1">
        <a:spcBef>
          <a:spcPct val="0"/>
        </a:spcBef>
        <a:spcAft>
          <a:spcPct val="0"/>
        </a:spcAft>
        <a:defRPr sz="2800" kern="1200">
          <a:solidFill>
            <a:schemeClr val="accent1"/>
          </a:solidFill>
          <a:latin typeface="+mj-lt"/>
          <a:ea typeface="+mj-ea"/>
          <a:cs typeface="+mj-cs"/>
        </a:defRPr>
      </a:lvl1pPr>
      <a:lvl2pPr algn="l" rtl="0" eaLnBrk="1" fontAlgn="base" hangingPunct="1">
        <a:spcBef>
          <a:spcPct val="0"/>
        </a:spcBef>
        <a:spcAft>
          <a:spcPct val="0"/>
        </a:spcAft>
        <a:defRPr sz="2800">
          <a:solidFill>
            <a:schemeClr val="accent1"/>
          </a:solidFill>
          <a:latin typeface="Calibri" pitchFamily="34" charset="0"/>
        </a:defRPr>
      </a:lvl2pPr>
      <a:lvl3pPr algn="l" rtl="0" eaLnBrk="1" fontAlgn="base" hangingPunct="1">
        <a:spcBef>
          <a:spcPct val="0"/>
        </a:spcBef>
        <a:spcAft>
          <a:spcPct val="0"/>
        </a:spcAft>
        <a:defRPr sz="2800">
          <a:solidFill>
            <a:schemeClr val="accent1"/>
          </a:solidFill>
          <a:latin typeface="Calibri" pitchFamily="34" charset="0"/>
        </a:defRPr>
      </a:lvl3pPr>
      <a:lvl4pPr algn="l" rtl="0" eaLnBrk="1" fontAlgn="base" hangingPunct="1">
        <a:spcBef>
          <a:spcPct val="0"/>
        </a:spcBef>
        <a:spcAft>
          <a:spcPct val="0"/>
        </a:spcAft>
        <a:defRPr sz="2800">
          <a:solidFill>
            <a:schemeClr val="accent1"/>
          </a:solidFill>
          <a:latin typeface="Calibri" pitchFamily="34" charset="0"/>
        </a:defRPr>
      </a:lvl4pPr>
      <a:lvl5pPr algn="l" rtl="0" eaLnBrk="1" fontAlgn="base" hangingPunct="1">
        <a:spcBef>
          <a:spcPct val="0"/>
        </a:spcBef>
        <a:spcAft>
          <a:spcPct val="0"/>
        </a:spcAft>
        <a:defRPr sz="2800">
          <a:solidFill>
            <a:schemeClr val="accent1"/>
          </a:solidFill>
          <a:latin typeface="Calibri" pitchFamily="34" charset="0"/>
        </a:defRPr>
      </a:lvl5pPr>
      <a:lvl6pPr marL="457200" algn="l" rtl="0" eaLnBrk="1" fontAlgn="base" hangingPunct="1">
        <a:spcBef>
          <a:spcPct val="0"/>
        </a:spcBef>
        <a:spcAft>
          <a:spcPct val="0"/>
        </a:spcAft>
        <a:defRPr sz="2800">
          <a:solidFill>
            <a:schemeClr val="accent1"/>
          </a:solidFill>
          <a:latin typeface="Calibri" pitchFamily="34" charset="0"/>
        </a:defRPr>
      </a:lvl6pPr>
      <a:lvl7pPr marL="914400" algn="l" rtl="0" eaLnBrk="1" fontAlgn="base" hangingPunct="1">
        <a:spcBef>
          <a:spcPct val="0"/>
        </a:spcBef>
        <a:spcAft>
          <a:spcPct val="0"/>
        </a:spcAft>
        <a:defRPr sz="2800">
          <a:solidFill>
            <a:schemeClr val="accent1"/>
          </a:solidFill>
          <a:latin typeface="Calibri" pitchFamily="34" charset="0"/>
        </a:defRPr>
      </a:lvl7pPr>
      <a:lvl8pPr marL="1371600" algn="l" rtl="0" eaLnBrk="1" fontAlgn="base" hangingPunct="1">
        <a:spcBef>
          <a:spcPct val="0"/>
        </a:spcBef>
        <a:spcAft>
          <a:spcPct val="0"/>
        </a:spcAft>
        <a:defRPr sz="2800">
          <a:solidFill>
            <a:schemeClr val="accent1"/>
          </a:solidFill>
          <a:latin typeface="Calibri" pitchFamily="34" charset="0"/>
        </a:defRPr>
      </a:lvl8pPr>
      <a:lvl9pPr marL="1828800" algn="l" rtl="0" eaLnBrk="1" fontAlgn="base" hangingPunct="1">
        <a:spcBef>
          <a:spcPct val="0"/>
        </a:spcBef>
        <a:spcAft>
          <a:spcPct val="0"/>
        </a:spcAft>
        <a:defRPr sz="2800">
          <a:solidFill>
            <a:schemeClr val="accent1"/>
          </a:solidFill>
          <a:latin typeface="Calibri" pitchFamily="34" charset="0"/>
        </a:defRPr>
      </a:lvl9pPr>
    </p:titleStyle>
    <p:bodyStyle>
      <a:lvl1pPr marL="228600" indent="-228600" algn="l" rtl="0" eaLnBrk="1" fontAlgn="base" hangingPunct="1">
        <a:spcBef>
          <a:spcPts val="1200"/>
        </a:spcBef>
        <a:spcAft>
          <a:spcPct val="0"/>
        </a:spcAft>
        <a:buClr>
          <a:schemeClr val="bg2"/>
        </a:buClr>
        <a:buSzPct val="80000"/>
        <a:buFont typeface="Arial" charset="0"/>
        <a:buChar char="•"/>
        <a:defRPr sz="2400" kern="1200">
          <a:solidFill>
            <a:schemeClr val="tx1"/>
          </a:solidFill>
          <a:latin typeface="+mn-lt"/>
          <a:ea typeface="+mn-ea"/>
          <a:cs typeface="+mn-cs"/>
        </a:defRPr>
      </a:lvl1pPr>
      <a:lvl2pPr marL="460375" indent="-231775" algn="l" rtl="0" eaLnBrk="1" fontAlgn="base" hangingPunct="1">
        <a:spcBef>
          <a:spcPct val="0"/>
        </a:spcBef>
        <a:spcAft>
          <a:spcPts val="1000"/>
        </a:spcAft>
        <a:buClr>
          <a:schemeClr val="bg2"/>
        </a:buClr>
        <a:buSzPct val="80000"/>
        <a:buFont typeface="BentonSansF Book"/>
        <a:buChar char="–"/>
        <a:defRPr sz="2000" kern="1200">
          <a:solidFill>
            <a:schemeClr val="tx1"/>
          </a:solidFill>
          <a:latin typeface="+mn-lt"/>
          <a:ea typeface="+mn-ea"/>
          <a:cs typeface="+mn-cs"/>
        </a:defRPr>
      </a:lvl2pPr>
      <a:lvl3pPr marL="687388" indent="-228600" algn="l" rtl="0" eaLnBrk="1" fontAlgn="base" hangingPunct="1">
        <a:spcBef>
          <a:spcPct val="0"/>
        </a:spcBef>
        <a:spcAft>
          <a:spcPts val="800"/>
        </a:spcAft>
        <a:buClr>
          <a:schemeClr val="accent1"/>
        </a:buClr>
        <a:buSzPct val="80000"/>
        <a:buFont typeface="Arial" charset="0"/>
        <a:buChar char="•"/>
        <a:defRPr kern="1200">
          <a:solidFill>
            <a:schemeClr val="tx1"/>
          </a:solidFill>
          <a:latin typeface="+mn-lt"/>
          <a:ea typeface="+mn-ea"/>
          <a:cs typeface="+mn-cs"/>
        </a:defRPr>
      </a:lvl3pPr>
      <a:lvl4pPr marL="909638" indent="-228600" algn="l" rtl="0" eaLnBrk="1" fontAlgn="base" hangingPunct="1">
        <a:spcBef>
          <a:spcPct val="0"/>
        </a:spcBef>
        <a:spcAft>
          <a:spcPts val="600"/>
        </a:spcAft>
        <a:buClr>
          <a:schemeClr val="accent1"/>
        </a:buClr>
        <a:buSzPct val="80000"/>
        <a:buFont typeface="BentonSansF Book"/>
        <a:buChar char="–"/>
        <a:defRPr sz="1600" kern="1200">
          <a:solidFill>
            <a:schemeClr val="tx1"/>
          </a:solidFill>
          <a:latin typeface="+mn-lt"/>
          <a:ea typeface="+mn-ea"/>
          <a:cs typeface="+mn-cs"/>
        </a:defRPr>
      </a:lvl4pPr>
      <a:lvl5pPr marL="1143000" indent="-228600" algn="l" rtl="0" eaLnBrk="1" fontAlgn="base" hangingPunct="1">
        <a:spcBef>
          <a:spcPct val="0"/>
        </a:spcBef>
        <a:spcAft>
          <a:spcPts val="400"/>
        </a:spcAft>
        <a:buClr>
          <a:schemeClr val="bg2"/>
        </a:buClr>
        <a:buSzPct val="80000"/>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239" y="215838"/>
            <a:ext cx="10972800" cy="534789"/>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187356"/>
            <a:ext cx="10972800" cy="49388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11074400" y="6342213"/>
            <a:ext cx="508000" cy="244475"/>
          </a:xfrm>
          <a:prstGeom prst="rect">
            <a:avLst/>
          </a:prstGeom>
        </p:spPr>
        <p:txBody>
          <a:bodyPr vert="horz" lIns="91440" tIns="45720" rIns="0" bIns="45720" rtlCol="0" anchor="ctr"/>
          <a:lstStyle>
            <a:lvl1pPr algn="r">
              <a:defRPr sz="1050">
                <a:solidFill>
                  <a:srgbClr val="6D6D66"/>
                </a:solidFill>
                <a:latin typeface="+mn-lt"/>
              </a:defRPr>
            </a:lvl1pPr>
          </a:lstStyle>
          <a:p>
            <a:pPr eaLnBrk="0" hangingPunct="0"/>
            <a:fld id="{485C39CC-EE39-D443-B36F-C90C146C8057}" type="slidenum">
              <a:rPr lang="en-US" smtClean="0">
                <a:ea typeface="ＭＳ Ｐゴシック" charset="-128"/>
              </a:rPr>
              <a:pPr eaLnBrk="0" hangingPunct="0"/>
              <a:t>‹#›</a:t>
            </a:fld>
            <a:endParaRPr lang="en-US" dirty="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768" r:id="rId1"/>
  </p:sldLayoutIdLst>
  <p:hf hd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
          <a:schemeClr val="bg2"/>
        </a:buClr>
        <a:buSzPct val="80000"/>
        <a:buFont typeface="BentonSansF Book" pitchFamily="50" charset="0"/>
        <a:buChar char="–"/>
        <a:defRPr sz="24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24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24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0442214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239" y="215838"/>
            <a:ext cx="10972800" cy="534789"/>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187356"/>
            <a:ext cx="10972800" cy="49388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11074400" y="6342213"/>
            <a:ext cx="508000" cy="244475"/>
          </a:xfrm>
          <a:prstGeom prst="rect">
            <a:avLst/>
          </a:prstGeom>
        </p:spPr>
        <p:txBody>
          <a:bodyPr vert="horz" lIns="91440" tIns="45720" rIns="0" bIns="45720" rtlCol="0" anchor="ctr"/>
          <a:lstStyle>
            <a:lvl1pPr algn="r">
              <a:defRPr sz="1050">
                <a:solidFill>
                  <a:srgbClr val="6D6D66"/>
                </a:solidFill>
                <a:latin typeface="+mn-lt"/>
              </a:defRPr>
            </a:lvl1pPr>
          </a:lstStyle>
          <a:p>
            <a:pPr eaLnBrk="0" hangingPunct="0"/>
            <a:fld id="{485C39CC-EE39-D443-B36F-C90C146C8057}" type="slidenum">
              <a:rPr lang="en-US" smtClean="0">
                <a:ea typeface="ＭＳ Ｐゴシック" charset="-128"/>
              </a:rPr>
              <a:pPr eaLnBrk="0" hangingPunct="0"/>
              <a:t>‹#›</a:t>
            </a:fld>
            <a:endParaRPr lang="en-US" dirty="0">
              <a:ea typeface="ＭＳ Ｐゴシック" charset="-128"/>
            </a:endParaRPr>
          </a:p>
        </p:txBody>
      </p:sp>
    </p:spTree>
    <p:extLst>
      <p:ext uri="{BB962C8B-B14F-4D97-AF65-F5344CB8AC3E}">
        <p14:creationId xmlns:p14="http://schemas.microsoft.com/office/powerpoint/2010/main" val="20507077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hf hdr="0" ft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
          <a:schemeClr val="bg2"/>
        </a:buClr>
        <a:buSzPct val="80000"/>
        <a:buFont typeface="BentonSansF Book" pitchFamily="50" charset="0"/>
        <a:buChar char="–"/>
        <a:defRPr sz="24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24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24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6A1E3ACF-AF90-744C-BEEA-09C9624DA636}"/>
              </a:ext>
            </a:extLst>
          </p:cNvPr>
          <p:cNvSpPr>
            <a:spLocks noGrp="1"/>
          </p:cNvSpPr>
          <p:nvPr>
            <p:ph type="body" idx="1"/>
          </p:nvPr>
        </p:nvSpPr>
        <p:spPr>
          <a:xfrm>
            <a:off x="838200" y="1825626"/>
            <a:ext cx="10515600" cy="4351867"/>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8620738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Lst>
  <p:hf hdr="0" ftr="0" dt="0"/>
  <p:txStyles>
    <p:titleStyle>
      <a:lvl1pPr algn="l" defTabSz="457223"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0" indent="0" algn="l" defTabSz="457223" rtl="0" eaLnBrk="1" latinLnBrk="0" hangingPunct="1">
        <a:lnSpc>
          <a:spcPct val="90000"/>
        </a:lnSpc>
        <a:spcBef>
          <a:spcPts val="500"/>
        </a:spcBef>
        <a:buFont typeface="Arial" panose="020B0604020202020204" pitchFamily="34" charset="0"/>
        <a:buNone/>
        <a:defRPr sz="4500" kern="1200">
          <a:solidFill>
            <a:schemeClr val="tx1"/>
          </a:solidFill>
          <a:latin typeface="+mj-lt"/>
          <a:ea typeface="+mn-ea"/>
          <a:cs typeface="+mn-cs"/>
        </a:defRPr>
      </a:lvl1pPr>
      <a:lvl2pPr marL="45722" indent="0" algn="l" defTabSz="457223" rtl="0" eaLnBrk="1" latinLnBrk="0" hangingPunct="1">
        <a:lnSpc>
          <a:spcPct val="90000"/>
        </a:lnSpc>
        <a:spcBef>
          <a:spcPts val="500"/>
        </a:spcBef>
        <a:buFont typeface="Arial" panose="020B0604020202020204" pitchFamily="34" charset="0"/>
        <a:buNone/>
        <a:defRPr sz="1800" b="0" kern="1200">
          <a:solidFill>
            <a:schemeClr val="tx1"/>
          </a:solidFill>
          <a:latin typeface="+mj-lt"/>
          <a:ea typeface="+mn-ea"/>
          <a:cs typeface="+mn-cs"/>
        </a:defRPr>
      </a:lvl2pPr>
      <a:lvl3pPr marL="45722" indent="0" algn="l" defTabSz="457223" rtl="0" eaLnBrk="1" latinLnBrk="0" hangingPunct="1">
        <a:lnSpc>
          <a:spcPct val="90000"/>
        </a:lnSpc>
        <a:spcBef>
          <a:spcPts val="1000"/>
        </a:spcBef>
        <a:buFont typeface="Arial" panose="020B0604020202020204" pitchFamily="34" charset="0"/>
        <a:buNone/>
        <a:defRPr sz="1200" b="1" kern="1200">
          <a:solidFill>
            <a:schemeClr val="tx1"/>
          </a:solidFill>
          <a:latin typeface="+mj-lt"/>
          <a:ea typeface="+mn-ea"/>
          <a:cs typeface="+mn-cs"/>
        </a:defRPr>
      </a:lvl3pPr>
      <a:lvl4pPr marL="800140"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52"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63"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74"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86"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98"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9.xml"/></Relationships>
</file>

<file path=ppt/slides/_rels/slide23.xml.rels><?xml version="1.0" encoding="UTF-8" standalone="yes"?>
<Relationships xmlns="http://schemas.openxmlformats.org/package/2006/relationships"><Relationship Id="rId8" Type="http://schemas.openxmlformats.org/officeDocument/2006/relationships/hyperlink" Target="https://www.helpguide.org/" TargetMode="External"/><Relationship Id="rId3" Type="http://schemas.openxmlformats.org/officeDocument/2006/relationships/hyperlink" Target="https://www.who.int/westernpacific/emergencies/novel-coronavirus" TargetMode="External"/><Relationship Id="rId7" Type="http://schemas.openxmlformats.org/officeDocument/2006/relationships/hyperlink" Target="https://www.cdc.gov/coronavirus/2019-ncov/community/schools-childcare/talking-with-children.html" TargetMode="External"/><Relationship Id="rId2" Type="http://schemas.openxmlformats.org/officeDocument/2006/relationships/notesSlide" Target="../notesSlides/notesSlide23.xml"/><Relationship Id="rId1" Type="http://schemas.openxmlformats.org/officeDocument/2006/relationships/slideLayout" Target="../slideLayouts/slideLayout83.xml"/><Relationship Id="rId6" Type="http://schemas.openxmlformats.org/officeDocument/2006/relationships/hyperlink" Target="https://www.heart.org/en/healthy-living/" TargetMode="External"/><Relationship Id="rId11" Type="http://schemas.openxmlformats.org/officeDocument/2006/relationships/hyperlink" Target="https://www.samhsa.gov/" TargetMode="External"/><Relationship Id="rId5" Type="http://schemas.openxmlformats.org/officeDocument/2006/relationships/hyperlink" Target="https://www.heart.org/en/healthy-living/healthy-lifestyle/stress-management" TargetMode="External"/><Relationship Id="rId10" Type="http://schemas.openxmlformats.org/officeDocument/2006/relationships/hyperlink" Target="https://www.mindful.org/meditation/mindfulness-getting-started/" TargetMode="External"/><Relationship Id="rId4" Type="http://schemas.openxmlformats.org/officeDocument/2006/relationships/hyperlink" Target="https://www.cdc.gov/coronavirus/2019-ncov/index.html" TargetMode="External"/><Relationship Id="rId9" Type="http://schemas.openxmlformats.org/officeDocument/2006/relationships/hyperlink" Target="http://www.mentalhealthamerica.ne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2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79398" y="4822121"/>
            <a:ext cx="11430000" cy="1247408"/>
          </a:xfrm>
        </p:spPr>
        <p:txBody>
          <a:bodyPr>
            <a:normAutofit/>
          </a:bodyPr>
          <a:lstStyle/>
          <a:p>
            <a:r>
              <a:rPr lang="en-US" sz="4000" b="1" dirty="0">
                <a:solidFill>
                  <a:schemeClr val="bg1">
                    <a:lumMod val="50000"/>
                  </a:schemeClr>
                </a:solidFill>
              </a:rPr>
              <a:t>Heading back to the workplace:</a:t>
            </a:r>
            <a:br>
              <a:rPr lang="en-US" sz="4000" b="1" dirty="0">
                <a:solidFill>
                  <a:schemeClr val="bg1">
                    <a:lumMod val="50000"/>
                  </a:schemeClr>
                </a:solidFill>
              </a:rPr>
            </a:br>
            <a:r>
              <a:rPr lang="en-US" sz="4000" dirty="0">
                <a:solidFill>
                  <a:schemeClr val="bg1">
                    <a:lumMod val="50000"/>
                  </a:schemeClr>
                </a:solidFill>
              </a:rPr>
              <a:t>Strategies for a successful transition</a:t>
            </a:r>
            <a:endParaRPr lang="en-US" sz="4000" dirty="0"/>
          </a:p>
        </p:txBody>
      </p:sp>
      <p:pic>
        <p:nvPicPr>
          <p:cNvPr id="2" name="Picture Placeholder 1"/>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l="-629" t="-15052"/>
          <a:stretch/>
        </p:blipFill>
        <p:spPr>
          <a:xfrm>
            <a:off x="0" y="-1219200"/>
            <a:ext cx="12192000" cy="5824538"/>
          </a:xfrm>
        </p:spPr>
      </p:pic>
      <p:sp>
        <p:nvSpPr>
          <p:cNvPr id="7" name="TextBox 6"/>
          <p:cNvSpPr txBox="1"/>
          <p:nvPr/>
        </p:nvSpPr>
        <p:spPr>
          <a:xfrm>
            <a:off x="25400" y="6414948"/>
            <a:ext cx="1647310" cy="369332"/>
          </a:xfrm>
          <a:prstGeom prst="rect">
            <a:avLst/>
          </a:prstGeom>
          <a:noFill/>
        </p:spPr>
        <p:txBody>
          <a:bodyPr wrap="none" rtlCol="0">
            <a:spAutoFit/>
          </a:bodyPr>
          <a:lstStyle/>
          <a:p>
            <a:r>
              <a:rPr lang="en-US" sz="1400" dirty="0">
                <a:latin typeface="+mn-lt"/>
              </a:rPr>
              <a:t>GCHKTSUEN 06_20</a:t>
            </a:r>
            <a:r>
              <a:rPr lang="en-US" dirty="0"/>
              <a:t> </a:t>
            </a:r>
            <a:endParaRPr lang="en-US" dirty="0">
              <a:solidFill>
                <a:srgbClr val="FF0000"/>
              </a:solidFill>
            </a:endParaRPr>
          </a:p>
        </p:txBody>
      </p:sp>
    </p:spTree>
    <p:extLst>
      <p:ext uri="{BB962C8B-B14F-4D97-AF65-F5344CB8AC3E}">
        <p14:creationId xmlns:p14="http://schemas.microsoft.com/office/powerpoint/2010/main" val="110338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5C9A1B"/>
                </a:solidFill>
              </a:rPr>
              <a:t>Expect new communication challenges</a:t>
            </a:r>
            <a:br>
              <a:rPr lang="en-US" sz="3200" dirty="0">
                <a:solidFill>
                  <a:srgbClr val="53575A"/>
                </a:solidFill>
                <a:latin typeface="Calibri" panose="020F0502020204030204"/>
              </a:rPr>
            </a:br>
            <a:endParaRPr lang="en-US" sz="3000" dirty="0"/>
          </a:p>
        </p:txBody>
      </p:sp>
      <p:sp>
        <p:nvSpPr>
          <p:cNvPr id="3" name="Text Placeholder 2"/>
          <p:cNvSpPr>
            <a:spLocks noGrp="1"/>
          </p:cNvSpPr>
          <p:nvPr>
            <p:ph type="body" sz="quarter" idx="13"/>
          </p:nvPr>
        </p:nvSpPr>
        <p:spPr>
          <a:xfrm>
            <a:off x="685800" y="1371600"/>
            <a:ext cx="8562594" cy="3189003"/>
          </a:xfrm>
        </p:spPr>
        <p:txBody>
          <a:bodyPr/>
          <a:lstStyle/>
          <a:p>
            <a:pPr marL="285750" indent="-285750">
              <a:buClr>
                <a:schemeClr val="accent1"/>
              </a:buClr>
              <a:buFont typeface="Arial" panose="020B0604020202020204" pitchFamily="34" charset="0"/>
              <a:buChar char="•"/>
            </a:pPr>
            <a:r>
              <a:rPr lang="en-US" dirty="0">
                <a:solidFill>
                  <a:srgbClr val="53575A"/>
                </a:solidFill>
                <a:latin typeface="Calibri" panose="020F0502020204030204"/>
              </a:rPr>
              <a:t>Workplace changes can make it difficult to communicate the same way we used to.</a:t>
            </a:r>
          </a:p>
          <a:p>
            <a:pPr marL="285750" indent="-285750">
              <a:buClr>
                <a:schemeClr val="accent1"/>
              </a:buClr>
              <a:buFont typeface="Arial" panose="020B0604020202020204" pitchFamily="34" charset="0"/>
              <a:buChar char="•"/>
            </a:pPr>
            <a:endParaRPr lang="en-US" dirty="0">
              <a:solidFill>
                <a:srgbClr val="53575A"/>
              </a:solidFill>
              <a:latin typeface="Calibri" panose="020F0502020204030204"/>
            </a:endParaRPr>
          </a:p>
          <a:p>
            <a:pPr marL="285750" indent="-285750">
              <a:buClr>
                <a:schemeClr val="accent1"/>
              </a:buClr>
              <a:buFont typeface="Arial" panose="020B0604020202020204" pitchFamily="34" charset="0"/>
              <a:buChar char="•"/>
            </a:pPr>
            <a:r>
              <a:rPr lang="en-US" dirty="0">
                <a:solidFill>
                  <a:srgbClr val="53575A"/>
                </a:solidFill>
                <a:latin typeface="Calibri" panose="020F0502020204030204"/>
              </a:rPr>
              <a:t>Some examples: </a:t>
            </a:r>
          </a:p>
          <a:p>
            <a:pPr marL="422917" lvl="1" indent="-285750"/>
            <a:r>
              <a:rPr lang="en-US" dirty="0">
                <a:solidFill>
                  <a:srgbClr val="53575A"/>
                </a:solidFill>
                <a:latin typeface="Calibri" panose="020F0502020204030204"/>
              </a:rPr>
              <a:t>Greater physical distance between work stations</a:t>
            </a:r>
          </a:p>
          <a:p>
            <a:pPr marL="422917" lvl="1" indent="-285750"/>
            <a:r>
              <a:rPr lang="en-US" dirty="0">
                <a:solidFill>
                  <a:srgbClr val="53575A"/>
                </a:solidFill>
                <a:latin typeface="Calibri" panose="020F0502020204030204"/>
              </a:rPr>
              <a:t>Wearing masks</a:t>
            </a:r>
          </a:p>
          <a:p>
            <a:pPr marL="422917" lvl="1" indent="-285750"/>
            <a:r>
              <a:rPr lang="en-US" dirty="0">
                <a:solidFill>
                  <a:srgbClr val="53575A"/>
                </a:solidFill>
                <a:latin typeface="Calibri" panose="020F0502020204030204"/>
              </a:rPr>
              <a:t>Fewer in-person or large meetings</a:t>
            </a:r>
          </a:p>
          <a:p>
            <a:pPr marL="422917" lvl="1" indent="-285750"/>
            <a:r>
              <a:rPr lang="en-US" dirty="0">
                <a:solidFill>
                  <a:srgbClr val="53575A"/>
                </a:solidFill>
                <a:latin typeface="Calibri" panose="020F0502020204030204"/>
              </a:rPr>
              <a:t>Staggered schedules</a:t>
            </a:r>
          </a:p>
        </p:txBody>
      </p:sp>
      <p:sp>
        <p:nvSpPr>
          <p:cNvPr id="5" name="Slide Number Placeholder 1"/>
          <p:cNvSpPr>
            <a:spLocks noGrp="1"/>
          </p:cNvSpPr>
          <p:nvPr>
            <p:ph type="sldNum" sz="quarter" idx="4294967295"/>
          </p:nvPr>
        </p:nvSpPr>
        <p:spPr>
          <a:xfrm>
            <a:off x="10064198" y="6324601"/>
            <a:ext cx="381000" cy="244475"/>
          </a:xfrm>
        </p:spPr>
        <p:txBody>
          <a:bodyPr/>
          <a:lstStyle/>
          <a:p>
            <a:pPr>
              <a:defRPr/>
            </a:pPr>
            <a:fld id="{485C39CC-EE39-D443-B36F-C90C146C8057}" type="slidenum">
              <a:rPr lang="en-US">
                <a:solidFill>
                  <a:srgbClr val="C8C8C8"/>
                </a:solidFill>
              </a:rPr>
              <a:pPr>
                <a:defRPr/>
              </a:pPr>
              <a:t>10</a:t>
            </a:fld>
            <a:endParaRPr lang="en-US" dirty="0">
              <a:solidFill>
                <a:srgbClr val="C8C8C8"/>
              </a:solidFill>
            </a:endParaRPr>
          </a:p>
        </p:txBody>
      </p:sp>
      <p:grpSp>
        <p:nvGrpSpPr>
          <p:cNvPr id="6" name="Group 420" title="User Group icon"/>
          <p:cNvGrpSpPr>
            <a:grpSpLocks noChangeAspect="1"/>
          </p:cNvGrpSpPr>
          <p:nvPr/>
        </p:nvGrpSpPr>
        <p:grpSpPr bwMode="auto">
          <a:xfrm>
            <a:off x="1295400" y="5514445"/>
            <a:ext cx="808567" cy="517525"/>
            <a:chOff x="9231" y="4573"/>
            <a:chExt cx="764" cy="489"/>
          </a:xfrm>
          <a:solidFill>
            <a:schemeClr val="tx1"/>
          </a:solidFill>
        </p:grpSpPr>
        <p:sp>
          <p:nvSpPr>
            <p:cNvPr id="7" name="Freeform 421"/>
            <p:cNvSpPr>
              <a:spLocks noEditPoints="1"/>
            </p:cNvSpPr>
            <p:nvPr/>
          </p:nvSpPr>
          <p:spPr bwMode="auto">
            <a:xfrm>
              <a:off x="9522" y="4685"/>
              <a:ext cx="179" cy="237"/>
            </a:xfrm>
            <a:custGeom>
              <a:avLst/>
              <a:gdLst>
                <a:gd name="T0" fmla="*/ 30 w 59"/>
                <a:gd name="T1" fmla="*/ 78 h 78"/>
                <a:gd name="T2" fmla="*/ 0 w 59"/>
                <a:gd name="T3" fmla="*/ 32 h 78"/>
                <a:gd name="T4" fmla="*/ 30 w 59"/>
                <a:gd name="T5" fmla="*/ 0 h 78"/>
                <a:gd name="T6" fmla="*/ 59 w 59"/>
                <a:gd name="T7" fmla="*/ 32 h 78"/>
                <a:gd name="T8" fmla="*/ 30 w 59"/>
                <a:gd name="T9" fmla="*/ 78 h 78"/>
                <a:gd name="T10" fmla="*/ 30 w 59"/>
                <a:gd name="T11" fmla="*/ 7 h 78"/>
                <a:gd name="T12" fmla="*/ 8 w 59"/>
                <a:gd name="T13" fmla="*/ 32 h 78"/>
                <a:gd name="T14" fmla="*/ 30 w 59"/>
                <a:gd name="T15" fmla="*/ 71 h 78"/>
                <a:gd name="T16" fmla="*/ 52 w 59"/>
                <a:gd name="T17" fmla="*/ 32 h 78"/>
                <a:gd name="T18" fmla="*/ 30 w 59"/>
                <a:gd name="T19"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78">
                  <a:moveTo>
                    <a:pt x="30" y="78"/>
                  </a:moveTo>
                  <a:cubicBezTo>
                    <a:pt x="7" y="78"/>
                    <a:pt x="0" y="48"/>
                    <a:pt x="0" y="32"/>
                  </a:cubicBezTo>
                  <a:cubicBezTo>
                    <a:pt x="0" y="11"/>
                    <a:pt x="11" y="0"/>
                    <a:pt x="30" y="0"/>
                  </a:cubicBezTo>
                  <a:cubicBezTo>
                    <a:pt x="49" y="0"/>
                    <a:pt x="59" y="11"/>
                    <a:pt x="59" y="32"/>
                  </a:cubicBezTo>
                  <a:cubicBezTo>
                    <a:pt x="59" y="48"/>
                    <a:pt x="53" y="78"/>
                    <a:pt x="30" y="78"/>
                  </a:cubicBezTo>
                  <a:close/>
                  <a:moveTo>
                    <a:pt x="30" y="7"/>
                  </a:moveTo>
                  <a:cubicBezTo>
                    <a:pt x="15" y="7"/>
                    <a:pt x="8" y="15"/>
                    <a:pt x="8" y="32"/>
                  </a:cubicBezTo>
                  <a:cubicBezTo>
                    <a:pt x="8" y="43"/>
                    <a:pt x="12" y="71"/>
                    <a:pt x="30" y="71"/>
                  </a:cubicBezTo>
                  <a:cubicBezTo>
                    <a:pt x="48" y="71"/>
                    <a:pt x="52" y="43"/>
                    <a:pt x="52" y="32"/>
                  </a:cubicBezTo>
                  <a:cubicBezTo>
                    <a:pt x="52" y="15"/>
                    <a:pt x="45" y="7"/>
                    <a:pt x="3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8" name="Freeform 422"/>
            <p:cNvSpPr>
              <a:spLocks/>
            </p:cNvSpPr>
            <p:nvPr/>
          </p:nvSpPr>
          <p:spPr bwMode="auto">
            <a:xfrm>
              <a:off x="9413" y="4895"/>
              <a:ext cx="397" cy="167"/>
            </a:xfrm>
            <a:custGeom>
              <a:avLst/>
              <a:gdLst>
                <a:gd name="T0" fmla="*/ 66 w 131"/>
                <a:gd name="T1" fmla="*/ 55 h 55"/>
                <a:gd name="T2" fmla="*/ 1 w 131"/>
                <a:gd name="T3" fmla="*/ 43 h 55"/>
                <a:gd name="T4" fmla="*/ 0 w 131"/>
                <a:gd name="T5" fmla="*/ 42 h 55"/>
                <a:gd name="T6" fmla="*/ 15 w 131"/>
                <a:gd name="T7" fmla="*/ 7 h 55"/>
                <a:gd name="T8" fmla="*/ 39 w 131"/>
                <a:gd name="T9" fmla="*/ 0 h 55"/>
                <a:gd name="T10" fmla="*/ 42 w 131"/>
                <a:gd name="T11" fmla="*/ 3 h 55"/>
                <a:gd name="T12" fmla="*/ 39 w 131"/>
                <a:gd name="T13" fmla="*/ 7 h 55"/>
                <a:gd name="T14" fmla="*/ 19 w 131"/>
                <a:gd name="T15" fmla="*/ 13 h 55"/>
                <a:gd name="T16" fmla="*/ 8 w 131"/>
                <a:gd name="T17" fmla="*/ 41 h 55"/>
                <a:gd name="T18" fmla="*/ 66 w 131"/>
                <a:gd name="T19" fmla="*/ 47 h 55"/>
                <a:gd name="T20" fmla="*/ 124 w 131"/>
                <a:gd name="T21" fmla="*/ 41 h 55"/>
                <a:gd name="T22" fmla="*/ 112 w 131"/>
                <a:gd name="T23" fmla="*/ 13 h 55"/>
                <a:gd name="T24" fmla="*/ 92 w 131"/>
                <a:gd name="T25" fmla="*/ 7 h 55"/>
                <a:gd name="T26" fmla="*/ 89 w 131"/>
                <a:gd name="T27" fmla="*/ 3 h 55"/>
                <a:gd name="T28" fmla="*/ 93 w 131"/>
                <a:gd name="T29" fmla="*/ 0 h 55"/>
                <a:gd name="T30" fmla="*/ 117 w 131"/>
                <a:gd name="T31" fmla="*/ 7 h 55"/>
                <a:gd name="T32" fmla="*/ 131 w 131"/>
                <a:gd name="T33" fmla="*/ 42 h 55"/>
                <a:gd name="T34" fmla="*/ 131 w 131"/>
                <a:gd name="T35" fmla="*/ 43 h 55"/>
                <a:gd name="T36" fmla="*/ 66 w 131"/>
                <a:gd name="T3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55">
                  <a:moveTo>
                    <a:pt x="66" y="55"/>
                  </a:moveTo>
                  <a:cubicBezTo>
                    <a:pt x="25" y="55"/>
                    <a:pt x="2" y="50"/>
                    <a:pt x="1" y="43"/>
                  </a:cubicBezTo>
                  <a:cubicBezTo>
                    <a:pt x="0" y="42"/>
                    <a:pt x="0" y="42"/>
                    <a:pt x="0" y="42"/>
                  </a:cubicBezTo>
                  <a:cubicBezTo>
                    <a:pt x="2" y="26"/>
                    <a:pt x="5" y="14"/>
                    <a:pt x="15" y="7"/>
                  </a:cubicBezTo>
                  <a:cubicBezTo>
                    <a:pt x="22" y="2"/>
                    <a:pt x="34" y="0"/>
                    <a:pt x="39" y="0"/>
                  </a:cubicBezTo>
                  <a:cubicBezTo>
                    <a:pt x="41" y="0"/>
                    <a:pt x="42" y="1"/>
                    <a:pt x="42" y="3"/>
                  </a:cubicBezTo>
                  <a:cubicBezTo>
                    <a:pt x="43" y="5"/>
                    <a:pt x="41" y="7"/>
                    <a:pt x="39" y="7"/>
                  </a:cubicBezTo>
                  <a:cubicBezTo>
                    <a:pt x="32" y="8"/>
                    <a:pt x="24" y="9"/>
                    <a:pt x="19" y="13"/>
                  </a:cubicBezTo>
                  <a:cubicBezTo>
                    <a:pt x="13" y="17"/>
                    <a:pt x="9" y="25"/>
                    <a:pt x="8" y="41"/>
                  </a:cubicBezTo>
                  <a:cubicBezTo>
                    <a:pt x="10" y="42"/>
                    <a:pt x="21" y="47"/>
                    <a:pt x="66" y="47"/>
                  </a:cubicBezTo>
                  <a:cubicBezTo>
                    <a:pt x="110" y="47"/>
                    <a:pt x="121" y="42"/>
                    <a:pt x="124" y="41"/>
                  </a:cubicBezTo>
                  <a:cubicBezTo>
                    <a:pt x="122" y="25"/>
                    <a:pt x="119" y="17"/>
                    <a:pt x="112" y="13"/>
                  </a:cubicBezTo>
                  <a:cubicBezTo>
                    <a:pt x="107" y="8"/>
                    <a:pt x="96" y="7"/>
                    <a:pt x="92" y="7"/>
                  </a:cubicBezTo>
                  <a:cubicBezTo>
                    <a:pt x="90" y="7"/>
                    <a:pt x="89" y="5"/>
                    <a:pt x="89" y="3"/>
                  </a:cubicBezTo>
                  <a:cubicBezTo>
                    <a:pt x="89" y="1"/>
                    <a:pt x="91" y="0"/>
                    <a:pt x="93" y="0"/>
                  </a:cubicBezTo>
                  <a:cubicBezTo>
                    <a:pt x="98" y="0"/>
                    <a:pt x="109" y="2"/>
                    <a:pt x="117" y="7"/>
                  </a:cubicBezTo>
                  <a:cubicBezTo>
                    <a:pt x="126" y="14"/>
                    <a:pt x="129" y="26"/>
                    <a:pt x="131" y="42"/>
                  </a:cubicBezTo>
                  <a:cubicBezTo>
                    <a:pt x="131" y="42"/>
                    <a:pt x="131" y="42"/>
                    <a:pt x="131" y="43"/>
                  </a:cubicBezTo>
                  <a:cubicBezTo>
                    <a:pt x="129" y="50"/>
                    <a:pt x="106" y="55"/>
                    <a:pt x="6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9" name="Freeform 423"/>
            <p:cNvSpPr>
              <a:spLocks/>
            </p:cNvSpPr>
            <p:nvPr/>
          </p:nvSpPr>
          <p:spPr bwMode="auto">
            <a:xfrm>
              <a:off x="9665" y="4631"/>
              <a:ext cx="142" cy="200"/>
            </a:xfrm>
            <a:custGeom>
              <a:avLst/>
              <a:gdLst>
                <a:gd name="T0" fmla="*/ 28 w 47"/>
                <a:gd name="T1" fmla="*/ 66 h 66"/>
                <a:gd name="T2" fmla="*/ 25 w 47"/>
                <a:gd name="T3" fmla="*/ 64 h 66"/>
                <a:gd name="T4" fmla="*/ 27 w 47"/>
                <a:gd name="T5" fmla="*/ 59 h 66"/>
                <a:gd name="T6" fmla="*/ 40 w 47"/>
                <a:gd name="T7" fmla="*/ 27 h 66"/>
                <a:gd name="T8" fmla="*/ 22 w 47"/>
                <a:gd name="T9" fmla="*/ 7 h 66"/>
                <a:gd name="T10" fmla="*/ 7 w 47"/>
                <a:gd name="T11" fmla="*/ 14 h 66"/>
                <a:gd name="T12" fmla="*/ 2 w 47"/>
                <a:gd name="T13" fmla="*/ 15 h 66"/>
                <a:gd name="T14" fmla="*/ 1 w 47"/>
                <a:gd name="T15" fmla="*/ 10 h 66"/>
                <a:gd name="T16" fmla="*/ 22 w 47"/>
                <a:gd name="T17" fmla="*/ 0 h 66"/>
                <a:gd name="T18" fmla="*/ 47 w 47"/>
                <a:gd name="T19" fmla="*/ 27 h 66"/>
                <a:gd name="T20" fmla="*/ 29 w 47"/>
                <a:gd name="T21" fmla="*/ 66 h 66"/>
                <a:gd name="T22" fmla="*/ 28 w 47"/>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6">
                  <a:moveTo>
                    <a:pt x="28" y="66"/>
                  </a:moveTo>
                  <a:cubicBezTo>
                    <a:pt x="27" y="66"/>
                    <a:pt x="25" y="65"/>
                    <a:pt x="25" y="64"/>
                  </a:cubicBezTo>
                  <a:cubicBezTo>
                    <a:pt x="24" y="62"/>
                    <a:pt x="25" y="60"/>
                    <a:pt x="27" y="59"/>
                  </a:cubicBezTo>
                  <a:cubicBezTo>
                    <a:pt x="37" y="55"/>
                    <a:pt x="40" y="38"/>
                    <a:pt x="40" y="27"/>
                  </a:cubicBezTo>
                  <a:cubicBezTo>
                    <a:pt x="40" y="9"/>
                    <a:pt x="30" y="7"/>
                    <a:pt x="22" y="7"/>
                  </a:cubicBezTo>
                  <a:cubicBezTo>
                    <a:pt x="15" y="7"/>
                    <a:pt x="10" y="9"/>
                    <a:pt x="7" y="14"/>
                  </a:cubicBezTo>
                  <a:cubicBezTo>
                    <a:pt x="6" y="16"/>
                    <a:pt x="4" y="16"/>
                    <a:pt x="2" y="15"/>
                  </a:cubicBezTo>
                  <a:cubicBezTo>
                    <a:pt x="1" y="14"/>
                    <a:pt x="0" y="12"/>
                    <a:pt x="1" y="10"/>
                  </a:cubicBezTo>
                  <a:cubicBezTo>
                    <a:pt x="5" y="3"/>
                    <a:pt x="12" y="0"/>
                    <a:pt x="22" y="0"/>
                  </a:cubicBezTo>
                  <a:cubicBezTo>
                    <a:pt x="39" y="0"/>
                    <a:pt x="47" y="10"/>
                    <a:pt x="47" y="27"/>
                  </a:cubicBezTo>
                  <a:cubicBezTo>
                    <a:pt x="47" y="39"/>
                    <a:pt x="44" y="60"/>
                    <a:pt x="29" y="66"/>
                  </a:cubicBezTo>
                  <a:cubicBezTo>
                    <a:pt x="29" y="66"/>
                    <a:pt x="29" y="66"/>
                    <a:pt x="28"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 name="Freeform 424"/>
            <p:cNvSpPr>
              <a:spLocks/>
            </p:cNvSpPr>
            <p:nvPr/>
          </p:nvSpPr>
          <p:spPr bwMode="auto">
            <a:xfrm>
              <a:off x="9798" y="4807"/>
              <a:ext cx="103" cy="140"/>
            </a:xfrm>
            <a:custGeom>
              <a:avLst/>
              <a:gdLst>
                <a:gd name="T0" fmla="*/ 6 w 34"/>
                <a:gd name="T1" fmla="*/ 46 h 46"/>
                <a:gd name="T2" fmla="*/ 2 w 34"/>
                <a:gd name="T3" fmla="*/ 43 h 46"/>
                <a:gd name="T4" fmla="*/ 6 w 34"/>
                <a:gd name="T5" fmla="*/ 39 h 46"/>
                <a:gd name="T6" fmla="*/ 26 w 34"/>
                <a:gd name="T7" fmla="*/ 35 h 46"/>
                <a:gd name="T8" fmla="*/ 17 w 34"/>
                <a:gd name="T9" fmla="*/ 12 h 46"/>
                <a:gd name="T10" fmla="*/ 3 w 34"/>
                <a:gd name="T11" fmla="*/ 7 h 46"/>
                <a:gd name="T12" fmla="*/ 0 w 34"/>
                <a:gd name="T13" fmla="*/ 3 h 46"/>
                <a:gd name="T14" fmla="*/ 4 w 34"/>
                <a:gd name="T15" fmla="*/ 0 h 46"/>
                <a:gd name="T16" fmla="*/ 21 w 34"/>
                <a:gd name="T17" fmla="*/ 6 h 46"/>
                <a:gd name="T18" fmla="*/ 34 w 34"/>
                <a:gd name="T19" fmla="*/ 36 h 46"/>
                <a:gd name="T20" fmla="*/ 34 w 34"/>
                <a:gd name="T21" fmla="*/ 37 h 46"/>
                <a:gd name="T22" fmla="*/ 6 w 34"/>
                <a:gd name="T23" fmla="*/ 46 h 46"/>
                <a:gd name="T24" fmla="*/ 6 w 34"/>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46">
                  <a:moveTo>
                    <a:pt x="6" y="46"/>
                  </a:moveTo>
                  <a:cubicBezTo>
                    <a:pt x="4" y="46"/>
                    <a:pt x="3" y="45"/>
                    <a:pt x="2" y="43"/>
                  </a:cubicBezTo>
                  <a:cubicBezTo>
                    <a:pt x="2" y="41"/>
                    <a:pt x="4" y="39"/>
                    <a:pt x="6" y="39"/>
                  </a:cubicBezTo>
                  <a:cubicBezTo>
                    <a:pt x="20" y="38"/>
                    <a:pt x="25" y="36"/>
                    <a:pt x="26" y="35"/>
                  </a:cubicBezTo>
                  <a:cubicBezTo>
                    <a:pt x="25" y="22"/>
                    <a:pt x="22" y="15"/>
                    <a:pt x="17" y="12"/>
                  </a:cubicBezTo>
                  <a:cubicBezTo>
                    <a:pt x="14" y="10"/>
                    <a:pt x="9" y="8"/>
                    <a:pt x="3" y="7"/>
                  </a:cubicBezTo>
                  <a:cubicBezTo>
                    <a:pt x="1" y="7"/>
                    <a:pt x="0" y="5"/>
                    <a:pt x="0" y="3"/>
                  </a:cubicBezTo>
                  <a:cubicBezTo>
                    <a:pt x="0" y="1"/>
                    <a:pt x="2" y="0"/>
                    <a:pt x="4" y="0"/>
                  </a:cubicBezTo>
                  <a:cubicBezTo>
                    <a:pt x="9" y="1"/>
                    <a:pt x="17" y="2"/>
                    <a:pt x="21" y="6"/>
                  </a:cubicBezTo>
                  <a:cubicBezTo>
                    <a:pt x="30" y="12"/>
                    <a:pt x="32" y="22"/>
                    <a:pt x="34" y="36"/>
                  </a:cubicBezTo>
                  <a:cubicBezTo>
                    <a:pt x="34" y="36"/>
                    <a:pt x="34" y="36"/>
                    <a:pt x="34" y="37"/>
                  </a:cubicBezTo>
                  <a:cubicBezTo>
                    <a:pt x="33" y="41"/>
                    <a:pt x="23" y="45"/>
                    <a:pt x="6" y="46"/>
                  </a:cubicBezTo>
                  <a:cubicBezTo>
                    <a:pt x="6" y="46"/>
                    <a:pt x="6" y="46"/>
                    <a:pt x="6"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1" name="Freeform 425"/>
            <p:cNvSpPr>
              <a:spLocks/>
            </p:cNvSpPr>
            <p:nvPr/>
          </p:nvSpPr>
          <p:spPr bwMode="auto">
            <a:xfrm>
              <a:off x="9774" y="4573"/>
              <a:ext cx="133" cy="179"/>
            </a:xfrm>
            <a:custGeom>
              <a:avLst/>
              <a:gdLst>
                <a:gd name="T0" fmla="*/ 27 w 44"/>
                <a:gd name="T1" fmla="*/ 59 h 59"/>
                <a:gd name="T2" fmla="*/ 24 w 44"/>
                <a:gd name="T3" fmla="*/ 57 h 59"/>
                <a:gd name="T4" fmla="*/ 26 w 44"/>
                <a:gd name="T5" fmla="*/ 52 h 59"/>
                <a:gd name="T6" fmla="*/ 36 w 44"/>
                <a:gd name="T7" fmla="*/ 24 h 59"/>
                <a:gd name="T8" fmla="*/ 20 w 44"/>
                <a:gd name="T9" fmla="*/ 7 h 59"/>
                <a:gd name="T10" fmla="*/ 8 w 44"/>
                <a:gd name="T11" fmla="*/ 14 h 59"/>
                <a:gd name="T12" fmla="*/ 3 w 44"/>
                <a:gd name="T13" fmla="*/ 15 h 59"/>
                <a:gd name="T14" fmla="*/ 1 w 44"/>
                <a:gd name="T15" fmla="*/ 11 h 59"/>
                <a:gd name="T16" fmla="*/ 20 w 44"/>
                <a:gd name="T17" fmla="*/ 0 h 59"/>
                <a:gd name="T18" fmla="*/ 44 w 44"/>
                <a:gd name="T19" fmla="*/ 24 h 59"/>
                <a:gd name="T20" fmla="*/ 29 w 44"/>
                <a:gd name="T21" fmla="*/ 59 h 59"/>
                <a:gd name="T22" fmla="*/ 27 w 44"/>
                <a:gd name="T2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59">
                  <a:moveTo>
                    <a:pt x="27" y="59"/>
                  </a:moveTo>
                  <a:cubicBezTo>
                    <a:pt x="26" y="59"/>
                    <a:pt x="25" y="58"/>
                    <a:pt x="24" y="57"/>
                  </a:cubicBezTo>
                  <a:cubicBezTo>
                    <a:pt x="23" y="55"/>
                    <a:pt x="24" y="53"/>
                    <a:pt x="26" y="52"/>
                  </a:cubicBezTo>
                  <a:cubicBezTo>
                    <a:pt x="34" y="49"/>
                    <a:pt x="37" y="34"/>
                    <a:pt x="36" y="24"/>
                  </a:cubicBezTo>
                  <a:cubicBezTo>
                    <a:pt x="36" y="9"/>
                    <a:pt x="27" y="7"/>
                    <a:pt x="20" y="7"/>
                  </a:cubicBezTo>
                  <a:cubicBezTo>
                    <a:pt x="14" y="8"/>
                    <a:pt x="10" y="10"/>
                    <a:pt x="8" y="14"/>
                  </a:cubicBezTo>
                  <a:cubicBezTo>
                    <a:pt x="7" y="16"/>
                    <a:pt x="4" y="16"/>
                    <a:pt x="3" y="15"/>
                  </a:cubicBezTo>
                  <a:cubicBezTo>
                    <a:pt x="1" y="14"/>
                    <a:pt x="0" y="12"/>
                    <a:pt x="1" y="11"/>
                  </a:cubicBezTo>
                  <a:cubicBezTo>
                    <a:pt x="5" y="4"/>
                    <a:pt x="11" y="1"/>
                    <a:pt x="20" y="0"/>
                  </a:cubicBezTo>
                  <a:cubicBezTo>
                    <a:pt x="34" y="0"/>
                    <a:pt x="43" y="8"/>
                    <a:pt x="44" y="24"/>
                  </a:cubicBezTo>
                  <a:cubicBezTo>
                    <a:pt x="44" y="34"/>
                    <a:pt x="41" y="53"/>
                    <a:pt x="29" y="59"/>
                  </a:cubicBezTo>
                  <a:cubicBezTo>
                    <a:pt x="28" y="59"/>
                    <a:pt x="28" y="59"/>
                    <a:pt x="27"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2" name="Freeform 426"/>
            <p:cNvSpPr>
              <a:spLocks noEditPoints="1"/>
            </p:cNvSpPr>
            <p:nvPr/>
          </p:nvSpPr>
          <p:spPr bwMode="auto">
            <a:xfrm>
              <a:off x="9898" y="4728"/>
              <a:ext cx="97" cy="124"/>
            </a:xfrm>
            <a:custGeom>
              <a:avLst/>
              <a:gdLst>
                <a:gd name="T0" fmla="*/ 4 w 32"/>
                <a:gd name="T1" fmla="*/ 41 h 41"/>
                <a:gd name="T2" fmla="*/ 0 w 32"/>
                <a:gd name="T3" fmla="*/ 38 h 41"/>
                <a:gd name="T4" fmla="*/ 3 w 32"/>
                <a:gd name="T5" fmla="*/ 34 h 41"/>
                <a:gd name="T6" fmla="*/ 24 w 32"/>
                <a:gd name="T7" fmla="*/ 30 h 41"/>
                <a:gd name="T8" fmla="*/ 16 w 32"/>
                <a:gd name="T9" fmla="*/ 10 h 41"/>
                <a:gd name="T10" fmla="*/ 5 w 32"/>
                <a:gd name="T11" fmla="*/ 7 h 41"/>
                <a:gd name="T12" fmla="*/ 2 w 32"/>
                <a:gd name="T13" fmla="*/ 3 h 41"/>
                <a:gd name="T14" fmla="*/ 6 w 32"/>
                <a:gd name="T15" fmla="*/ 0 h 41"/>
                <a:gd name="T16" fmla="*/ 20 w 32"/>
                <a:gd name="T17" fmla="*/ 4 h 41"/>
                <a:gd name="T18" fmla="*/ 32 w 32"/>
                <a:gd name="T19" fmla="*/ 30 h 41"/>
                <a:gd name="T20" fmla="*/ 32 w 32"/>
                <a:gd name="T21" fmla="*/ 31 h 41"/>
                <a:gd name="T22" fmla="*/ 4 w 32"/>
                <a:gd name="T23" fmla="*/ 41 h 41"/>
                <a:gd name="T24" fmla="*/ 4 w 32"/>
                <a:gd name="T25" fmla="*/ 41 h 41"/>
                <a:gd name="T26" fmla="*/ 25 w 32"/>
                <a:gd name="T27" fmla="*/ 29 h 41"/>
                <a:gd name="T28" fmla="*/ 25 w 32"/>
                <a:gd name="T2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1">
                  <a:moveTo>
                    <a:pt x="4" y="41"/>
                  </a:moveTo>
                  <a:cubicBezTo>
                    <a:pt x="2" y="41"/>
                    <a:pt x="0" y="40"/>
                    <a:pt x="0" y="38"/>
                  </a:cubicBezTo>
                  <a:cubicBezTo>
                    <a:pt x="0" y="36"/>
                    <a:pt x="1" y="34"/>
                    <a:pt x="3" y="34"/>
                  </a:cubicBezTo>
                  <a:cubicBezTo>
                    <a:pt x="17" y="33"/>
                    <a:pt x="23" y="30"/>
                    <a:pt x="24" y="30"/>
                  </a:cubicBezTo>
                  <a:cubicBezTo>
                    <a:pt x="23" y="19"/>
                    <a:pt x="20" y="13"/>
                    <a:pt x="16" y="10"/>
                  </a:cubicBezTo>
                  <a:cubicBezTo>
                    <a:pt x="13" y="9"/>
                    <a:pt x="10" y="8"/>
                    <a:pt x="5" y="7"/>
                  </a:cubicBezTo>
                  <a:cubicBezTo>
                    <a:pt x="3" y="7"/>
                    <a:pt x="1" y="5"/>
                    <a:pt x="2" y="3"/>
                  </a:cubicBezTo>
                  <a:cubicBezTo>
                    <a:pt x="2" y="1"/>
                    <a:pt x="4" y="0"/>
                    <a:pt x="6" y="0"/>
                  </a:cubicBezTo>
                  <a:cubicBezTo>
                    <a:pt x="12" y="1"/>
                    <a:pt x="16" y="2"/>
                    <a:pt x="20" y="4"/>
                  </a:cubicBezTo>
                  <a:cubicBezTo>
                    <a:pt x="27" y="9"/>
                    <a:pt x="30" y="18"/>
                    <a:pt x="32" y="30"/>
                  </a:cubicBezTo>
                  <a:cubicBezTo>
                    <a:pt x="32" y="31"/>
                    <a:pt x="32" y="31"/>
                    <a:pt x="32" y="31"/>
                  </a:cubicBezTo>
                  <a:cubicBezTo>
                    <a:pt x="31" y="36"/>
                    <a:pt x="22" y="39"/>
                    <a:pt x="4" y="41"/>
                  </a:cubicBezTo>
                  <a:cubicBezTo>
                    <a:pt x="4" y="41"/>
                    <a:pt x="4" y="41"/>
                    <a:pt x="4" y="41"/>
                  </a:cubicBezTo>
                  <a:close/>
                  <a:moveTo>
                    <a:pt x="25" y="29"/>
                  </a:moveTo>
                  <a:cubicBezTo>
                    <a:pt x="25" y="29"/>
                    <a:pt x="25" y="29"/>
                    <a:pt x="2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3" name="Freeform 427"/>
            <p:cNvSpPr>
              <a:spLocks/>
            </p:cNvSpPr>
            <p:nvPr/>
          </p:nvSpPr>
          <p:spPr bwMode="auto">
            <a:xfrm>
              <a:off x="9416" y="4631"/>
              <a:ext cx="142" cy="200"/>
            </a:xfrm>
            <a:custGeom>
              <a:avLst/>
              <a:gdLst>
                <a:gd name="T0" fmla="*/ 19 w 47"/>
                <a:gd name="T1" fmla="*/ 66 h 66"/>
                <a:gd name="T2" fmla="*/ 18 w 47"/>
                <a:gd name="T3" fmla="*/ 66 h 66"/>
                <a:gd name="T4" fmla="*/ 0 w 47"/>
                <a:gd name="T5" fmla="*/ 27 h 66"/>
                <a:gd name="T6" fmla="*/ 25 w 47"/>
                <a:gd name="T7" fmla="*/ 0 h 66"/>
                <a:gd name="T8" fmla="*/ 46 w 47"/>
                <a:gd name="T9" fmla="*/ 10 h 66"/>
                <a:gd name="T10" fmla="*/ 45 w 47"/>
                <a:gd name="T11" fmla="*/ 15 h 66"/>
                <a:gd name="T12" fmla="*/ 40 w 47"/>
                <a:gd name="T13" fmla="*/ 14 h 66"/>
                <a:gd name="T14" fmla="*/ 25 w 47"/>
                <a:gd name="T15" fmla="*/ 7 h 66"/>
                <a:gd name="T16" fmla="*/ 7 w 47"/>
                <a:gd name="T17" fmla="*/ 27 h 66"/>
                <a:gd name="T18" fmla="*/ 21 w 47"/>
                <a:gd name="T19" fmla="*/ 59 h 66"/>
                <a:gd name="T20" fmla="*/ 23 w 47"/>
                <a:gd name="T21" fmla="*/ 64 h 66"/>
                <a:gd name="T22" fmla="*/ 19 w 47"/>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6">
                  <a:moveTo>
                    <a:pt x="19" y="66"/>
                  </a:moveTo>
                  <a:cubicBezTo>
                    <a:pt x="19" y="66"/>
                    <a:pt x="18" y="66"/>
                    <a:pt x="18" y="66"/>
                  </a:cubicBezTo>
                  <a:cubicBezTo>
                    <a:pt x="4" y="60"/>
                    <a:pt x="0" y="39"/>
                    <a:pt x="0" y="27"/>
                  </a:cubicBezTo>
                  <a:cubicBezTo>
                    <a:pt x="0" y="10"/>
                    <a:pt x="9" y="0"/>
                    <a:pt x="25" y="0"/>
                  </a:cubicBezTo>
                  <a:cubicBezTo>
                    <a:pt x="35" y="0"/>
                    <a:pt x="42" y="3"/>
                    <a:pt x="46" y="10"/>
                  </a:cubicBezTo>
                  <a:cubicBezTo>
                    <a:pt x="47" y="12"/>
                    <a:pt x="47" y="14"/>
                    <a:pt x="45" y="15"/>
                  </a:cubicBezTo>
                  <a:cubicBezTo>
                    <a:pt x="43" y="16"/>
                    <a:pt x="41" y="16"/>
                    <a:pt x="40" y="14"/>
                  </a:cubicBezTo>
                  <a:cubicBezTo>
                    <a:pt x="37" y="9"/>
                    <a:pt x="32" y="7"/>
                    <a:pt x="25" y="7"/>
                  </a:cubicBezTo>
                  <a:cubicBezTo>
                    <a:pt x="17" y="7"/>
                    <a:pt x="7" y="9"/>
                    <a:pt x="7" y="27"/>
                  </a:cubicBezTo>
                  <a:cubicBezTo>
                    <a:pt x="7" y="38"/>
                    <a:pt x="11" y="55"/>
                    <a:pt x="21" y="59"/>
                  </a:cubicBezTo>
                  <a:cubicBezTo>
                    <a:pt x="22" y="60"/>
                    <a:pt x="23" y="62"/>
                    <a:pt x="23" y="64"/>
                  </a:cubicBezTo>
                  <a:cubicBezTo>
                    <a:pt x="22" y="65"/>
                    <a:pt x="21" y="66"/>
                    <a:pt x="19"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4" name="Freeform 428"/>
            <p:cNvSpPr>
              <a:spLocks/>
            </p:cNvSpPr>
            <p:nvPr/>
          </p:nvSpPr>
          <p:spPr bwMode="auto">
            <a:xfrm>
              <a:off x="9325" y="4807"/>
              <a:ext cx="103" cy="140"/>
            </a:xfrm>
            <a:custGeom>
              <a:avLst/>
              <a:gdLst>
                <a:gd name="T0" fmla="*/ 27 w 34"/>
                <a:gd name="T1" fmla="*/ 46 h 46"/>
                <a:gd name="T2" fmla="*/ 27 w 34"/>
                <a:gd name="T3" fmla="*/ 46 h 46"/>
                <a:gd name="T4" fmla="*/ 0 w 34"/>
                <a:gd name="T5" fmla="*/ 37 h 46"/>
                <a:gd name="T6" fmla="*/ 0 w 34"/>
                <a:gd name="T7" fmla="*/ 36 h 46"/>
                <a:gd name="T8" fmla="*/ 12 w 34"/>
                <a:gd name="T9" fmla="*/ 6 h 46"/>
                <a:gd name="T10" fmla="*/ 30 w 34"/>
                <a:gd name="T11" fmla="*/ 0 h 46"/>
                <a:gd name="T12" fmla="*/ 34 w 34"/>
                <a:gd name="T13" fmla="*/ 3 h 46"/>
                <a:gd name="T14" fmla="*/ 30 w 34"/>
                <a:gd name="T15" fmla="*/ 7 h 46"/>
                <a:gd name="T16" fmla="*/ 16 w 34"/>
                <a:gd name="T17" fmla="*/ 12 h 46"/>
                <a:gd name="T18" fmla="*/ 7 w 34"/>
                <a:gd name="T19" fmla="*/ 35 h 46"/>
                <a:gd name="T20" fmla="*/ 28 w 34"/>
                <a:gd name="T21" fmla="*/ 39 h 46"/>
                <a:gd name="T22" fmla="*/ 31 w 34"/>
                <a:gd name="T23" fmla="*/ 43 h 46"/>
                <a:gd name="T24" fmla="*/ 27 w 34"/>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46">
                  <a:moveTo>
                    <a:pt x="27" y="46"/>
                  </a:moveTo>
                  <a:cubicBezTo>
                    <a:pt x="27" y="46"/>
                    <a:pt x="27" y="46"/>
                    <a:pt x="27" y="46"/>
                  </a:cubicBezTo>
                  <a:cubicBezTo>
                    <a:pt x="10" y="45"/>
                    <a:pt x="1" y="41"/>
                    <a:pt x="0" y="37"/>
                  </a:cubicBezTo>
                  <a:cubicBezTo>
                    <a:pt x="0" y="36"/>
                    <a:pt x="0" y="36"/>
                    <a:pt x="0" y="36"/>
                  </a:cubicBezTo>
                  <a:cubicBezTo>
                    <a:pt x="1" y="22"/>
                    <a:pt x="3" y="12"/>
                    <a:pt x="12" y="6"/>
                  </a:cubicBezTo>
                  <a:cubicBezTo>
                    <a:pt x="17" y="2"/>
                    <a:pt x="24" y="1"/>
                    <a:pt x="30" y="0"/>
                  </a:cubicBezTo>
                  <a:cubicBezTo>
                    <a:pt x="32" y="0"/>
                    <a:pt x="33" y="1"/>
                    <a:pt x="34" y="3"/>
                  </a:cubicBezTo>
                  <a:cubicBezTo>
                    <a:pt x="34" y="5"/>
                    <a:pt x="32" y="7"/>
                    <a:pt x="30" y="7"/>
                  </a:cubicBezTo>
                  <a:cubicBezTo>
                    <a:pt x="24" y="8"/>
                    <a:pt x="19" y="10"/>
                    <a:pt x="16" y="12"/>
                  </a:cubicBezTo>
                  <a:cubicBezTo>
                    <a:pt x="11" y="15"/>
                    <a:pt x="8" y="22"/>
                    <a:pt x="7" y="35"/>
                  </a:cubicBezTo>
                  <a:cubicBezTo>
                    <a:pt x="9" y="36"/>
                    <a:pt x="14" y="38"/>
                    <a:pt x="28" y="39"/>
                  </a:cubicBezTo>
                  <a:cubicBezTo>
                    <a:pt x="30" y="39"/>
                    <a:pt x="31" y="41"/>
                    <a:pt x="31" y="43"/>
                  </a:cubicBezTo>
                  <a:cubicBezTo>
                    <a:pt x="31" y="45"/>
                    <a:pt x="29" y="46"/>
                    <a:pt x="2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5" name="Freeform 429"/>
            <p:cNvSpPr>
              <a:spLocks/>
            </p:cNvSpPr>
            <p:nvPr/>
          </p:nvSpPr>
          <p:spPr bwMode="auto">
            <a:xfrm>
              <a:off x="9316" y="4573"/>
              <a:ext cx="133" cy="179"/>
            </a:xfrm>
            <a:custGeom>
              <a:avLst/>
              <a:gdLst>
                <a:gd name="T0" fmla="*/ 17 w 44"/>
                <a:gd name="T1" fmla="*/ 59 h 59"/>
                <a:gd name="T2" fmla="*/ 16 w 44"/>
                <a:gd name="T3" fmla="*/ 59 h 59"/>
                <a:gd name="T4" fmla="*/ 1 w 44"/>
                <a:gd name="T5" fmla="*/ 24 h 59"/>
                <a:gd name="T6" fmla="*/ 24 w 44"/>
                <a:gd name="T7" fmla="*/ 0 h 59"/>
                <a:gd name="T8" fmla="*/ 43 w 44"/>
                <a:gd name="T9" fmla="*/ 11 h 59"/>
                <a:gd name="T10" fmla="*/ 42 w 44"/>
                <a:gd name="T11" fmla="*/ 15 h 59"/>
                <a:gd name="T12" fmla="*/ 37 w 44"/>
                <a:gd name="T13" fmla="*/ 14 h 59"/>
                <a:gd name="T14" fmla="*/ 24 w 44"/>
                <a:gd name="T15" fmla="*/ 7 h 59"/>
                <a:gd name="T16" fmla="*/ 8 w 44"/>
                <a:gd name="T17" fmla="*/ 24 h 59"/>
                <a:gd name="T18" fmla="*/ 18 w 44"/>
                <a:gd name="T19" fmla="*/ 52 h 59"/>
                <a:gd name="T20" fmla="*/ 20 w 44"/>
                <a:gd name="T21" fmla="*/ 57 h 59"/>
                <a:gd name="T22" fmla="*/ 17 w 44"/>
                <a:gd name="T2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59">
                  <a:moveTo>
                    <a:pt x="17" y="59"/>
                  </a:moveTo>
                  <a:cubicBezTo>
                    <a:pt x="17" y="59"/>
                    <a:pt x="16" y="59"/>
                    <a:pt x="16" y="59"/>
                  </a:cubicBezTo>
                  <a:cubicBezTo>
                    <a:pt x="3" y="53"/>
                    <a:pt x="0" y="34"/>
                    <a:pt x="1" y="24"/>
                  </a:cubicBezTo>
                  <a:cubicBezTo>
                    <a:pt x="1" y="8"/>
                    <a:pt x="10" y="0"/>
                    <a:pt x="24" y="0"/>
                  </a:cubicBezTo>
                  <a:cubicBezTo>
                    <a:pt x="33" y="1"/>
                    <a:pt x="40" y="4"/>
                    <a:pt x="43" y="11"/>
                  </a:cubicBezTo>
                  <a:cubicBezTo>
                    <a:pt x="44" y="12"/>
                    <a:pt x="43" y="14"/>
                    <a:pt x="42" y="15"/>
                  </a:cubicBezTo>
                  <a:cubicBezTo>
                    <a:pt x="40" y="16"/>
                    <a:pt x="38" y="16"/>
                    <a:pt x="37" y="14"/>
                  </a:cubicBezTo>
                  <a:cubicBezTo>
                    <a:pt x="35" y="10"/>
                    <a:pt x="30" y="8"/>
                    <a:pt x="24" y="7"/>
                  </a:cubicBezTo>
                  <a:cubicBezTo>
                    <a:pt x="17" y="7"/>
                    <a:pt x="9" y="9"/>
                    <a:pt x="8" y="24"/>
                  </a:cubicBezTo>
                  <a:cubicBezTo>
                    <a:pt x="8" y="34"/>
                    <a:pt x="10" y="49"/>
                    <a:pt x="18" y="52"/>
                  </a:cubicBezTo>
                  <a:cubicBezTo>
                    <a:pt x="20" y="53"/>
                    <a:pt x="21" y="55"/>
                    <a:pt x="20" y="57"/>
                  </a:cubicBezTo>
                  <a:cubicBezTo>
                    <a:pt x="20" y="58"/>
                    <a:pt x="18" y="59"/>
                    <a:pt x="17"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6" name="Freeform 430"/>
            <p:cNvSpPr>
              <a:spLocks noEditPoints="1"/>
            </p:cNvSpPr>
            <p:nvPr/>
          </p:nvSpPr>
          <p:spPr bwMode="auto">
            <a:xfrm>
              <a:off x="9231" y="4728"/>
              <a:ext cx="94" cy="124"/>
            </a:xfrm>
            <a:custGeom>
              <a:avLst/>
              <a:gdLst>
                <a:gd name="T0" fmla="*/ 28 w 31"/>
                <a:gd name="T1" fmla="*/ 41 h 41"/>
                <a:gd name="T2" fmla="*/ 27 w 31"/>
                <a:gd name="T3" fmla="*/ 41 h 41"/>
                <a:gd name="T4" fmla="*/ 0 w 31"/>
                <a:gd name="T5" fmla="*/ 31 h 41"/>
                <a:gd name="T6" fmla="*/ 0 w 31"/>
                <a:gd name="T7" fmla="*/ 30 h 41"/>
                <a:gd name="T8" fmla="*/ 12 w 31"/>
                <a:gd name="T9" fmla="*/ 4 h 41"/>
                <a:gd name="T10" fmla="*/ 26 w 31"/>
                <a:gd name="T11" fmla="*/ 0 h 41"/>
                <a:gd name="T12" fmla="*/ 30 w 31"/>
                <a:gd name="T13" fmla="*/ 3 h 41"/>
                <a:gd name="T14" fmla="*/ 26 w 31"/>
                <a:gd name="T15" fmla="*/ 7 h 41"/>
                <a:gd name="T16" fmla="*/ 16 w 31"/>
                <a:gd name="T17" fmla="*/ 10 h 41"/>
                <a:gd name="T18" fmla="*/ 7 w 31"/>
                <a:gd name="T19" fmla="*/ 30 h 41"/>
                <a:gd name="T20" fmla="*/ 28 w 31"/>
                <a:gd name="T21" fmla="*/ 34 h 41"/>
                <a:gd name="T22" fmla="*/ 31 w 31"/>
                <a:gd name="T23" fmla="*/ 38 h 41"/>
                <a:gd name="T24" fmla="*/ 28 w 31"/>
                <a:gd name="T25" fmla="*/ 41 h 41"/>
                <a:gd name="T26" fmla="*/ 6 w 31"/>
                <a:gd name="T27" fmla="*/ 29 h 41"/>
                <a:gd name="T28" fmla="*/ 6 w 31"/>
                <a:gd name="T2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1">
                  <a:moveTo>
                    <a:pt x="28" y="41"/>
                  </a:moveTo>
                  <a:cubicBezTo>
                    <a:pt x="28" y="41"/>
                    <a:pt x="27" y="41"/>
                    <a:pt x="27" y="41"/>
                  </a:cubicBezTo>
                  <a:cubicBezTo>
                    <a:pt x="10" y="39"/>
                    <a:pt x="1" y="36"/>
                    <a:pt x="0" y="31"/>
                  </a:cubicBezTo>
                  <a:cubicBezTo>
                    <a:pt x="0" y="31"/>
                    <a:pt x="0" y="31"/>
                    <a:pt x="0" y="30"/>
                  </a:cubicBezTo>
                  <a:cubicBezTo>
                    <a:pt x="1" y="18"/>
                    <a:pt x="4" y="9"/>
                    <a:pt x="12" y="4"/>
                  </a:cubicBezTo>
                  <a:cubicBezTo>
                    <a:pt x="15" y="2"/>
                    <a:pt x="20" y="1"/>
                    <a:pt x="26" y="0"/>
                  </a:cubicBezTo>
                  <a:cubicBezTo>
                    <a:pt x="28" y="0"/>
                    <a:pt x="29" y="1"/>
                    <a:pt x="30" y="3"/>
                  </a:cubicBezTo>
                  <a:cubicBezTo>
                    <a:pt x="30" y="5"/>
                    <a:pt x="28" y="7"/>
                    <a:pt x="26" y="7"/>
                  </a:cubicBezTo>
                  <a:cubicBezTo>
                    <a:pt x="22" y="8"/>
                    <a:pt x="18" y="9"/>
                    <a:pt x="16" y="10"/>
                  </a:cubicBezTo>
                  <a:cubicBezTo>
                    <a:pt x="11" y="13"/>
                    <a:pt x="9" y="19"/>
                    <a:pt x="7" y="30"/>
                  </a:cubicBezTo>
                  <a:cubicBezTo>
                    <a:pt x="9" y="30"/>
                    <a:pt x="14" y="33"/>
                    <a:pt x="28" y="34"/>
                  </a:cubicBezTo>
                  <a:cubicBezTo>
                    <a:pt x="30" y="34"/>
                    <a:pt x="31" y="36"/>
                    <a:pt x="31" y="38"/>
                  </a:cubicBezTo>
                  <a:cubicBezTo>
                    <a:pt x="31" y="40"/>
                    <a:pt x="29" y="41"/>
                    <a:pt x="28" y="41"/>
                  </a:cubicBezTo>
                  <a:close/>
                  <a:moveTo>
                    <a:pt x="6" y="29"/>
                  </a:moveTo>
                  <a:cubicBezTo>
                    <a:pt x="6" y="29"/>
                    <a:pt x="6" y="29"/>
                    <a:pt x="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17" name="Group 406" title="User icon"/>
          <p:cNvGrpSpPr>
            <a:grpSpLocks noChangeAspect="1"/>
          </p:cNvGrpSpPr>
          <p:nvPr/>
        </p:nvGrpSpPr>
        <p:grpSpPr bwMode="auto">
          <a:xfrm>
            <a:off x="10054673" y="5466290"/>
            <a:ext cx="587375" cy="555625"/>
            <a:chOff x="7435" y="4554"/>
            <a:chExt cx="555" cy="525"/>
          </a:xfrm>
          <a:solidFill>
            <a:schemeClr val="tx1"/>
          </a:solidFill>
        </p:grpSpPr>
        <p:sp>
          <p:nvSpPr>
            <p:cNvPr id="18" name="Freeform 407"/>
            <p:cNvSpPr>
              <a:spLocks noEditPoints="1"/>
            </p:cNvSpPr>
            <p:nvPr/>
          </p:nvSpPr>
          <p:spPr bwMode="auto">
            <a:xfrm>
              <a:off x="7590" y="4554"/>
              <a:ext cx="245" cy="331"/>
            </a:xfrm>
            <a:custGeom>
              <a:avLst/>
              <a:gdLst>
                <a:gd name="T0" fmla="*/ 41 w 81"/>
                <a:gd name="T1" fmla="*/ 109 h 109"/>
                <a:gd name="T2" fmla="*/ 0 w 81"/>
                <a:gd name="T3" fmla="*/ 44 h 109"/>
                <a:gd name="T4" fmla="*/ 41 w 81"/>
                <a:gd name="T5" fmla="*/ 0 h 109"/>
                <a:gd name="T6" fmla="*/ 81 w 81"/>
                <a:gd name="T7" fmla="*/ 44 h 109"/>
                <a:gd name="T8" fmla="*/ 41 w 81"/>
                <a:gd name="T9" fmla="*/ 109 h 109"/>
                <a:gd name="T10" fmla="*/ 41 w 81"/>
                <a:gd name="T11" fmla="*/ 8 h 109"/>
                <a:gd name="T12" fmla="*/ 8 w 81"/>
                <a:gd name="T13" fmla="*/ 44 h 109"/>
                <a:gd name="T14" fmla="*/ 41 w 81"/>
                <a:gd name="T15" fmla="*/ 101 h 109"/>
                <a:gd name="T16" fmla="*/ 73 w 81"/>
                <a:gd name="T17" fmla="*/ 44 h 109"/>
                <a:gd name="T18" fmla="*/ 41 w 81"/>
                <a:gd name="T1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9">
                  <a:moveTo>
                    <a:pt x="41" y="109"/>
                  </a:moveTo>
                  <a:cubicBezTo>
                    <a:pt x="9" y="109"/>
                    <a:pt x="0" y="67"/>
                    <a:pt x="0" y="44"/>
                  </a:cubicBezTo>
                  <a:cubicBezTo>
                    <a:pt x="0" y="15"/>
                    <a:pt x="14" y="0"/>
                    <a:pt x="41" y="0"/>
                  </a:cubicBezTo>
                  <a:cubicBezTo>
                    <a:pt x="67" y="0"/>
                    <a:pt x="81" y="15"/>
                    <a:pt x="81" y="44"/>
                  </a:cubicBezTo>
                  <a:cubicBezTo>
                    <a:pt x="81" y="67"/>
                    <a:pt x="72" y="109"/>
                    <a:pt x="41" y="109"/>
                  </a:cubicBezTo>
                  <a:close/>
                  <a:moveTo>
                    <a:pt x="41" y="8"/>
                  </a:moveTo>
                  <a:cubicBezTo>
                    <a:pt x="19" y="8"/>
                    <a:pt x="8" y="20"/>
                    <a:pt x="8" y="44"/>
                  </a:cubicBezTo>
                  <a:cubicBezTo>
                    <a:pt x="8" y="60"/>
                    <a:pt x="14" y="101"/>
                    <a:pt x="41" y="101"/>
                  </a:cubicBezTo>
                  <a:cubicBezTo>
                    <a:pt x="67" y="101"/>
                    <a:pt x="73" y="60"/>
                    <a:pt x="73" y="44"/>
                  </a:cubicBezTo>
                  <a:cubicBezTo>
                    <a:pt x="73" y="20"/>
                    <a:pt x="63" y="8"/>
                    <a:pt x="4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9" name="Freeform 408"/>
            <p:cNvSpPr>
              <a:spLocks/>
            </p:cNvSpPr>
            <p:nvPr/>
          </p:nvSpPr>
          <p:spPr bwMode="auto">
            <a:xfrm>
              <a:off x="7435" y="4851"/>
              <a:ext cx="555" cy="228"/>
            </a:xfrm>
            <a:custGeom>
              <a:avLst/>
              <a:gdLst>
                <a:gd name="T0" fmla="*/ 92 w 183"/>
                <a:gd name="T1" fmla="*/ 75 h 75"/>
                <a:gd name="T2" fmla="*/ 1 w 183"/>
                <a:gd name="T3" fmla="*/ 59 h 75"/>
                <a:gd name="T4" fmla="*/ 0 w 183"/>
                <a:gd name="T5" fmla="*/ 58 h 75"/>
                <a:gd name="T6" fmla="*/ 20 w 183"/>
                <a:gd name="T7" fmla="*/ 10 h 75"/>
                <a:gd name="T8" fmla="*/ 53 w 183"/>
                <a:gd name="T9" fmla="*/ 0 h 75"/>
                <a:gd name="T10" fmla="*/ 57 w 183"/>
                <a:gd name="T11" fmla="*/ 4 h 75"/>
                <a:gd name="T12" fmla="*/ 54 w 183"/>
                <a:gd name="T13" fmla="*/ 8 h 75"/>
                <a:gd name="T14" fmla="*/ 25 w 183"/>
                <a:gd name="T15" fmla="*/ 16 h 75"/>
                <a:gd name="T16" fmla="*/ 8 w 183"/>
                <a:gd name="T17" fmla="*/ 57 h 75"/>
                <a:gd name="T18" fmla="*/ 92 w 183"/>
                <a:gd name="T19" fmla="*/ 67 h 75"/>
                <a:gd name="T20" fmla="*/ 175 w 183"/>
                <a:gd name="T21" fmla="*/ 57 h 75"/>
                <a:gd name="T22" fmla="*/ 159 w 183"/>
                <a:gd name="T23" fmla="*/ 16 h 75"/>
                <a:gd name="T24" fmla="*/ 130 w 183"/>
                <a:gd name="T25" fmla="*/ 8 h 75"/>
                <a:gd name="T26" fmla="*/ 126 w 183"/>
                <a:gd name="T27" fmla="*/ 4 h 75"/>
                <a:gd name="T28" fmla="*/ 130 w 183"/>
                <a:gd name="T29" fmla="*/ 0 h 75"/>
                <a:gd name="T30" fmla="*/ 163 w 183"/>
                <a:gd name="T31" fmla="*/ 10 h 75"/>
                <a:gd name="T32" fmla="*/ 183 w 183"/>
                <a:gd name="T33" fmla="*/ 58 h 75"/>
                <a:gd name="T34" fmla="*/ 183 w 183"/>
                <a:gd name="T35" fmla="*/ 59 h 75"/>
                <a:gd name="T36" fmla="*/ 92 w 183"/>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75">
                  <a:moveTo>
                    <a:pt x="92" y="75"/>
                  </a:moveTo>
                  <a:cubicBezTo>
                    <a:pt x="12" y="75"/>
                    <a:pt x="2" y="64"/>
                    <a:pt x="1" y="59"/>
                  </a:cubicBezTo>
                  <a:cubicBezTo>
                    <a:pt x="0" y="59"/>
                    <a:pt x="0" y="58"/>
                    <a:pt x="0" y="58"/>
                  </a:cubicBezTo>
                  <a:cubicBezTo>
                    <a:pt x="3" y="36"/>
                    <a:pt x="7" y="19"/>
                    <a:pt x="20" y="10"/>
                  </a:cubicBezTo>
                  <a:cubicBezTo>
                    <a:pt x="30" y="2"/>
                    <a:pt x="47" y="1"/>
                    <a:pt x="53" y="0"/>
                  </a:cubicBezTo>
                  <a:cubicBezTo>
                    <a:pt x="55" y="0"/>
                    <a:pt x="57" y="1"/>
                    <a:pt x="57" y="4"/>
                  </a:cubicBezTo>
                  <a:cubicBezTo>
                    <a:pt x="58" y="6"/>
                    <a:pt x="56" y="8"/>
                    <a:pt x="54" y="8"/>
                  </a:cubicBezTo>
                  <a:cubicBezTo>
                    <a:pt x="49" y="8"/>
                    <a:pt x="33" y="10"/>
                    <a:pt x="25" y="16"/>
                  </a:cubicBezTo>
                  <a:cubicBezTo>
                    <a:pt x="15" y="23"/>
                    <a:pt x="11" y="34"/>
                    <a:pt x="8" y="57"/>
                  </a:cubicBezTo>
                  <a:cubicBezTo>
                    <a:pt x="11" y="59"/>
                    <a:pt x="25" y="67"/>
                    <a:pt x="92" y="67"/>
                  </a:cubicBezTo>
                  <a:cubicBezTo>
                    <a:pt x="158" y="67"/>
                    <a:pt x="172" y="59"/>
                    <a:pt x="175" y="57"/>
                  </a:cubicBezTo>
                  <a:cubicBezTo>
                    <a:pt x="173" y="34"/>
                    <a:pt x="168" y="23"/>
                    <a:pt x="159" y="16"/>
                  </a:cubicBezTo>
                  <a:cubicBezTo>
                    <a:pt x="150" y="10"/>
                    <a:pt x="134" y="8"/>
                    <a:pt x="130" y="8"/>
                  </a:cubicBezTo>
                  <a:cubicBezTo>
                    <a:pt x="127" y="8"/>
                    <a:pt x="126" y="6"/>
                    <a:pt x="126" y="4"/>
                  </a:cubicBezTo>
                  <a:cubicBezTo>
                    <a:pt x="126" y="1"/>
                    <a:pt x="128" y="0"/>
                    <a:pt x="130" y="0"/>
                  </a:cubicBezTo>
                  <a:cubicBezTo>
                    <a:pt x="137" y="1"/>
                    <a:pt x="153" y="2"/>
                    <a:pt x="163" y="10"/>
                  </a:cubicBezTo>
                  <a:cubicBezTo>
                    <a:pt x="177" y="19"/>
                    <a:pt x="181" y="36"/>
                    <a:pt x="183" y="58"/>
                  </a:cubicBezTo>
                  <a:cubicBezTo>
                    <a:pt x="183" y="58"/>
                    <a:pt x="183" y="59"/>
                    <a:pt x="183" y="59"/>
                  </a:cubicBezTo>
                  <a:cubicBezTo>
                    <a:pt x="182" y="64"/>
                    <a:pt x="171" y="75"/>
                    <a:pt x="92"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cxnSp>
        <p:nvCxnSpPr>
          <p:cNvPr id="20" name="Straight Arrow Connector 19"/>
          <p:cNvCxnSpPr/>
          <p:nvPr/>
        </p:nvCxnSpPr>
        <p:spPr>
          <a:xfrm>
            <a:off x="2514600" y="5692774"/>
            <a:ext cx="7191352" cy="11113"/>
          </a:xfrm>
          <a:prstGeom prst="straightConnector1">
            <a:avLst/>
          </a:prstGeom>
          <a:ln w="25400" cap="sq">
            <a:solidFill>
              <a:schemeClr val="accent2"/>
            </a:solidFill>
            <a:beve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80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Sarah’s first day back at work</a:t>
            </a:r>
          </a:p>
        </p:txBody>
      </p:sp>
      <p:sp>
        <p:nvSpPr>
          <p:cNvPr id="6" name="Text Placeholder 5"/>
          <p:cNvSpPr>
            <a:spLocks noGrp="1"/>
          </p:cNvSpPr>
          <p:nvPr>
            <p:ph type="body" sz="quarter" idx="17"/>
          </p:nvPr>
        </p:nvSpPr>
        <p:spPr/>
        <p:txBody>
          <a:bodyPr/>
          <a:lstStyle/>
          <a:p>
            <a:r>
              <a:rPr lang="en-US" dirty="0">
                <a:solidFill>
                  <a:srgbClr val="53575A"/>
                </a:solidFill>
              </a:rPr>
              <a:t>Sarah’s workplace re-opened today.  She came to work feeling upbeat. When she got to her work station, she was surprised that her work area had been rearranged. She also noticed two co-workers close by who were not wearing masks. </a:t>
            </a:r>
          </a:p>
          <a:p>
            <a:endParaRPr lang="en-US" dirty="0"/>
          </a:p>
        </p:txBody>
      </p:sp>
      <p:sp>
        <p:nvSpPr>
          <p:cNvPr id="4" name="Slide Number Placeholder 3"/>
          <p:cNvSpPr>
            <a:spLocks noGrp="1"/>
          </p:cNvSpPr>
          <p:nvPr>
            <p:ph type="sldNum" sz="quarter" idx="4294967295"/>
          </p:nvPr>
        </p:nvSpPr>
        <p:spPr>
          <a:xfrm>
            <a:off x="10972800" y="6248400"/>
            <a:ext cx="1219200" cy="304800"/>
          </a:xfrm>
        </p:spPr>
        <p:txBody>
          <a:bodyPr/>
          <a:lstStyle/>
          <a:p>
            <a:r>
              <a:rPr lang="en-US" b="1">
                <a:solidFill>
                  <a:schemeClr val="accent1"/>
                </a:solidFill>
              </a:rPr>
              <a:t>|</a:t>
            </a:r>
            <a:r>
              <a:rPr lang="en-US"/>
              <a:t> </a:t>
            </a:r>
            <a:fld id="{37D409AB-2201-4E18-8A34-C31753AD9B06}" type="slidenum">
              <a:rPr lang="en-US" smtClean="0">
                <a:solidFill>
                  <a:schemeClr val="tx1"/>
                </a:solidFill>
              </a:rPr>
              <a:pPr/>
              <a:t>11</a:t>
            </a:fld>
            <a:endParaRPr lang="en-US" dirty="0">
              <a:solidFill>
                <a:schemeClr val="tx1"/>
              </a:solidFill>
            </a:endParaRPr>
          </a:p>
        </p:txBody>
      </p:sp>
      <p:pic>
        <p:nvPicPr>
          <p:cNvPr id="7" name="Picture Placeholder 2"/>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465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to effectively communicate when stressed</a:t>
            </a:r>
          </a:p>
        </p:txBody>
      </p:sp>
      <p:sp>
        <p:nvSpPr>
          <p:cNvPr id="9" name="Text Placeholder 8"/>
          <p:cNvSpPr>
            <a:spLocks noGrp="1"/>
          </p:cNvSpPr>
          <p:nvPr>
            <p:ph type="body" sz="quarter" idx="20"/>
          </p:nvPr>
        </p:nvSpPr>
        <p:spPr>
          <a:xfrm>
            <a:off x="2159514" y="2395050"/>
            <a:ext cx="2229756" cy="1599243"/>
          </a:xfrm>
        </p:spPr>
        <p:txBody>
          <a:bodyPr/>
          <a:lstStyle/>
          <a:p>
            <a:r>
              <a:rPr lang="en-US" sz="1900" b="1" dirty="0">
                <a:solidFill>
                  <a:schemeClr val="accent6"/>
                </a:solidFill>
              </a:rPr>
              <a:t>Adjust your expectations</a:t>
            </a:r>
            <a:r>
              <a:rPr lang="en-US" sz="1900" dirty="0"/>
              <a:t>:</a:t>
            </a:r>
            <a:br>
              <a:rPr lang="en-US" sz="1900" dirty="0"/>
            </a:br>
            <a:r>
              <a:rPr lang="en-US" sz="1900" dirty="0"/>
              <a:t>Most relationships become strained under stress.</a:t>
            </a:r>
          </a:p>
          <a:p>
            <a:endParaRPr lang="en-US" sz="1900" dirty="0"/>
          </a:p>
        </p:txBody>
      </p:sp>
      <p:sp>
        <p:nvSpPr>
          <p:cNvPr id="4" name="Content Placeholder 3"/>
          <p:cNvSpPr>
            <a:spLocks noGrp="1"/>
          </p:cNvSpPr>
          <p:nvPr>
            <p:ph type="body" sz="quarter" idx="15"/>
          </p:nvPr>
        </p:nvSpPr>
        <p:spPr>
          <a:xfrm>
            <a:off x="5140844" y="2395050"/>
            <a:ext cx="2229763" cy="1831574"/>
          </a:xfrm>
        </p:spPr>
        <p:txBody>
          <a:bodyPr>
            <a:normAutofit fontScale="92500" lnSpcReduction="20000"/>
          </a:bodyPr>
          <a:lstStyle/>
          <a:p>
            <a:pPr lvl="1" fontAlgn="base">
              <a:buSzPct val="80000"/>
            </a:pPr>
            <a:r>
              <a:rPr lang="en-US" sz="1900" b="1" dirty="0">
                <a:solidFill>
                  <a:schemeClr val="accent6"/>
                </a:solidFill>
              </a:rPr>
              <a:t>Pick your battles and make sure timing is right</a:t>
            </a:r>
            <a:r>
              <a:rPr lang="en-US" sz="1900" b="1" dirty="0"/>
              <a:t>:</a:t>
            </a:r>
            <a:br>
              <a:rPr lang="en-US" sz="1900" b="1" dirty="0"/>
            </a:br>
            <a:r>
              <a:rPr lang="en-US" sz="1900" dirty="0"/>
              <a:t>Ask yourself if the issue is important enough to discuss now and avoid discussions when tensions are high.</a:t>
            </a:r>
          </a:p>
          <a:p>
            <a:pPr lvl="1" fontAlgn="base">
              <a:buSzPct val="80000"/>
            </a:pPr>
            <a:endParaRPr lang="en-US" sz="1900" dirty="0"/>
          </a:p>
          <a:p>
            <a:pPr lvl="1" fontAlgn="base">
              <a:buSzPct val="80000"/>
            </a:pPr>
            <a:endParaRPr lang="en-US" sz="1900" dirty="0"/>
          </a:p>
        </p:txBody>
      </p:sp>
      <p:sp>
        <p:nvSpPr>
          <p:cNvPr id="7" name="Text Placeholder 6"/>
          <p:cNvSpPr>
            <a:spLocks noGrp="1"/>
          </p:cNvSpPr>
          <p:nvPr>
            <p:ph type="body" sz="quarter" idx="16"/>
          </p:nvPr>
        </p:nvSpPr>
        <p:spPr>
          <a:xfrm>
            <a:off x="8107991" y="2395050"/>
            <a:ext cx="2231136" cy="1831574"/>
          </a:xfrm>
        </p:spPr>
        <p:txBody>
          <a:bodyPr/>
          <a:lstStyle/>
          <a:p>
            <a:r>
              <a:rPr lang="en-US" sz="1900" b="1" dirty="0">
                <a:solidFill>
                  <a:schemeClr val="accent6"/>
                </a:solidFill>
              </a:rPr>
              <a:t>Demonstrate respect</a:t>
            </a:r>
            <a:r>
              <a:rPr lang="en-US" sz="1900" dirty="0"/>
              <a:t>: Honor the other person’s thoughts and feelings. </a:t>
            </a:r>
          </a:p>
        </p:txBody>
      </p:sp>
      <p:sp>
        <p:nvSpPr>
          <p:cNvPr id="6" name="Slide Number Placeholder 3"/>
          <p:cNvSpPr>
            <a:spLocks noGrp="1"/>
          </p:cNvSpPr>
          <p:nvPr>
            <p:ph type="sldNum" sz="quarter" idx="18"/>
          </p:nvPr>
        </p:nvSpPr>
        <p:spPr/>
        <p:txBody>
          <a:bodyPr/>
          <a:lstStyle/>
          <a:p>
            <a:fld id="{7D1925D7-C5CF-4574-9446-2AA0327C58B7}" type="slidenum">
              <a:rPr lang="en-US" smtClean="0"/>
              <a:pPr/>
              <a:t>12</a:t>
            </a:fld>
            <a:endParaRPr lang="en-US" dirty="0"/>
          </a:p>
        </p:txBody>
      </p:sp>
      <p:sp>
        <p:nvSpPr>
          <p:cNvPr id="10" name="TextBox 9"/>
          <p:cNvSpPr txBox="1"/>
          <p:nvPr/>
        </p:nvSpPr>
        <p:spPr>
          <a:xfrm>
            <a:off x="2565758" y="5486400"/>
            <a:ext cx="7645042" cy="677108"/>
          </a:xfrm>
          <a:prstGeom prst="rect">
            <a:avLst/>
          </a:prstGeom>
          <a:noFill/>
        </p:spPr>
        <p:txBody>
          <a:bodyPr wrap="none" rtlCol="0">
            <a:spAutoFit/>
          </a:bodyPr>
          <a:lstStyle/>
          <a:p>
            <a:r>
              <a:rPr lang="en-US" sz="1900" dirty="0"/>
              <a:t>Use ‘I’ statements:  “I feel ____________ when/because ________.”</a:t>
            </a:r>
          </a:p>
          <a:p>
            <a:endParaRPr lang="en-US" sz="1900" dirty="0">
              <a:solidFill>
                <a:schemeClr val="tx2"/>
              </a:solidFill>
            </a:endParaRPr>
          </a:p>
        </p:txBody>
      </p:sp>
      <p:cxnSp>
        <p:nvCxnSpPr>
          <p:cNvPr id="12" name="Straight Connector 11"/>
          <p:cNvCxnSpPr/>
          <p:nvPr/>
        </p:nvCxnSpPr>
        <p:spPr>
          <a:xfrm>
            <a:off x="3048000" y="4876800"/>
            <a:ext cx="65532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grpSp>
        <p:nvGrpSpPr>
          <p:cNvPr id="16" name="Group 263" title="Process icon"/>
          <p:cNvGrpSpPr>
            <a:grpSpLocks noChangeAspect="1"/>
          </p:cNvGrpSpPr>
          <p:nvPr/>
        </p:nvGrpSpPr>
        <p:grpSpPr bwMode="auto">
          <a:xfrm>
            <a:off x="8763000" y="1675340"/>
            <a:ext cx="667809" cy="522817"/>
            <a:chOff x="7392" y="3514"/>
            <a:chExt cx="631" cy="494"/>
          </a:xfrm>
          <a:solidFill>
            <a:schemeClr val="tx1"/>
          </a:solidFill>
        </p:grpSpPr>
        <p:sp>
          <p:nvSpPr>
            <p:cNvPr id="17" name="Freeform 264"/>
            <p:cNvSpPr>
              <a:spLocks/>
            </p:cNvSpPr>
            <p:nvPr/>
          </p:nvSpPr>
          <p:spPr bwMode="auto">
            <a:xfrm>
              <a:off x="7392" y="3682"/>
              <a:ext cx="159" cy="91"/>
            </a:xfrm>
            <a:custGeom>
              <a:avLst/>
              <a:gdLst>
                <a:gd name="T0" fmla="*/ 26 w 52"/>
                <a:gd name="T1" fmla="*/ 30 h 30"/>
                <a:gd name="T2" fmla="*/ 24 w 52"/>
                <a:gd name="T3" fmla="*/ 29 h 30"/>
                <a:gd name="T4" fmla="*/ 2 w 52"/>
                <a:gd name="T5" fmla="*/ 7 h 30"/>
                <a:gd name="T6" fmla="*/ 2 w 52"/>
                <a:gd name="T7" fmla="*/ 2 h 30"/>
                <a:gd name="T8" fmla="*/ 7 w 52"/>
                <a:gd name="T9" fmla="*/ 2 h 30"/>
                <a:gd name="T10" fmla="*/ 26 w 52"/>
                <a:gd name="T11" fmla="*/ 21 h 30"/>
                <a:gd name="T12" fmla="*/ 46 w 52"/>
                <a:gd name="T13" fmla="*/ 2 h 30"/>
                <a:gd name="T14" fmla="*/ 51 w 52"/>
                <a:gd name="T15" fmla="*/ 2 h 30"/>
                <a:gd name="T16" fmla="*/ 51 w 52"/>
                <a:gd name="T17" fmla="*/ 7 h 30"/>
                <a:gd name="T18" fmla="*/ 29 w 52"/>
                <a:gd name="T19" fmla="*/ 29 h 30"/>
                <a:gd name="T20" fmla="*/ 26 w 52"/>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0">
                  <a:moveTo>
                    <a:pt x="26" y="30"/>
                  </a:moveTo>
                  <a:cubicBezTo>
                    <a:pt x="25" y="30"/>
                    <a:pt x="24" y="30"/>
                    <a:pt x="24" y="29"/>
                  </a:cubicBezTo>
                  <a:cubicBezTo>
                    <a:pt x="2" y="7"/>
                    <a:pt x="2" y="7"/>
                    <a:pt x="2" y="7"/>
                  </a:cubicBezTo>
                  <a:cubicBezTo>
                    <a:pt x="0" y="5"/>
                    <a:pt x="0" y="3"/>
                    <a:pt x="2" y="2"/>
                  </a:cubicBezTo>
                  <a:cubicBezTo>
                    <a:pt x="3" y="0"/>
                    <a:pt x="5" y="0"/>
                    <a:pt x="7" y="2"/>
                  </a:cubicBezTo>
                  <a:cubicBezTo>
                    <a:pt x="26" y="21"/>
                    <a:pt x="26" y="21"/>
                    <a:pt x="26" y="21"/>
                  </a:cubicBezTo>
                  <a:cubicBezTo>
                    <a:pt x="46" y="2"/>
                    <a:pt x="46" y="2"/>
                    <a:pt x="46" y="2"/>
                  </a:cubicBezTo>
                  <a:cubicBezTo>
                    <a:pt x="47" y="0"/>
                    <a:pt x="49" y="0"/>
                    <a:pt x="51" y="2"/>
                  </a:cubicBezTo>
                  <a:cubicBezTo>
                    <a:pt x="52" y="3"/>
                    <a:pt x="52" y="5"/>
                    <a:pt x="51" y="7"/>
                  </a:cubicBezTo>
                  <a:cubicBezTo>
                    <a:pt x="29" y="29"/>
                    <a:pt x="29" y="29"/>
                    <a:pt x="29" y="29"/>
                  </a:cubicBezTo>
                  <a:cubicBezTo>
                    <a:pt x="28" y="30"/>
                    <a:pt x="27" y="30"/>
                    <a:pt x="2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8" name="Freeform 265"/>
            <p:cNvSpPr>
              <a:spLocks/>
            </p:cNvSpPr>
            <p:nvPr/>
          </p:nvSpPr>
          <p:spPr bwMode="auto">
            <a:xfrm>
              <a:off x="7864" y="3749"/>
              <a:ext cx="159" cy="91"/>
            </a:xfrm>
            <a:custGeom>
              <a:avLst/>
              <a:gdLst>
                <a:gd name="T0" fmla="*/ 48 w 52"/>
                <a:gd name="T1" fmla="*/ 30 h 30"/>
                <a:gd name="T2" fmla="*/ 45 w 52"/>
                <a:gd name="T3" fmla="*/ 29 h 30"/>
                <a:gd name="T4" fmla="*/ 26 w 52"/>
                <a:gd name="T5" fmla="*/ 9 h 30"/>
                <a:gd name="T6" fmla="*/ 6 w 52"/>
                <a:gd name="T7" fmla="*/ 29 h 30"/>
                <a:gd name="T8" fmla="*/ 1 w 52"/>
                <a:gd name="T9" fmla="*/ 29 h 30"/>
                <a:gd name="T10" fmla="*/ 1 w 52"/>
                <a:gd name="T11" fmla="*/ 24 h 30"/>
                <a:gd name="T12" fmla="*/ 23 w 52"/>
                <a:gd name="T13" fmla="*/ 2 h 30"/>
                <a:gd name="T14" fmla="*/ 28 w 52"/>
                <a:gd name="T15" fmla="*/ 2 h 30"/>
                <a:gd name="T16" fmla="*/ 50 w 52"/>
                <a:gd name="T17" fmla="*/ 24 h 30"/>
                <a:gd name="T18" fmla="*/ 50 w 52"/>
                <a:gd name="T19" fmla="*/ 29 h 30"/>
                <a:gd name="T20" fmla="*/ 48 w 52"/>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0">
                  <a:moveTo>
                    <a:pt x="48" y="30"/>
                  </a:moveTo>
                  <a:cubicBezTo>
                    <a:pt x="47" y="30"/>
                    <a:pt x="46" y="30"/>
                    <a:pt x="45" y="29"/>
                  </a:cubicBezTo>
                  <a:cubicBezTo>
                    <a:pt x="26" y="9"/>
                    <a:pt x="26" y="9"/>
                    <a:pt x="26" y="9"/>
                  </a:cubicBezTo>
                  <a:cubicBezTo>
                    <a:pt x="6" y="29"/>
                    <a:pt x="6" y="29"/>
                    <a:pt x="6" y="29"/>
                  </a:cubicBezTo>
                  <a:cubicBezTo>
                    <a:pt x="5" y="30"/>
                    <a:pt x="2" y="30"/>
                    <a:pt x="1" y="29"/>
                  </a:cubicBezTo>
                  <a:cubicBezTo>
                    <a:pt x="0" y="27"/>
                    <a:pt x="0" y="25"/>
                    <a:pt x="1" y="24"/>
                  </a:cubicBezTo>
                  <a:cubicBezTo>
                    <a:pt x="23" y="2"/>
                    <a:pt x="23" y="2"/>
                    <a:pt x="23" y="2"/>
                  </a:cubicBezTo>
                  <a:cubicBezTo>
                    <a:pt x="25" y="0"/>
                    <a:pt x="27" y="0"/>
                    <a:pt x="28" y="2"/>
                  </a:cubicBezTo>
                  <a:cubicBezTo>
                    <a:pt x="50" y="24"/>
                    <a:pt x="50" y="24"/>
                    <a:pt x="50" y="24"/>
                  </a:cubicBezTo>
                  <a:cubicBezTo>
                    <a:pt x="52" y="25"/>
                    <a:pt x="52" y="27"/>
                    <a:pt x="50" y="29"/>
                  </a:cubicBezTo>
                  <a:cubicBezTo>
                    <a:pt x="50" y="30"/>
                    <a:pt x="49" y="30"/>
                    <a:pt x="4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9" name="Freeform 266"/>
            <p:cNvSpPr>
              <a:spLocks/>
            </p:cNvSpPr>
            <p:nvPr/>
          </p:nvSpPr>
          <p:spPr bwMode="auto">
            <a:xfrm>
              <a:off x="7468" y="3752"/>
              <a:ext cx="485" cy="256"/>
            </a:xfrm>
            <a:custGeom>
              <a:avLst/>
              <a:gdLst>
                <a:gd name="T0" fmla="*/ 78 w 159"/>
                <a:gd name="T1" fmla="*/ 84 h 84"/>
                <a:gd name="T2" fmla="*/ 1 w 159"/>
                <a:gd name="T3" fmla="*/ 27 h 84"/>
                <a:gd name="T4" fmla="*/ 3 w 159"/>
                <a:gd name="T5" fmla="*/ 22 h 84"/>
                <a:gd name="T6" fmla="*/ 8 w 159"/>
                <a:gd name="T7" fmla="*/ 24 h 84"/>
                <a:gd name="T8" fmla="*/ 78 w 159"/>
                <a:gd name="T9" fmla="*/ 77 h 84"/>
                <a:gd name="T10" fmla="*/ 152 w 159"/>
                <a:gd name="T11" fmla="*/ 3 h 84"/>
                <a:gd name="T12" fmla="*/ 156 w 159"/>
                <a:gd name="T13" fmla="*/ 0 h 84"/>
                <a:gd name="T14" fmla="*/ 159 w 159"/>
                <a:gd name="T15" fmla="*/ 3 h 84"/>
                <a:gd name="T16" fmla="*/ 78 w 159"/>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84">
                  <a:moveTo>
                    <a:pt x="78" y="84"/>
                  </a:moveTo>
                  <a:cubicBezTo>
                    <a:pt x="43" y="84"/>
                    <a:pt x="11" y="60"/>
                    <a:pt x="1" y="27"/>
                  </a:cubicBezTo>
                  <a:cubicBezTo>
                    <a:pt x="0" y="25"/>
                    <a:pt x="1" y="23"/>
                    <a:pt x="3" y="22"/>
                  </a:cubicBezTo>
                  <a:cubicBezTo>
                    <a:pt x="5" y="21"/>
                    <a:pt x="7" y="22"/>
                    <a:pt x="8" y="24"/>
                  </a:cubicBezTo>
                  <a:cubicBezTo>
                    <a:pt x="17" y="55"/>
                    <a:pt x="46" y="77"/>
                    <a:pt x="78" y="77"/>
                  </a:cubicBezTo>
                  <a:cubicBezTo>
                    <a:pt x="119" y="77"/>
                    <a:pt x="152" y="44"/>
                    <a:pt x="152" y="3"/>
                  </a:cubicBezTo>
                  <a:cubicBezTo>
                    <a:pt x="152" y="1"/>
                    <a:pt x="154" y="0"/>
                    <a:pt x="156" y="0"/>
                  </a:cubicBezTo>
                  <a:cubicBezTo>
                    <a:pt x="158" y="0"/>
                    <a:pt x="159" y="1"/>
                    <a:pt x="159" y="3"/>
                  </a:cubicBezTo>
                  <a:cubicBezTo>
                    <a:pt x="159" y="48"/>
                    <a:pt x="123"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20" name="Freeform 267"/>
            <p:cNvSpPr>
              <a:spLocks/>
            </p:cNvSpPr>
            <p:nvPr/>
          </p:nvSpPr>
          <p:spPr bwMode="auto">
            <a:xfrm>
              <a:off x="7462" y="3514"/>
              <a:ext cx="485" cy="259"/>
            </a:xfrm>
            <a:custGeom>
              <a:avLst/>
              <a:gdLst>
                <a:gd name="T0" fmla="*/ 3 w 159"/>
                <a:gd name="T1" fmla="*/ 85 h 85"/>
                <a:gd name="T2" fmla="*/ 0 w 159"/>
                <a:gd name="T3" fmla="*/ 81 h 85"/>
                <a:gd name="T4" fmla="*/ 80 w 159"/>
                <a:gd name="T5" fmla="*/ 0 h 85"/>
                <a:gd name="T6" fmla="*/ 158 w 159"/>
                <a:gd name="T7" fmla="*/ 58 h 85"/>
                <a:gd name="T8" fmla="*/ 156 w 159"/>
                <a:gd name="T9" fmla="*/ 63 h 85"/>
                <a:gd name="T10" fmla="*/ 151 w 159"/>
                <a:gd name="T11" fmla="*/ 60 h 85"/>
                <a:gd name="T12" fmla="*/ 80 w 159"/>
                <a:gd name="T13" fmla="*/ 8 h 85"/>
                <a:gd name="T14" fmla="*/ 7 w 159"/>
                <a:gd name="T15" fmla="*/ 81 h 85"/>
                <a:gd name="T16" fmla="*/ 3 w 159"/>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85">
                  <a:moveTo>
                    <a:pt x="3" y="85"/>
                  </a:moveTo>
                  <a:cubicBezTo>
                    <a:pt x="1" y="85"/>
                    <a:pt x="0" y="83"/>
                    <a:pt x="0" y="81"/>
                  </a:cubicBezTo>
                  <a:cubicBezTo>
                    <a:pt x="0" y="37"/>
                    <a:pt x="36" y="0"/>
                    <a:pt x="80" y="0"/>
                  </a:cubicBezTo>
                  <a:cubicBezTo>
                    <a:pt x="116" y="0"/>
                    <a:pt x="148" y="24"/>
                    <a:pt x="158" y="58"/>
                  </a:cubicBezTo>
                  <a:cubicBezTo>
                    <a:pt x="159" y="60"/>
                    <a:pt x="157" y="62"/>
                    <a:pt x="156" y="63"/>
                  </a:cubicBezTo>
                  <a:cubicBezTo>
                    <a:pt x="154" y="63"/>
                    <a:pt x="152" y="62"/>
                    <a:pt x="151" y="60"/>
                  </a:cubicBezTo>
                  <a:cubicBezTo>
                    <a:pt x="142" y="29"/>
                    <a:pt x="113" y="8"/>
                    <a:pt x="80" y="8"/>
                  </a:cubicBezTo>
                  <a:cubicBezTo>
                    <a:pt x="40" y="8"/>
                    <a:pt x="7" y="41"/>
                    <a:pt x="7" y="81"/>
                  </a:cubicBezTo>
                  <a:cubicBezTo>
                    <a:pt x="7" y="83"/>
                    <a:pt x="5" y="85"/>
                    <a:pt x="3"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31" name="Group 146" title="Stoplight icon"/>
          <p:cNvGrpSpPr>
            <a:grpSpLocks noChangeAspect="1"/>
          </p:cNvGrpSpPr>
          <p:nvPr/>
        </p:nvGrpSpPr>
        <p:grpSpPr bwMode="auto">
          <a:xfrm>
            <a:off x="5946200" y="1629255"/>
            <a:ext cx="475192" cy="601133"/>
            <a:chOff x="4626" y="2433"/>
            <a:chExt cx="449" cy="568"/>
          </a:xfrm>
          <a:solidFill>
            <a:schemeClr val="tx1"/>
          </a:solidFill>
        </p:grpSpPr>
        <p:sp>
          <p:nvSpPr>
            <p:cNvPr id="32" name="Freeform 147"/>
            <p:cNvSpPr>
              <a:spLocks noEditPoints="1"/>
            </p:cNvSpPr>
            <p:nvPr/>
          </p:nvSpPr>
          <p:spPr bwMode="auto">
            <a:xfrm>
              <a:off x="4727" y="2433"/>
              <a:ext cx="244" cy="568"/>
            </a:xfrm>
            <a:custGeom>
              <a:avLst/>
              <a:gdLst>
                <a:gd name="T0" fmla="*/ 79 w 82"/>
                <a:gd name="T1" fmla="*/ 191 h 191"/>
                <a:gd name="T2" fmla="*/ 25 w 82"/>
                <a:gd name="T3" fmla="*/ 191 h 191"/>
                <a:gd name="T4" fmla="*/ 0 w 82"/>
                <a:gd name="T5" fmla="*/ 167 h 191"/>
                <a:gd name="T6" fmla="*/ 0 w 82"/>
                <a:gd name="T7" fmla="*/ 156 h 191"/>
                <a:gd name="T8" fmla="*/ 0 w 82"/>
                <a:gd name="T9" fmla="*/ 3 h 191"/>
                <a:gd name="T10" fmla="*/ 4 w 82"/>
                <a:gd name="T11" fmla="*/ 0 h 191"/>
                <a:gd name="T12" fmla="*/ 58 w 82"/>
                <a:gd name="T13" fmla="*/ 0 h 191"/>
                <a:gd name="T14" fmla="*/ 82 w 82"/>
                <a:gd name="T15" fmla="*/ 23 h 191"/>
                <a:gd name="T16" fmla="*/ 82 w 82"/>
                <a:gd name="T17" fmla="*/ 27 h 191"/>
                <a:gd name="T18" fmla="*/ 82 w 82"/>
                <a:gd name="T19" fmla="*/ 32 h 191"/>
                <a:gd name="T20" fmla="*/ 82 w 82"/>
                <a:gd name="T21" fmla="*/ 188 h 191"/>
                <a:gd name="T22" fmla="*/ 79 w 82"/>
                <a:gd name="T23" fmla="*/ 191 h 191"/>
                <a:gd name="T24" fmla="*/ 7 w 82"/>
                <a:gd name="T25" fmla="*/ 6 h 191"/>
                <a:gd name="T26" fmla="*/ 7 w 82"/>
                <a:gd name="T27" fmla="*/ 167 h 191"/>
                <a:gd name="T28" fmla="*/ 25 w 82"/>
                <a:gd name="T29" fmla="*/ 184 h 191"/>
                <a:gd name="T30" fmla="*/ 75 w 82"/>
                <a:gd name="T31" fmla="*/ 184 h 191"/>
                <a:gd name="T32" fmla="*/ 75 w 82"/>
                <a:gd name="T33" fmla="*/ 23 h 191"/>
                <a:gd name="T34" fmla="*/ 58 w 82"/>
                <a:gd name="T35" fmla="*/ 6 h 191"/>
                <a:gd name="T36" fmla="*/ 7 w 82"/>
                <a:gd name="T37" fmla="*/ 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91">
                  <a:moveTo>
                    <a:pt x="79" y="191"/>
                  </a:moveTo>
                  <a:cubicBezTo>
                    <a:pt x="25" y="191"/>
                    <a:pt x="25" y="191"/>
                    <a:pt x="25" y="191"/>
                  </a:cubicBezTo>
                  <a:cubicBezTo>
                    <a:pt x="11" y="191"/>
                    <a:pt x="0" y="180"/>
                    <a:pt x="0" y="167"/>
                  </a:cubicBezTo>
                  <a:cubicBezTo>
                    <a:pt x="0" y="156"/>
                    <a:pt x="0" y="156"/>
                    <a:pt x="0" y="156"/>
                  </a:cubicBezTo>
                  <a:cubicBezTo>
                    <a:pt x="0" y="3"/>
                    <a:pt x="0" y="3"/>
                    <a:pt x="0" y="3"/>
                  </a:cubicBezTo>
                  <a:cubicBezTo>
                    <a:pt x="0" y="1"/>
                    <a:pt x="2" y="0"/>
                    <a:pt x="4" y="0"/>
                  </a:cubicBezTo>
                  <a:cubicBezTo>
                    <a:pt x="58" y="0"/>
                    <a:pt x="58" y="0"/>
                    <a:pt x="58" y="0"/>
                  </a:cubicBezTo>
                  <a:cubicBezTo>
                    <a:pt x="71" y="0"/>
                    <a:pt x="82" y="10"/>
                    <a:pt x="82" y="23"/>
                  </a:cubicBezTo>
                  <a:cubicBezTo>
                    <a:pt x="82" y="27"/>
                    <a:pt x="82" y="27"/>
                    <a:pt x="82" y="27"/>
                  </a:cubicBezTo>
                  <a:cubicBezTo>
                    <a:pt x="82" y="32"/>
                    <a:pt x="82" y="32"/>
                    <a:pt x="82" y="32"/>
                  </a:cubicBezTo>
                  <a:cubicBezTo>
                    <a:pt x="82" y="188"/>
                    <a:pt x="82" y="188"/>
                    <a:pt x="82" y="188"/>
                  </a:cubicBezTo>
                  <a:cubicBezTo>
                    <a:pt x="82" y="189"/>
                    <a:pt x="81" y="191"/>
                    <a:pt x="79" y="191"/>
                  </a:cubicBezTo>
                  <a:close/>
                  <a:moveTo>
                    <a:pt x="7" y="6"/>
                  </a:moveTo>
                  <a:cubicBezTo>
                    <a:pt x="7" y="167"/>
                    <a:pt x="7" y="167"/>
                    <a:pt x="7" y="167"/>
                  </a:cubicBezTo>
                  <a:cubicBezTo>
                    <a:pt x="7" y="176"/>
                    <a:pt x="15" y="184"/>
                    <a:pt x="25" y="184"/>
                  </a:cubicBezTo>
                  <a:cubicBezTo>
                    <a:pt x="75" y="184"/>
                    <a:pt x="75" y="184"/>
                    <a:pt x="75" y="184"/>
                  </a:cubicBezTo>
                  <a:cubicBezTo>
                    <a:pt x="75" y="23"/>
                    <a:pt x="75" y="23"/>
                    <a:pt x="75" y="23"/>
                  </a:cubicBezTo>
                  <a:cubicBezTo>
                    <a:pt x="75" y="14"/>
                    <a:pt x="67" y="6"/>
                    <a:pt x="58" y="6"/>
                  </a:cubicBez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3" name="Freeform 148"/>
            <p:cNvSpPr>
              <a:spLocks noEditPoints="1"/>
            </p:cNvSpPr>
            <p:nvPr/>
          </p:nvSpPr>
          <p:spPr bwMode="auto">
            <a:xfrm>
              <a:off x="4789" y="2817"/>
              <a:ext cx="122" cy="122"/>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7 h 41"/>
                <a:gd name="T12" fmla="*/ 7 w 41"/>
                <a:gd name="T13" fmla="*/ 21 h 41"/>
                <a:gd name="T14" fmla="*/ 20 w 41"/>
                <a:gd name="T15" fmla="*/ 35 h 41"/>
                <a:gd name="T16" fmla="*/ 34 w 41"/>
                <a:gd name="T17" fmla="*/ 21 h 41"/>
                <a:gd name="T18" fmla="*/ 20 w 41"/>
                <a:gd name="T1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10"/>
                    <a:pt x="9" y="0"/>
                    <a:pt x="20" y="0"/>
                  </a:cubicBezTo>
                  <a:cubicBezTo>
                    <a:pt x="32" y="0"/>
                    <a:pt x="41" y="10"/>
                    <a:pt x="41" y="21"/>
                  </a:cubicBezTo>
                  <a:cubicBezTo>
                    <a:pt x="41" y="32"/>
                    <a:pt x="32" y="41"/>
                    <a:pt x="20" y="41"/>
                  </a:cubicBezTo>
                  <a:close/>
                  <a:moveTo>
                    <a:pt x="20" y="7"/>
                  </a:moveTo>
                  <a:cubicBezTo>
                    <a:pt x="13" y="7"/>
                    <a:pt x="7" y="13"/>
                    <a:pt x="7" y="21"/>
                  </a:cubicBezTo>
                  <a:cubicBezTo>
                    <a:pt x="7" y="29"/>
                    <a:pt x="13" y="35"/>
                    <a:pt x="20" y="35"/>
                  </a:cubicBezTo>
                  <a:cubicBezTo>
                    <a:pt x="28" y="35"/>
                    <a:pt x="34" y="29"/>
                    <a:pt x="34" y="21"/>
                  </a:cubicBezTo>
                  <a:cubicBezTo>
                    <a:pt x="34" y="13"/>
                    <a:pt x="28" y="7"/>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4" name="Freeform 149"/>
            <p:cNvSpPr>
              <a:spLocks noEditPoints="1"/>
            </p:cNvSpPr>
            <p:nvPr/>
          </p:nvSpPr>
          <p:spPr bwMode="auto">
            <a:xfrm>
              <a:off x="4789" y="2656"/>
              <a:ext cx="122" cy="122"/>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7 h 41"/>
                <a:gd name="T12" fmla="*/ 7 w 41"/>
                <a:gd name="T13" fmla="*/ 20 h 41"/>
                <a:gd name="T14" fmla="*/ 20 w 41"/>
                <a:gd name="T15" fmla="*/ 34 h 41"/>
                <a:gd name="T16" fmla="*/ 34 w 41"/>
                <a:gd name="T17" fmla="*/ 20 h 41"/>
                <a:gd name="T18" fmla="*/ 20 w 41"/>
                <a:gd name="T1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7"/>
                  </a:moveTo>
                  <a:cubicBezTo>
                    <a:pt x="13" y="7"/>
                    <a:pt x="7" y="13"/>
                    <a:pt x="7" y="20"/>
                  </a:cubicBezTo>
                  <a:cubicBezTo>
                    <a:pt x="7" y="28"/>
                    <a:pt x="13" y="34"/>
                    <a:pt x="20" y="34"/>
                  </a:cubicBezTo>
                  <a:cubicBezTo>
                    <a:pt x="28" y="34"/>
                    <a:pt x="34" y="28"/>
                    <a:pt x="34" y="20"/>
                  </a:cubicBezTo>
                  <a:cubicBezTo>
                    <a:pt x="34" y="13"/>
                    <a:pt x="28" y="7"/>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5" name="Freeform 150"/>
            <p:cNvSpPr>
              <a:spLocks noEditPoints="1"/>
            </p:cNvSpPr>
            <p:nvPr/>
          </p:nvSpPr>
          <p:spPr bwMode="auto">
            <a:xfrm>
              <a:off x="4789" y="2492"/>
              <a:ext cx="122" cy="122"/>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7 h 41"/>
                <a:gd name="T12" fmla="*/ 7 w 41"/>
                <a:gd name="T13" fmla="*/ 21 h 41"/>
                <a:gd name="T14" fmla="*/ 20 w 41"/>
                <a:gd name="T15" fmla="*/ 34 h 41"/>
                <a:gd name="T16" fmla="*/ 34 w 41"/>
                <a:gd name="T17" fmla="*/ 21 h 41"/>
                <a:gd name="T18" fmla="*/ 20 w 41"/>
                <a:gd name="T1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7"/>
                  </a:moveTo>
                  <a:cubicBezTo>
                    <a:pt x="13" y="7"/>
                    <a:pt x="7" y="13"/>
                    <a:pt x="7" y="21"/>
                  </a:cubicBezTo>
                  <a:cubicBezTo>
                    <a:pt x="7" y="28"/>
                    <a:pt x="13" y="34"/>
                    <a:pt x="20" y="34"/>
                  </a:cubicBezTo>
                  <a:cubicBezTo>
                    <a:pt x="28" y="34"/>
                    <a:pt x="34" y="28"/>
                    <a:pt x="34" y="21"/>
                  </a:cubicBezTo>
                  <a:cubicBezTo>
                    <a:pt x="34" y="13"/>
                    <a:pt x="28" y="7"/>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6" name="Freeform 151"/>
            <p:cNvSpPr>
              <a:spLocks/>
            </p:cNvSpPr>
            <p:nvPr/>
          </p:nvSpPr>
          <p:spPr bwMode="auto">
            <a:xfrm>
              <a:off x="4626" y="2472"/>
              <a:ext cx="122" cy="142"/>
            </a:xfrm>
            <a:custGeom>
              <a:avLst/>
              <a:gdLst>
                <a:gd name="T0" fmla="*/ 38 w 41"/>
                <a:gd name="T1" fmla="*/ 48 h 48"/>
                <a:gd name="T2" fmla="*/ 24 w 41"/>
                <a:gd name="T3" fmla="*/ 48 h 48"/>
                <a:gd name="T4" fmla="*/ 21 w 41"/>
                <a:gd name="T5" fmla="*/ 45 h 48"/>
                <a:gd name="T6" fmla="*/ 1 w 41"/>
                <a:gd name="T7" fmla="*/ 6 h 48"/>
                <a:gd name="T8" fmla="*/ 0 w 41"/>
                <a:gd name="T9" fmla="*/ 3 h 48"/>
                <a:gd name="T10" fmla="*/ 4 w 41"/>
                <a:gd name="T11" fmla="*/ 0 h 48"/>
                <a:gd name="T12" fmla="*/ 38 w 41"/>
                <a:gd name="T13" fmla="*/ 0 h 48"/>
                <a:gd name="T14" fmla="*/ 41 w 41"/>
                <a:gd name="T15" fmla="*/ 4 h 48"/>
                <a:gd name="T16" fmla="*/ 38 w 41"/>
                <a:gd name="T17" fmla="*/ 7 h 48"/>
                <a:gd name="T18" fmla="*/ 12 w 41"/>
                <a:gd name="T19" fmla="*/ 7 h 48"/>
                <a:gd name="T20" fmla="*/ 27 w 41"/>
                <a:gd name="T21" fmla="*/ 41 h 48"/>
                <a:gd name="T22" fmla="*/ 38 w 41"/>
                <a:gd name="T23" fmla="*/ 41 h 48"/>
                <a:gd name="T24" fmla="*/ 41 w 41"/>
                <a:gd name="T25" fmla="*/ 45 h 48"/>
                <a:gd name="T26" fmla="*/ 38 w 41"/>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8">
                  <a:moveTo>
                    <a:pt x="38" y="48"/>
                  </a:moveTo>
                  <a:cubicBezTo>
                    <a:pt x="24" y="48"/>
                    <a:pt x="24" y="48"/>
                    <a:pt x="24" y="48"/>
                  </a:cubicBezTo>
                  <a:cubicBezTo>
                    <a:pt x="22" y="48"/>
                    <a:pt x="21" y="47"/>
                    <a:pt x="21" y="45"/>
                  </a:cubicBezTo>
                  <a:cubicBezTo>
                    <a:pt x="21" y="23"/>
                    <a:pt x="2" y="6"/>
                    <a:pt x="1" y="6"/>
                  </a:cubicBezTo>
                  <a:cubicBezTo>
                    <a:pt x="0" y="5"/>
                    <a:pt x="0" y="4"/>
                    <a:pt x="0" y="3"/>
                  </a:cubicBezTo>
                  <a:cubicBezTo>
                    <a:pt x="1" y="1"/>
                    <a:pt x="2" y="0"/>
                    <a:pt x="4" y="0"/>
                  </a:cubicBezTo>
                  <a:cubicBezTo>
                    <a:pt x="38" y="0"/>
                    <a:pt x="38" y="0"/>
                    <a:pt x="38" y="0"/>
                  </a:cubicBezTo>
                  <a:cubicBezTo>
                    <a:pt x="40" y="0"/>
                    <a:pt x="41" y="2"/>
                    <a:pt x="41" y="4"/>
                  </a:cubicBezTo>
                  <a:cubicBezTo>
                    <a:pt x="41" y="6"/>
                    <a:pt x="40" y="7"/>
                    <a:pt x="38" y="7"/>
                  </a:cubicBezTo>
                  <a:cubicBezTo>
                    <a:pt x="12" y="7"/>
                    <a:pt x="12" y="7"/>
                    <a:pt x="12" y="7"/>
                  </a:cubicBezTo>
                  <a:cubicBezTo>
                    <a:pt x="18" y="14"/>
                    <a:pt x="26" y="26"/>
                    <a:pt x="27" y="41"/>
                  </a:cubicBezTo>
                  <a:cubicBezTo>
                    <a:pt x="38" y="41"/>
                    <a:pt x="38" y="41"/>
                    <a:pt x="38" y="41"/>
                  </a:cubicBezTo>
                  <a:cubicBezTo>
                    <a:pt x="40" y="41"/>
                    <a:pt x="41" y="43"/>
                    <a:pt x="41" y="45"/>
                  </a:cubicBezTo>
                  <a:cubicBezTo>
                    <a:pt x="41" y="47"/>
                    <a:pt x="40" y="48"/>
                    <a:pt x="3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7" name="Freeform 152"/>
            <p:cNvSpPr>
              <a:spLocks/>
            </p:cNvSpPr>
            <p:nvPr/>
          </p:nvSpPr>
          <p:spPr bwMode="auto">
            <a:xfrm>
              <a:off x="4626" y="2635"/>
              <a:ext cx="122" cy="143"/>
            </a:xfrm>
            <a:custGeom>
              <a:avLst/>
              <a:gdLst>
                <a:gd name="T0" fmla="*/ 38 w 41"/>
                <a:gd name="T1" fmla="*/ 48 h 48"/>
                <a:gd name="T2" fmla="*/ 24 w 41"/>
                <a:gd name="T3" fmla="*/ 48 h 48"/>
                <a:gd name="T4" fmla="*/ 21 w 41"/>
                <a:gd name="T5" fmla="*/ 44 h 48"/>
                <a:gd name="T6" fmla="*/ 1 w 41"/>
                <a:gd name="T7" fmla="*/ 6 h 48"/>
                <a:gd name="T8" fmla="*/ 0 w 41"/>
                <a:gd name="T9" fmla="*/ 2 h 48"/>
                <a:gd name="T10" fmla="*/ 4 w 41"/>
                <a:gd name="T11" fmla="*/ 0 h 48"/>
                <a:gd name="T12" fmla="*/ 38 w 41"/>
                <a:gd name="T13" fmla="*/ 0 h 48"/>
                <a:gd name="T14" fmla="*/ 41 w 41"/>
                <a:gd name="T15" fmla="*/ 3 h 48"/>
                <a:gd name="T16" fmla="*/ 38 w 41"/>
                <a:gd name="T17" fmla="*/ 7 h 48"/>
                <a:gd name="T18" fmla="*/ 12 w 41"/>
                <a:gd name="T19" fmla="*/ 7 h 48"/>
                <a:gd name="T20" fmla="*/ 27 w 41"/>
                <a:gd name="T21" fmla="*/ 41 h 48"/>
                <a:gd name="T22" fmla="*/ 38 w 41"/>
                <a:gd name="T23" fmla="*/ 41 h 48"/>
                <a:gd name="T24" fmla="*/ 41 w 41"/>
                <a:gd name="T25" fmla="*/ 44 h 48"/>
                <a:gd name="T26" fmla="*/ 38 w 41"/>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8">
                  <a:moveTo>
                    <a:pt x="38" y="48"/>
                  </a:moveTo>
                  <a:cubicBezTo>
                    <a:pt x="24" y="48"/>
                    <a:pt x="24" y="48"/>
                    <a:pt x="24" y="48"/>
                  </a:cubicBezTo>
                  <a:cubicBezTo>
                    <a:pt x="22" y="48"/>
                    <a:pt x="21" y="46"/>
                    <a:pt x="21" y="44"/>
                  </a:cubicBezTo>
                  <a:cubicBezTo>
                    <a:pt x="21" y="23"/>
                    <a:pt x="2" y="6"/>
                    <a:pt x="1" y="6"/>
                  </a:cubicBezTo>
                  <a:cubicBezTo>
                    <a:pt x="0" y="5"/>
                    <a:pt x="0" y="4"/>
                    <a:pt x="0" y="2"/>
                  </a:cubicBezTo>
                  <a:cubicBezTo>
                    <a:pt x="1" y="1"/>
                    <a:pt x="2" y="0"/>
                    <a:pt x="4" y="0"/>
                  </a:cubicBezTo>
                  <a:cubicBezTo>
                    <a:pt x="38" y="0"/>
                    <a:pt x="38" y="0"/>
                    <a:pt x="38" y="0"/>
                  </a:cubicBezTo>
                  <a:cubicBezTo>
                    <a:pt x="40" y="0"/>
                    <a:pt x="41" y="2"/>
                    <a:pt x="41" y="3"/>
                  </a:cubicBezTo>
                  <a:cubicBezTo>
                    <a:pt x="41" y="5"/>
                    <a:pt x="40" y="7"/>
                    <a:pt x="38" y="7"/>
                  </a:cubicBezTo>
                  <a:cubicBezTo>
                    <a:pt x="12" y="7"/>
                    <a:pt x="12" y="7"/>
                    <a:pt x="12" y="7"/>
                  </a:cubicBezTo>
                  <a:cubicBezTo>
                    <a:pt x="18" y="14"/>
                    <a:pt x="26" y="26"/>
                    <a:pt x="27" y="41"/>
                  </a:cubicBezTo>
                  <a:cubicBezTo>
                    <a:pt x="38" y="41"/>
                    <a:pt x="38" y="41"/>
                    <a:pt x="38" y="41"/>
                  </a:cubicBezTo>
                  <a:cubicBezTo>
                    <a:pt x="40" y="41"/>
                    <a:pt x="41" y="43"/>
                    <a:pt x="41" y="44"/>
                  </a:cubicBezTo>
                  <a:cubicBezTo>
                    <a:pt x="41" y="46"/>
                    <a:pt x="40" y="48"/>
                    <a:pt x="3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8" name="Freeform 153"/>
            <p:cNvSpPr>
              <a:spLocks/>
            </p:cNvSpPr>
            <p:nvPr/>
          </p:nvSpPr>
          <p:spPr bwMode="auto">
            <a:xfrm>
              <a:off x="4626" y="2799"/>
              <a:ext cx="122" cy="140"/>
            </a:xfrm>
            <a:custGeom>
              <a:avLst/>
              <a:gdLst>
                <a:gd name="T0" fmla="*/ 38 w 41"/>
                <a:gd name="T1" fmla="*/ 47 h 47"/>
                <a:gd name="T2" fmla="*/ 24 w 41"/>
                <a:gd name="T3" fmla="*/ 47 h 47"/>
                <a:gd name="T4" fmla="*/ 21 w 41"/>
                <a:gd name="T5" fmla="*/ 44 h 47"/>
                <a:gd name="T6" fmla="*/ 1 w 41"/>
                <a:gd name="T7" fmla="*/ 6 h 47"/>
                <a:gd name="T8" fmla="*/ 0 w 41"/>
                <a:gd name="T9" fmla="*/ 2 h 47"/>
                <a:gd name="T10" fmla="*/ 4 w 41"/>
                <a:gd name="T11" fmla="*/ 0 h 47"/>
                <a:gd name="T12" fmla="*/ 38 w 41"/>
                <a:gd name="T13" fmla="*/ 0 h 47"/>
                <a:gd name="T14" fmla="*/ 41 w 41"/>
                <a:gd name="T15" fmla="*/ 3 h 47"/>
                <a:gd name="T16" fmla="*/ 38 w 41"/>
                <a:gd name="T17" fmla="*/ 6 h 47"/>
                <a:gd name="T18" fmla="*/ 12 w 41"/>
                <a:gd name="T19" fmla="*/ 6 h 47"/>
                <a:gd name="T20" fmla="*/ 27 w 41"/>
                <a:gd name="T21" fmla="*/ 41 h 47"/>
                <a:gd name="T22" fmla="*/ 38 w 41"/>
                <a:gd name="T23" fmla="*/ 41 h 47"/>
                <a:gd name="T24" fmla="*/ 41 w 41"/>
                <a:gd name="T25" fmla="*/ 44 h 47"/>
                <a:gd name="T26" fmla="*/ 38 w 41"/>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7">
                  <a:moveTo>
                    <a:pt x="38" y="47"/>
                  </a:moveTo>
                  <a:cubicBezTo>
                    <a:pt x="24" y="47"/>
                    <a:pt x="24" y="47"/>
                    <a:pt x="24" y="47"/>
                  </a:cubicBezTo>
                  <a:cubicBezTo>
                    <a:pt x="22" y="47"/>
                    <a:pt x="21" y="46"/>
                    <a:pt x="21" y="44"/>
                  </a:cubicBezTo>
                  <a:cubicBezTo>
                    <a:pt x="21" y="22"/>
                    <a:pt x="2" y="6"/>
                    <a:pt x="1" y="6"/>
                  </a:cubicBezTo>
                  <a:cubicBezTo>
                    <a:pt x="0" y="5"/>
                    <a:pt x="0" y="3"/>
                    <a:pt x="0" y="2"/>
                  </a:cubicBezTo>
                  <a:cubicBezTo>
                    <a:pt x="1" y="1"/>
                    <a:pt x="2" y="0"/>
                    <a:pt x="4" y="0"/>
                  </a:cubicBezTo>
                  <a:cubicBezTo>
                    <a:pt x="38" y="0"/>
                    <a:pt x="38" y="0"/>
                    <a:pt x="38" y="0"/>
                  </a:cubicBezTo>
                  <a:cubicBezTo>
                    <a:pt x="40" y="0"/>
                    <a:pt x="41" y="1"/>
                    <a:pt x="41" y="3"/>
                  </a:cubicBezTo>
                  <a:cubicBezTo>
                    <a:pt x="41" y="5"/>
                    <a:pt x="40" y="6"/>
                    <a:pt x="38" y="6"/>
                  </a:cubicBezTo>
                  <a:cubicBezTo>
                    <a:pt x="12" y="6"/>
                    <a:pt x="12" y="6"/>
                    <a:pt x="12" y="6"/>
                  </a:cubicBezTo>
                  <a:cubicBezTo>
                    <a:pt x="18" y="13"/>
                    <a:pt x="26" y="26"/>
                    <a:pt x="27" y="41"/>
                  </a:cubicBezTo>
                  <a:cubicBezTo>
                    <a:pt x="38" y="41"/>
                    <a:pt x="38" y="41"/>
                    <a:pt x="38" y="41"/>
                  </a:cubicBezTo>
                  <a:cubicBezTo>
                    <a:pt x="40" y="41"/>
                    <a:pt x="41" y="42"/>
                    <a:pt x="41" y="44"/>
                  </a:cubicBezTo>
                  <a:cubicBezTo>
                    <a:pt x="41" y="46"/>
                    <a:pt x="40" y="47"/>
                    <a:pt x="3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9" name="Freeform 154"/>
            <p:cNvSpPr>
              <a:spLocks/>
            </p:cNvSpPr>
            <p:nvPr/>
          </p:nvSpPr>
          <p:spPr bwMode="auto">
            <a:xfrm>
              <a:off x="4950" y="2472"/>
              <a:ext cx="125" cy="142"/>
            </a:xfrm>
            <a:custGeom>
              <a:avLst/>
              <a:gdLst>
                <a:gd name="T0" fmla="*/ 18 w 42"/>
                <a:gd name="T1" fmla="*/ 48 h 48"/>
                <a:gd name="T2" fmla="*/ 4 w 42"/>
                <a:gd name="T3" fmla="*/ 48 h 48"/>
                <a:gd name="T4" fmla="*/ 0 w 42"/>
                <a:gd name="T5" fmla="*/ 45 h 48"/>
                <a:gd name="T6" fmla="*/ 4 w 42"/>
                <a:gd name="T7" fmla="*/ 41 h 48"/>
                <a:gd name="T8" fmla="*/ 14 w 42"/>
                <a:gd name="T9" fmla="*/ 41 h 48"/>
                <a:gd name="T10" fmla="*/ 30 w 42"/>
                <a:gd name="T11" fmla="*/ 7 h 48"/>
                <a:gd name="T12" fmla="*/ 4 w 42"/>
                <a:gd name="T13" fmla="*/ 7 h 48"/>
                <a:gd name="T14" fmla="*/ 0 w 42"/>
                <a:gd name="T15" fmla="*/ 4 h 48"/>
                <a:gd name="T16" fmla="*/ 4 w 42"/>
                <a:gd name="T17" fmla="*/ 0 h 48"/>
                <a:gd name="T18" fmla="*/ 38 w 42"/>
                <a:gd name="T19" fmla="*/ 0 h 48"/>
                <a:gd name="T20" fmla="*/ 41 w 42"/>
                <a:gd name="T21" fmla="*/ 3 h 48"/>
                <a:gd name="T22" fmla="*/ 40 w 42"/>
                <a:gd name="T23" fmla="*/ 6 h 48"/>
                <a:gd name="T24" fmla="*/ 21 w 42"/>
                <a:gd name="T25" fmla="*/ 45 h 48"/>
                <a:gd name="T26" fmla="*/ 18 w 42"/>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8">
                  <a:moveTo>
                    <a:pt x="18" y="48"/>
                  </a:moveTo>
                  <a:cubicBezTo>
                    <a:pt x="4" y="48"/>
                    <a:pt x="4" y="48"/>
                    <a:pt x="4" y="48"/>
                  </a:cubicBezTo>
                  <a:cubicBezTo>
                    <a:pt x="2" y="48"/>
                    <a:pt x="0" y="47"/>
                    <a:pt x="0" y="45"/>
                  </a:cubicBezTo>
                  <a:cubicBezTo>
                    <a:pt x="0" y="43"/>
                    <a:pt x="2" y="41"/>
                    <a:pt x="4" y="41"/>
                  </a:cubicBezTo>
                  <a:cubicBezTo>
                    <a:pt x="14" y="41"/>
                    <a:pt x="14" y="41"/>
                    <a:pt x="14" y="41"/>
                  </a:cubicBezTo>
                  <a:cubicBezTo>
                    <a:pt x="15" y="26"/>
                    <a:pt x="24" y="14"/>
                    <a:pt x="30" y="7"/>
                  </a:cubicBezTo>
                  <a:cubicBezTo>
                    <a:pt x="4" y="7"/>
                    <a:pt x="4" y="7"/>
                    <a:pt x="4" y="7"/>
                  </a:cubicBezTo>
                  <a:cubicBezTo>
                    <a:pt x="2" y="7"/>
                    <a:pt x="0" y="6"/>
                    <a:pt x="0" y="4"/>
                  </a:cubicBezTo>
                  <a:cubicBezTo>
                    <a:pt x="0" y="2"/>
                    <a:pt x="2" y="0"/>
                    <a:pt x="4" y="0"/>
                  </a:cubicBezTo>
                  <a:cubicBezTo>
                    <a:pt x="38" y="0"/>
                    <a:pt x="38" y="0"/>
                    <a:pt x="38" y="0"/>
                  </a:cubicBezTo>
                  <a:cubicBezTo>
                    <a:pt x="39" y="0"/>
                    <a:pt x="41" y="1"/>
                    <a:pt x="41" y="3"/>
                  </a:cubicBezTo>
                  <a:cubicBezTo>
                    <a:pt x="42" y="4"/>
                    <a:pt x="41" y="5"/>
                    <a:pt x="40" y="6"/>
                  </a:cubicBezTo>
                  <a:cubicBezTo>
                    <a:pt x="40" y="6"/>
                    <a:pt x="21" y="23"/>
                    <a:pt x="21" y="45"/>
                  </a:cubicBezTo>
                  <a:cubicBezTo>
                    <a:pt x="21" y="47"/>
                    <a:pt x="19"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0" name="Freeform 155"/>
            <p:cNvSpPr>
              <a:spLocks/>
            </p:cNvSpPr>
            <p:nvPr/>
          </p:nvSpPr>
          <p:spPr bwMode="auto">
            <a:xfrm>
              <a:off x="4950" y="2635"/>
              <a:ext cx="125" cy="143"/>
            </a:xfrm>
            <a:custGeom>
              <a:avLst/>
              <a:gdLst>
                <a:gd name="T0" fmla="*/ 18 w 42"/>
                <a:gd name="T1" fmla="*/ 48 h 48"/>
                <a:gd name="T2" fmla="*/ 4 w 42"/>
                <a:gd name="T3" fmla="*/ 48 h 48"/>
                <a:gd name="T4" fmla="*/ 0 w 42"/>
                <a:gd name="T5" fmla="*/ 44 h 48"/>
                <a:gd name="T6" fmla="*/ 4 w 42"/>
                <a:gd name="T7" fmla="*/ 41 h 48"/>
                <a:gd name="T8" fmla="*/ 14 w 42"/>
                <a:gd name="T9" fmla="*/ 41 h 48"/>
                <a:gd name="T10" fmla="*/ 30 w 42"/>
                <a:gd name="T11" fmla="*/ 7 h 48"/>
                <a:gd name="T12" fmla="*/ 4 w 42"/>
                <a:gd name="T13" fmla="*/ 7 h 48"/>
                <a:gd name="T14" fmla="*/ 0 w 42"/>
                <a:gd name="T15" fmla="*/ 3 h 48"/>
                <a:gd name="T16" fmla="*/ 4 w 42"/>
                <a:gd name="T17" fmla="*/ 0 h 48"/>
                <a:gd name="T18" fmla="*/ 38 w 42"/>
                <a:gd name="T19" fmla="*/ 0 h 48"/>
                <a:gd name="T20" fmla="*/ 41 w 42"/>
                <a:gd name="T21" fmla="*/ 2 h 48"/>
                <a:gd name="T22" fmla="*/ 40 w 42"/>
                <a:gd name="T23" fmla="*/ 6 h 48"/>
                <a:gd name="T24" fmla="*/ 21 w 42"/>
                <a:gd name="T25" fmla="*/ 44 h 48"/>
                <a:gd name="T26" fmla="*/ 18 w 42"/>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8">
                  <a:moveTo>
                    <a:pt x="18" y="48"/>
                  </a:moveTo>
                  <a:cubicBezTo>
                    <a:pt x="4" y="48"/>
                    <a:pt x="4" y="48"/>
                    <a:pt x="4" y="48"/>
                  </a:cubicBezTo>
                  <a:cubicBezTo>
                    <a:pt x="2" y="48"/>
                    <a:pt x="0" y="46"/>
                    <a:pt x="0" y="44"/>
                  </a:cubicBezTo>
                  <a:cubicBezTo>
                    <a:pt x="0" y="43"/>
                    <a:pt x="2" y="41"/>
                    <a:pt x="4" y="41"/>
                  </a:cubicBezTo>
                  <a:cubicBezTo>
                    <a:pt x="14" y="41"/>
                    <a:pt x="14" y="41"/>
                    <a:pt x="14" y="41"/>
                  </a:cubicBezTo>
                  <a:cubicBezTo>
                    <a:pt x="15" y="26"/>
                    <a:pt x="24" y="14"/>
                    <a:pt x="30" y="7"/>
                  </a:cubicBezTo>
                  <a:cubicBezTo>
                    <a:pt x="4" y="7"/>
                    <a:pt x="4" y="7"/>
                    <a:pt x="4" y="7"/>
                  </a:cubicBezTo>
                  <a:cubicBezTo>
                    <a:pt x="2" y="7"/>
                    <a:pt x="0" y="5"/>
                    <a:pt x="0" y="3"/>
                  </a:cubicBezTo>
                  <a:cubicBezTo>
                    <a:pt x="0" y="2"/>
                    <a:pt x="2" y="0"/>
                    <a:pt x="4" y="0"/>
                  </a:cubicBezTo>
                  <a:cubicBezTo>
                    <a:pt x="38" y="0"/>
                    <a:pt x="38" y="0"/>
                    <a:pt x="38" y="0"/>
                  </a:cubicBezTo>
                  <a:cubicBezTo>
                    <a:pt x="39" y="0"/>
                    <a:pt x="41" y="1"/>
                    <a:pt x="41" y="2"/>
                  </a:cubicBezTo>
                  <a:cubicBezTo>
                    <a:pt x="42" y="4"/>
                    <a:pt x="41" y="5"/>
                    <a:pt x="40" y="6"/>
                  </a:cubicBezTo>
                  <a:cubicBezTo>
                    <a:pt x="40" y="6"/>
                    <a:pt x="21" y="23"/>
                    <a:pt x="21" y="44"/>
                  </a:cubicBezTo>
                  <a:cubicBezTo>
                    <a:pt x="21" y="46"/>
                    <a:pt x="19"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1" name="Freeform 156"/>
            <p:cNvSpPr>
              <a:spLocks/>
            </p:cNvSpPr>
            <p:nvPr/>
          </p:nvSpPr>
          <p:spPr bwMode="auto">
            <a:xfrm>
              <a:off x="4950" y="2799"/>
              <a:ext cx="125" cy="140"/>
            </a:xfrm>
            <a:custGeom>
              <a:avLst/>
              <a:gdLst>
                <a:gd name="T0" fmla="*/ 18 w 42"/>
                <a:gd name="T1" fmla="*/ 47 h 47"/>
                <a:gd name="T2" fmla="*/ 4 w 42"/>
                <a:gd name="T3" fmla="*/ 47 h 47"/>
                <a:gd name="T4" fmla="*/ 0 w 42"/>
                <a:gd name="T5" fmla="*/ 44 h 47"/>
                <a:gd name="T6" fmla="*/ 4 w 42"/>
                <a:gd name="T7" fmla="*/ 41 h 47"/>
                <a:gd name="T8" fmla="*/ 14 w 42"/>
                <a:gd name="T9" fmla="*/ 41 h 47"/>
                <a:gd name="T10" fmla="*/ 30 w 42"/>
                <a:gd name="T11" fmla="*/ 6 h 47"/>
                <a:gd name="T12" fmla="*/ 4 w 42"/>
                <a:gd name="T13" fmla="*/ 6 h 47"/>
                <a:gd name="T14" fmla="*/ 0 w 42"/>
                <a:gd name="T15" fmla="*/ 3 h 47"/>
                <a:gd name="T16" fmla="*/ 4 w 42"/>
                <a:gd name="T17" fmla="*/ 0 h 47"/>
                <a:gd name="T18" fmla="*/ 38 w 42"/>
                <a:gd name="T19" fmla="*/ 0 h 47"/>
                <a:gd name="T20" fmla="*/ 41 w 42"/>
                <a:gd name="T21" fmla="*/ 2 h 47"/>
                <a:gd name="T22" fmla="*/ 40 w 42"/>
                <a:gd name="T23" fmla="*/ 6 h 47"/>
                <a:gd name="T24" fmla="*/ 21 w 42"/>
                <a:gd name="T25" fmla="*/ 44 h 47"/>
                <a:gd name="T26" fmla="*/ 18 w 42"/>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7">
                  <a:moveTo>
                    <a:pt x="18" y="47"/>
                  </a:moveTo>
                  <a:cubicBezTo>
                    <a:pt x="4" y="47"/>
                    <a:pt x="4" y="47"/>
                    <a:pt x="4" y="47"/>
                  </a:cubicBezTo>
                  <a:cubicBezTo>
                    <a:pt x="2" y="47"/>
                    <a:pt x="0" y="46"/>
                    <a:pt x="0" y="44"/>
                  </a:cubicBezTo>
                  <a:cubicBezTo>
                    <a:pt x="0" y="42"/>
                    <a:pt x="2" y="41"/>
                    <a:pt x="4" y="41"/>
                  </a:cubicBezTo>
                  <a:cubicBezTo>
                    <a:pt x="14" y="41"/>
                    <a:pt x="14" y="41"/>
                    <a:pt x="14" y="41"/>
                  </a:cubicBezTo>
                  <a:cubicBezTo>
                    <a:pt x="15" y="26"/>
                    <a:pt x="24" y="13"/>
                    <a:pt x="30" y="6"/>
                  </a:cubicBezTo>
                  <a:cubicBezTo>
                    <a:pt x="4" y="6"/>
                    <a:pt x="4" y="6"/>
                    <a:pt x="4" y="6"/>
                  </a:cubicBezTo>
                  <a:cubicBezTo>
                    <a:pt x="2" y="6"/>
                    <a:pt x="0" y="5"/>
                    <a:pt x="0" y="3"/>
                  </a:cubicBezTo>
                  <a:cubicBezTo>
                    <a:pt x="0" y="1"/>
                    <a:pt x="2" y="0"/>
                    <a:pt x="4" y="0"/>
                  </a:cubicBezTo>
                  <a:cubicBezTo>
                    <a:pt x="38" y="0"/>
                    <a:pt x="38" y="0"/>
                    <a:pt x="38" y="0"/>
                  </a:cubicBezTo>
                  <a:cubicBezTo>
                    <a:pt x="39" y="0"/>
                    <a:pt x="41" y="1"/>
                    <a:pt x="41" y="2"/>
                  </a:cubicBezTo>
                  <a:cubicBezTo>
                    <a:pt x="42" y="3"/>
                    <a:pt x="41" y="5"/>
                    <a:pt x="40" y="6"/>
                  </a:cubicBezTo>
                  <a:cubicBezTo>
                    <a:pt x="40" y="6"/>
                    <a:pt x="21" y="22"/>
                    <a:pt x="21" y="44"/>
                  </a:cubicBezTo>
                  <a:cubicBezTo>
                    <a:pt x="21" y="46"/>
                    <a:pt x="19" y="47"/>
                    <a:pt x="1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42" name="Group 84" title="Tools icon"/>
          <p:cNvGrpSpPr>
            <a:grpSpLocks noChangeAspect="1"/>
          </p:cNvGrpSpPr>
          <p:nvPr/>
        </p:nvGrpSpPr>
        <p:grpSpPr bwMode="auto">
          <a:xfrm>
            <a:off x="2919852" y="1640871"/>
            <a:ext cx="601133" cy="604309"/>
            <a:chOff x="755" y="2420"/>
            <a:chExt cx="568" cy="571"/>
          </a:xfrm>
          <a:solidFill>
            <a:schemeClr val="tx1"/>
          </a:solidFill>
        </p:grpSpPr>
        <p:sp>
          <p:nvSpPr>
            <p:cNvPr id="43" name="Freeform 85"/>
            <p:cNvSpPr>
              <a:spLocks/>
            </p:cNvSpPr>
            <p:nvPr/>
          </p:nvSpPr>
          <p:spPr bwMode="auto">
            <a:xfrm>
              <a:off x="1051" y="2612"/>
              <a:ext cx="71" cy="74"/>
            </a:xfrm>
            <a:custGeom>
              <a:avLst/>
              <a:gdLst>
                <a:gd name="T0" fmla="*/ 21 w 24"/>
                <a:gd name="T1" fmla="*/ 25 h 25"/>
                <a:gd name="T2" fmla="*/ 19 w 24"/>
                <a:gd name="T3" fmla="*/ 24 h 25"/>
                <a:gd name="T4" fmla="*/ 1 w 24"/>
                <a:gd name="T5" fmla="*/ 6 h 25"/>
                <a:gd name="T6" fmla="*/ 1 w 24"/>
                <a:gd name="T7" fmla="*/ 2 h 25"/>
                <a:gd name="T8" fmla="*/ 5 w 24"/>
                <a:gd name="T9" fmla="*/ 2 h 25"/>
                <a:gd name="T10" fmla="*/ 23 w 24"/>
                <a:gd name="T11" fmla="*/ 20 h 25"/>
                <a:gd name="T12" fmla="*/ 23 w 24"/>
                <a:gd name="T13" fmla="*/ 24 h 25"/>
                <a:gd name="T14" fmla="*/ 21 w 24"/>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5">
                  <a:moveTo>
                    <a:pt x="21" y="25"/>
                  </a:moveTo>
                  <a:cubicBezTo>
                    <a:pt x="20" y="25"/>
                    <a:pt x="19" y="25"/>
                    <a:pt x="19" y="24"/>
                  </a:cubicBezTo>
                  <a:cubicBezTo>
                    <a:pt x="1" y="6"/>
                    <a:pt x="1" y="6"/>
                    <a:pt x="1" y="6"/>
                  </a:cubicBezTo>
                  <a:cubicBezTo>
                    <a:pt x="0" y="5"/>
                    <a:pt x="0" y="3"/>
                    <a:pt x="1" y="2"/>
                  </a:cubicBezTo>
                  <a:cubicBezTo>
                    <a:pt x="2" y="0"/>
                    <a:pt x="4" y="0"/>
                    <a:pt x="5" y="2"/>
                  </a:cubicBezTo>
                  <a:cubicBezTo>
                    <a:pt x="23" y="20"/>
                    <a:pt x="23" y="20"/>
                    <a:pt x="23" y="20"/>
                  </a:cubicBezTo>
                  <a:cubicBezTo>
                    <a:pt x="24" y="21"/>
                    <a:pt x="24" y="23"/>
                    <a:pt x="23" y="24"/>
                  </a:cubicBezTo>
                  <a:cubicBezTo>
                    <a:pt x="23" y="25"/>
                    <a:pt x="22" y="25"/>
                    <a:pt x="2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4" name="Freeform 86"/>
            <p:cNvSpPr>
              <a:spLocks noEditPoints="1"/>
            </p:cNvSpPr>
            <p:nvPr/>
          </p:nvSpPr>
          <p:spPr bwMode="auto">
            <a:xfrm>
              <a:off x="968" y="2689"/>
              <a:ext cx="316" cy="302"/>
            </a:xfrm>
            <a:custGeom>
              <a:avLst/>
              <a:gdLst>
                <a:gd name="T0" fmla="*/ 30 w 107"/>
                <a:gd name="T1" fmla="*/ 0 h 102"/>
                <a:gd name="T2" fmla="*/ 30 w 107"/>
                <a:gd name="T3" fmla="*/ 0 h 102"/>
                <a:gd name="T4" fmla="*/ 32 w 107"/>
                <a:gd name="T5" fmla="*/ 1 h 102"/>
                <a:gd name="T6" fmla="*/ 37 w 107"/>
                <a:gd name="T7" fmla="*/ 6 h 102"/>
                <a:gd name="T8" fmla="*/ 38 w 107"/>
                <a:gd name="T9" fmla="*/ 9 h 102"/>
                <a:gd name="T10" fmla="*/ 41 w 107"/>
                <a:gd name="T11" fmla="*/ 19 h 102"/>
                <a:gd name="T12" fmla="*/ 52 w 107"/>
                <a:gd name="T13" fmla="*/ 23 h 102"/>
                <a:gd name="T14" fmla="*/ 52 w 107"/>
                <a:gd name="T15" fmla="*/ 23 h 102"/>
                <a:gd name="T16" fmla="*/ 55 w 107"/>
                <a:gd name="T17" fmla="*/ 24 h 102"/>
                <a:gd name="T18" fmla="*/ 96 w 107"/>
                <a:gd name="T19" fmla="*/ 64 h 102"/>
                <a:gd name="T20" fmla="*/ 91 w 107"/>
                <a:gd name="T21" fmla="*/ 91 h 102"/>
                <a:gd name="T22" fmla="*/ 78 w 107"/>
                <a:gd name="T23" fmla="*/ 100 h 102"/>
                <a:gd name="T24" fmla="*/ 64 w 107"/>
                <a:gd name="T25" fmla="*/ 96 h 102"/>
                <a:gd name="T26" fmla="*/ 23 w 107"/>
                <a:gd name="T27" fmla="*/ 55 h 102"/>
                <a:gd name="T28" fmla="*/ 22 w 107"/>
                <a:gd name="T29" fmla="*/ 52 h 102"/>
                <a:gd name="T30" fmla="*/ 19 w 107"/>
                <a:gd name="T31" fmla="*/ 42 h 102"/>
                <a:gd name="T32" fmla="*/ 8 w 107"/>
                <a:gd name="T33" fmla="*/ 38 h 102"/>
                <a:gd name="T34" fmla="*/ 5 w 107"/>
                <a:gd name="T35" fmla="*/ 37 h 102"/>
                <a:gd name="T36" fmla="*/ 1 w 107"/>
                <a:gd name="T37" fmla="*/ 33 h 102"/>
                <a:gd name="T38" fmla="*/ 0 w 107"/>
                <a:gd name="T39" fmla="*/ 30 h 102"/>
                <a:gd name="T40" fmla="*/ 1 w 107"/>
                <a:gd name="T41" fmla="*/ 28 h 102"/>
                <a:gd name="T42" fmla="*/ 28 w 107"/>
                <a:gd name="T43" fmla="*/ 1 h 102"/>
                <a:gd name="T44" fmla="*/ 30 w 107"/>
                <a:gd name="T45" fmla="*/ 0 h 102"/>
                <a:gd name="T46" fmla="*/ 31 w 107"/>
                <a:gd name="T47" fmla="*/ 9 h 102"/>
                <a:gd name="T48" fmla="*/ 30 w 107"/>
                <a:gd name="T49" fmla="*/ 8 h 102"/>
                <a:gd name="T50" fmla="*/ 8 w 107"/>
                <a:gd name="T51" fmla="*/ 30 h 102"/>
                <a:gd name="T52" fmla="*/ 9 w 107"/>
                <a:gd name="T53" fmla="*/ 32 h 102"/>
                <a:gd name="T54" fmla="*/ 23 w 107"/>
                <a:gd name="T55" fmla="*/ 37 h 102"/>
                <a:gd name="T56" fmla="*/ 29 w 107"/>
                <a:gd name="T57" fmla="*/ 52 h 102"/>
                <a:gd name="T58" fmla="*/ 68 w 107"/>
                <a:gd name="T59" fmla="*/ 91 h 102"/>
                <a:gd name="T60" fmla="*/ 77 w 107"/>
                <a:gd name="T61" fmla="*/ 94 h 102"/>
                <a:gd name="T62" fmla="*/ 86 w 107"/>
                <a:gd name="T63" fmla="*/ 87 h 102"/>
                <a:gd name="T64" fmla="*/ 91 w 107"/>
                <a:gd name="T65" fmla="*/ 69 h 102"/>
                <a:gd name="T66" fmla="*/ 52 w 107"/>
                <a:gd name="T67" fmla="*/ 29 h 102"/>
                <a:gd name="T68" fmla="*/ 37 w 107"/>
                <a:gd name="T69" fmla="*/ 24 h 102"/>
                <a:gd name="T70" fmla="*/ 31 w 107"/>
                <a:gd name="T71"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02">
                  <a:moveTo>
                    <a:pt x="30" y="0"/>
                  </a:moveTo>
                  <a:cubicBezTo>
                    <a:pt x="30" y="0"/>
                    <a:pt x="30" y="0"/>
                    <a:pt x="30" y="0"/>
                  </a:cubicBezTo>
                  <a:cubicBezTo>
                    <a:pt x="31" y="0"/>
                    <a:pt x="32" y="1"/>
                    <a:pt x="32" y="1"/>
                  </a:cubicBezTo>
                  <a:cubicBezTo>
                    <a:pt x="37" y="6"/>
                    <a:pt x="37" y="6"/>
                    <a:pt x="37" y="6"/>
                  </a:cubicBezTo>
                  <a:cubicBezTo>
                    <a:pt x="38" y="6"/>
                    <a:pt x="38" y="7"/>
                    <a:pt x="38" y="9"/>
                  </a:cubicBezTo>
                  <a:cubicBezTo>
                    <a:pt x="37" y="12"/>
                    <a:pt x="38" y="16"/>
                    <a:pt x="41" y="19"/>
                  </a:cubicBezTo>
                  <a:cubicBezTo>
                    <a:pt x="44" y="22"/>
                    <a:pt x="48" y="24"/>
                    <a:pt x="52" y="23"/>
                  </a:cubicBezTo>
                  <a:cubicBezTo>
                    <a:pt x="52" y="23"/>
                    <a:pt x="52" y="23"/>
                    <a:pt x="52" y="23"/>
                  </a:cubicBezTo>
                  <a:cubicBezTo>
                    <a:pt x="53" y="23"/>
                    <a:pt x="54" y="23"/>
                    <a:pt x="55" y="24"/>
                  </a:cubicBezTo>
                  <a:cubicBezTo>
                    <a:pt x="96" y="64"/>
                    <a:pt x="96" y="64"/>
                    <a:pt x="96" y="64"/>
                  </a:cubicBezTo>
                  <a:cubicBezTo>
                    <a:pt x="107" y="76"/>
                    <a:pt x="95" y="87"/>
                    <a:pt x="91" y="91"/>
                  </a:cubicBezTo>
                  <a:cubicBezTo>
                    <a:pt x="86" y="96"/>
                    <a:pt x="82" y="99"/>
                    <a:pt x="78" y="100"/>
                  </a:cubicBezTo>
                  <a:cubicBezTo>
                    <a:pt x="73" y="102"/>
                    <a:pt x="68" y="100"/>
                    <a:pt x="64" y="96"/>
                  </a:cubicBezTo>
                  <a:cubicBezTo>
                    <a:pt x="23" y="55"/>
                    <a:pt x="23" y="55"/>
                    <a:pt x="23" y="55"/>
                  </a:cubicBezTo>
                  <a:cubicBezTo>
                    <a:pt x="23" y="55"/>
                    <a:pt x="22" y="53"/>
                    <a:pt x="22" y="52"/>
                  </a:cubicBezTo>
                  <a:cubicBezTo>
                    <a:pt x="23" y="49"/>
                    <a:pt x="22" y="45"/>
                    <a:pt x="19" y="42"/>
                  </a:cubicBezTo>
                  <a:cubicBezTo>
                    <a:pt x="16" y="39"/>
                    <a:pt x="12" y="37"/>
                    <a:pt x="8" y="38"/>
                  </a:cubicBezTo>
                  <a:cubicBezTo>
                    <a:pt x="7" y="38"/>
                    <a:pt x="6" y="38"/>
                    <a:pt x="5" y="37"/>
                  </a:cubicBezTo>
                  <a:cubicBezTo>
                    <a:pt x="1" y="33"/>
                    <a:pt x="1" y="33"/>
                    <a:pt x="1" y="33"/>
                  </a:cubicBezTo>
                  <a:cubicBezTo>
                    <a:pt x="0" y="32"/>
                    <a:pt x="0" y="31"/>
                    <a:pt x="0" y="30"/>
                  </a:cubicBezTo>
                  <a:cubicBezTo>
                    <a:pt x="0" y="30"/>
                    <a:pt x="0" y="29"/>
                    <a:pt x="1" y="28"/>
                  </a:cubicBezTo>
                  <a:cubicBezTo>
                    <a:pt x="28" y="1"/>
                    <a:pt x="28" y="1"/>
                    <a:pt x="28" y="1"/>
                  </a:cubicBezTo>
                  <a:cubicBezTo>
                    <a:pt x="28" y="1"/>
                    <a:pt x="29" y="0"/>
                    <a:pt x="30" y="0"/>
                  </a:cubicBezTo>
                  <a:close/>
                  <a:moveTo>
                    <a:pt x="31" y="9"/>
                  </a:moveTo>
                  <a:cubicBezTo>
                    <a:pt x="30" y="8"/>
                    <a:pt x="30" y="8"/>
                    <a:pt x="30" y="8"/>
                  </a:cubicBezTo>
                  <a:cubicBezTo>
                    <a:pt x="8" y="30"/>
                    <a:pt x="8" y="30"/>
                    <a:pt x="8" y="30"/>
                  </a:cubicBezTo>
                  <a:cubicBezTo>
                    <a:pt x="9" y="32"/>
                    <a:pt x="9" y="32"/>
                    <a:pt x="9" y="32"/>
                  </a:cubicBezTo>
                  <a:cubicBezTo>
                    <a:pt x="14" y="31"/>
                    <a:pt x="19" y="33"/>
                    <a:pt x="23" y="37"/>
                  </a:cubicBezTo>
                  <a:cubicBezTo>
                    <a:pt x="27" y="41"/>
                    <a:pt x="29" y="47"/>
                    <a:pt x="29" y="52"/>
                  </a:cubicBezTo>
                  <a:cubicBezTo>
                    <a:pt x="68" y="91"/>
                    <a:pt x="68" y="91"/>
                    <a:pt x="68" y="91"/>
                  </a:cubicBezTo>
                  <a:cubicBezTo>
                    <a:pt x="72" y="95"/>
                    <a:pt x="75" y="95"/>
                    <a:pt x="77" y="94"/>
                  </a:cubicBezTo>
                  <a:cubicBezTo>
                    <a:pt x="79" y="93"/>
                    <a:pt x="83" y="91"/>
                    <a:pt x="86" y="87"/>
                  </a:cubicBezTo>
                  <a:cubicBezTo>
                    <a:pt x="96" y="78"/>
                    <a:pt x="95" y="73"/>
                    <a:pt x="91" y="69"/>
                  </a:cubicBezTo>
                  <a:cubicBezTo>
                    <a:pt x="52" y="29"/>
                    <a:pt x="52" y="29"/>
                    <a:pt x="52" y="29"/>
                  </a:cubicBezTo>
                  <a:cubicBezTo>
                    <a:pt x="46" y="30"/>
                    <a:pt x="41" y="28"/>
                    <a:pt x="37" y="24"/>
                  </a:cubicBezTo>
                  <a:cubicBezTo>
                    <a:pt x="33" y="20"/>
                    <a:pt x="31" y="14"/>
                    <a:pt x="3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5" name="Freeform 87"/>
            <p:cNvSpPr>
              <a:spLocks/>
            </p:cNvSpPr>
            <p:nvPr/>
          </p:nvSpPr>
          <p:spPr bwMode="auto">
            <a:xfrm>
              <a:off x="755" y="2476"/>
              <a:ext cx="284" cy="284"/>
            </a:xfrm>
            <a:custGeom>
              <a:avLst/>
              <a:gdLst>
                <a:gd name="T0" fmla="*/ 13 w 96"/>
                <a:gd name="T1" fmla="*/ 0 h 96"/>
                <a:gd name="T2" fmla="*/ 15 w 96"/>
                <a:gd name="T3" fmla="*/ 1 h 96"/>
                <a:gd name="T4" fmla="*/ 96 w 96"/>
                <a:gd name="T5" fmla="*/ 82 h 96"/>
                <a:gd name="T6" fmla="*/ 91 w 96"/>
                <a:gd name="T7" fmla="*/ 86 h 96"/>
                <a:gd name="T8" fmla="*/ 13 w 96"/>
                <a:gd name="T9" fmla="*/ 8 h 96"/>
                <a:gd name="T10" fmla="*/ 8 w 96"/>
                <a:gd name="T11" fmla="*/ 13 h 96"/>
                <a:gd name="T12" fmla="*/ 86 w 96"/>
                <a:gd name="T13" fmla="*/ 91 h 96"/>
                <a:gd name="T14" fmla="*/ 82 w 96"/>
                <a:gd name="T15" fmla="*/ 96 h 96"/>
                <a:gd name="T16" fmla="*/ 1 w 96"/>
                <a:gd name="T17" fmla="*/ 15 h 96"/>
                <a:gd name="T18" fmla="*/ 1 w 96"/>
                <a:gd name="T19" fmla="*/ 11 h 96"/>
                <a:gd name="T20" fmla="*/ 11 w 96"/>
                <a:gd name="T21" fmla="*/ 1 h 96"/>
                <a:gd name="T22" fmla="*/ 13 w 96"/>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96">
                  <a:moveTo>
                    <a:pt x="13" y="0"/>
                  </a:moveTo>
                  <a:cubicBezTo>
                    <a:pt x="14" y="0"/>
                    <a:pt x="14" y="1"/>
                    <a:pt x="15" y="1"/>
                  </a:cubicBezTo>
                  <a:cubicBezTo>
                    <a:pt x="96" y="82"/>
                    <a:pt x="96" y="82"/>
                    <a:pt x="96" y="82"/>
                  </a:cubicBezTo>
                  <a:cubicBezTo>
                    <a:pt x="91" y="86"/>
                    <a:pt x="91" y="86"/>
                    <a:pt x="91" y="86"/>
                  </a:cubicBezTo>
                  <a:cubicBezTo>
                    <a:pt x="13" y="8"/>
                    <a:pt x="13" y="8"/>
                    <a:pt x="13" y="8"/>
                  </a:cubicBezTo>
                  <a:cubicBezTo>
                    <a:pt x="8" y="13"/>
                    <a:pt x="8" y="13"/>
                    <a:pt x="8" y="13"/>
                  </a:cubicBezTo>
                  <a:cubicBezTo>
                    <a:pt x="86" y="91"/>
                    <a:pt x="86" y="91"/>
                    <a:pt x="86" y="91"/>
                  </a:cubicBezTo>
                  <a:cubicBezTo>
                    <a:pt x="82" y="96"/>
                    <a:pt x="82" y="96"/>
                    <a:pt x="82" y="96"/>
                  </a:cubicBezTo>
                  <a:cubicBezTo>
                    <a:pt x="1" y="15"/>
                    <a:pt x="1" y="15"/>
                    <a:pt x="1" y="15"/>
                  </a:cubicBezTo>
                  <a:cubicBezTo>
                    <a:pt x="0" y="14"/>
                    <a:pt x="0" y="12"/>
                    <a:pt x="1" y="11"/>
                  </a:cubicBezTo>
                  <a:cubicBezTo>
                    <a:pt x="11" y="1"/>
                    <a:pt x="11" y="1"/>
                    <a:pt x="11" y="1"/>
                  </a:cubicBezTo>
                  <a:cubicBezTo>
                    <a:pt x="11" y="1"/>
                    <a:pt x="12"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6" name="Freeform 88"/>
            <p:cNvSpPr>
              <a:spLocks/>
            </p:cNvSpPr>
            <p:nvPr/>
          </p:nvSpPr>
          <p:spPr bwMode="auto">
            <a:xfrm>
              <a:off x="799" y="2520"/>
              <a:ext cx="42" cy="39"/>
            </a:xfrm>
            <a:custGeom>
              <a:avLst/>
              <a:gdLst>
                <a:gd name="T0" fmla="*/ 27 w 42"/>
                <a:gd name="T1" fmla="*/ 0 h 39"/>
                <a:gd name="T2" fmla="*/ 42 w 42"/>
                <a:gd name="T3" fmla="*/ 12 h 39"/>
                <a:gd name="T4" fmla="*/ 15 w 42"/>
                <a:gd name="T5" fmla="*/ 39 h 39"/>
                <a:gd name="T6" fmla="*/ 0 w 42"/>
                <a:gd name="T7" fmla="*/ 27 h 39"/>
                <a:gd name="T8" fmla="*/ 27 w 42"/>
                <a:gd name="T9" fmla="*/ 0 h 39"/>
              </a:gdLst>
              <a:ahLst/>
              <a:cxnLst>
                <a:cxn ang="0">
                  <a:pos x="T0" y="T1"/>
                </a:cxn>
                <a:cxn ang="0">
                  <a:pos x="T2" y="T3"/>
                </a:cxn>
                <a:cxn ang="0">
                  <a:pos x="T4" y="T5"/>
                </a:cxn>
                <a:cxn ang="0">
                  <a:pos x="T6" y="T7"/>
                </a:cxn>
                <a:cxn ang="0">
                  <a:pos x="T8" y="T9"/>
                </a:cxn>
              </a:cxnLst>
              <a:rect l="0" t="0" r="r" b="b"/>
              <a:pathLst>
                <a:path w="42" h="39">
                  <a:moveTo>
                    <a:pt x="27" y="0"/>
                  </a:moveTo>
                  <a:lnTo>
                    <a:pt x="42" y="12"/>
                  </a:lnTo>
                  <a:lnTo>
                    <a:pt x="15" y="39"/>
                  </a:lnTo>
                  <a:lnTo>
                    <a:pt x="0" y="27"/>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7" name="Freeform 89"/>
            <p:cNvSpPr>
              <a:spLocks/>
            </p:cNvSpPr>
            <p:nvPr/>
          </p:nvSpPr>
          <p:spPr bwMode="auto">
            <a:xfrm>
              <a:off x="944" y="2420"/>
              <a:ext cx="379" cy="340"/>
            </a:xfrm>
            <a:custGeom>
              <a:avLst/>
              <a:gdLst>
                <a:gd name="T0" fmla="*/ 94 w 128"/>
                <a:gd name="T1" fmla="*/ 115 h 115"/>
                <a:gd name="T2" fmla="*/ 90 w 128"/>
                <a:gd name="T3" fmla="*/ 113 h 115"/>
                <a:gd name="T4" fmla="*/ 83 w 128"/>
                <a:gd name="T5" fmla="*/ 106 h 115"/>
                <a:gd name="T6" fmla="*/ 81 w 128"/>
                <a:gd name="T7" fmla="*/ 93 h 115"/>
                <a:gd name="T8" fmla="*/ 78 w 128"/>
                <a:gd name="T9" fmla="*/ 83 h 115"/>
                <a:gd name="T10" fmla="*/ 65 w 128"/>
                <a:gd name="T11" fmla="*/ 83 h 115"/>
                <a:gd name="T12" fmla="*/ 56 w 128"/>
                <a:gd name="T13" fmla="*/ 93 h 115"/>
                <a:gd name="T14" fmla="*/ 51 w 128"/>
                <a:gd name="T15" fmla="*/ 93 h 115"/>
                <a:gd name="T16" fmla="*/ 51 w 128"/>
                <a:gd name="T17" fmla="*/ 89 h 115"/>
                <a:gd name="T18" fmla="*/ 60 w 128"/>
                <a:gd name="T19" fmla="*/ 79 h 115"/>
                <a:gd name="T20" fmla="*/ 72 w 128"/>
                <a:gd name="T21" fmla="*/ 74 h 115"/>
                <a:gd name="T22" fmla="*/ 83 w 128"/>
                <a:gd name="T23" fmla="*/ 79 h 115"/>
                <a:gd name="T24" fmla="*/ 87 w 128"/>
                <a:gd name="T25" fmla="*/ 94 h 115"/>
                <a:gd name="T26" fmla="*/ 88 w 128"/>
                <a:gd name="T27" fmla="*/ 102 h 115"/>
                <a:gd name="T28" fmla="*/ 94 w 128"/>
                <a:gd name="T29" fmla="*/ 109 h 115"/>
                <a:gd name="T30" fmla="*/ 121 w 128"/>
                <a:gd name="T31" fmla="*/ 81 h 115"/>
                <a:gd name="T32" fmla="*/ 114 w 128"/>
                <a:gd name="T33" fmla="*/ 74 h 115"/>
                <a:gd name="T34" fmla="*/ 110 w 128"/>
                <a:gd name="T35" fmla="*/ 74 h 115"/>
                <a:gd name="T36" fmla="*/ 107 w 128"/>
                <a:gd name="T37" fmla="*/ 74 h 115"/>
                <a:gd name="T38" fmla="*/ 92 w 128"/>
                <a:gd name="T39" fmla="*/ 70 h 115"/>
                <a:gd name="T40" fmla="*/ 90 w 128"/>
                <a:gd name="T41" fmla="*/ 50 h 115"/>
                <a:gd name="T42" fmla="*/ 74 w 128"/>
                <a:gd name="T43" fmla="*/ 33 h 115"/>
                <a:gd name="T44" fmla="*/ 15 w 128"/>
                <a:gd name="T45" fmla="*/ 22 h 115"/>
                <a:gd name="T46" fmla="*/ 47 w 128"/>
                <a:gd name="T47" fmla="*/ 43 h 115"/>
                <a:gd name="T48" fmla="*/ 47 w 128"/>
                <a:gd name="T49" fmla="*/ 47 h 115"/>
                <a:gd name="T50" fmla="*/ 42 w 128"/>
                <a:gd name="T51" fmla="*/ 47 h 115"/>
                <a:gd name="T52" fmla="*/ 3 w 128"/>
                <a:gd name="T53" fmla="*/ 26 h 115"/>
                <a:gd name="T54" fmla="*/ 0 w 128"/>
                <a:gd name="T55" fmla="*/ 23 h 115"/>
                <a:gd name="T56" fmla="*/ 2 w 128"/>
                <a:gd name="T57" fmla="*/ 20 h 115"/>
                <a:gd name="T58" fmla="*/ 78 w 128"/>
                <a:gd name="T59" fmla="*/ 29 h 115"/>
                <a:gd name="T60" fmla="*/ 96 w 128"/>
                <a:gd name="T61" fmla="*/ 47 h 115"/>
                <a:gd name="T62" fmla="*/ 96 w 128"/>
                <a:gd name="T63" fmla="*/ 52 h 115"/>
                <a:gd name="T64" fmla="*/ 96 w 128"/>
                <a:gd name="T65" fmla="*/ 65 h 115"/>
                <a:gd name="T66" fmla="*/ 106 w 128"/>
                <a:gd name="T67" fmla="*/ 68 h 115"/>
                <a:gd name="T68" fmla="*/ 119 w 128"/>
                <a:gd name="T69" fmla="*/ 70 h 115"/>
                <a:gd name="T70" fmla="*/ 126 w 128"/>
                <a:gd name="T71" fmla="*/ 77 h 115"/>
                <a:gd name="T72" fmla="*/ 126 w 128"/>
                <a:gd name="T73" fmla="*/ 86 h 115"/>
                <a:gd name="T74" fmla="*/ 99 w 128"/>
                <a:gd name="T75" fmla="*/ 113 h 115"/>
                <a:gd name="T76" fmla="*/ 94 w 128"/>
                <a:gd name="T7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15">
                  <a:moveTo>
                    <a:pt x="94" y="115"/>
                  </a:moveTo>
                  <a:cubicBezTo>
                    <a:pt x="92" y="115"/>
                    <a:pt x="91" y="114"/>
                    <a:pt x="90" y="113"/>
                  </a:cubicBezTo>
                  <a:cubicBezTo>
                    <a:pt x="83" y="106"/>
                    <a:pt x="83" y="106"/>
                    <a:pt x="83" y="106"/>
                  </a:cubicBezTo>
                  <a:cubicBezTo>
                    <a:pt x="82" y="105"/>
                    <a:pt x="80" y="102"/>
                    <a:pt x="81" y="93"/>
                  </a:cubicBezTo>
                  <a:cubicBezTo>
                    <a:pt x="81" y="90"/>
                    <a:pt x="81" y="86"/>
                    <a:pt x="78" y="83"/>
                  </a:cubicBezTo>
                  <a:cubicBezTo>
                    <a:pt x="75" y="80"/>
                    <a:pt x="69" y="80"/>
                    <a:pt x="65" y="83"/>
                  </a:cubicBezTo>
                  <a:cubicBezTo>
                    <a:pt x="56" y="93"/>
                    <a:pt x="56" y="93"/>
                    <a:pt x="56" y="93"/>
                  </a:cubicBezTo>
                  <a:cubicBezTo>
                    <a:pt x="55" y="94"/>
                    <a:pt x="52" y="94"/>
                    <a:pt x="51" y="93"/>
                  </a:cubicBezTo>
                  <a:cubicBezTo>
                    <a:pt x="50" y="92"/>
                    <a:pt x="50" y="90"/>
                    <a:pt x="51" y="89"/>
                  </a:cubicBezTo>
                  <a:cubicBezTo>
                    <a:pt x="60" y="79"/>
                    <a:pt x="60" y="79"/>
                    <a:pt x="60" y="79"/>
                  </a:cubicBezTo>
                  <a:cubicBezTo>
                    <a:pt x="63" y="76"/>
                    <a:pt x="67" y="74"/>
                    <a:pt x="72" y="74"/>
                  </a:cubicBezTo>
                  <a:cubicBezTo>
                    <a:pt x="76" y="74"/>
                    <a:pt x="80" y="76"/>
                    <a:pt x="83" y="79"/>
                  </a:cubicBezTo>
                  <a:cubicBezTo>
                    <a:pt x="87" y="83"/>
                    <a:pt x="88" y="88"/>
                    <a:pt x="87" y="94"/>
                  </a:cubicBezTo>
                  <a:cubicBezTo>
                    <a:pt x="86" y="100"/>
                    <a:pt x="88" y="102"/>
                    <a:pt x="88" y="102"/>
                  </a:cubicBezTo>
                  <a:cubicBezTo>
                    <a:pt x="94" y="109"/>
                    <a:pt x="94" y="109"/>
                    <a:pt x="94" y="109"/>
                  </a:cubicBezTo>
                  <a:cubicBezTo>
                    <a:pt x="121" y="81"/>
                    <a:pt x="121" y="81"/>
                    <a:pt x="121" y="81"/>
                  </a:cubicBezTo>
                  <a:cubicBezTo>
                    <a:pt x="114" y="74"/>
                    <a:pt x="114" y="74"/>
                    <a:pt x="114" y="74"/>
                  </a:cubicBezTo>
                  <a:cubicBezTo>
                    <a:pt x="114" y="74"/>
                    <a:pt x="113" y="74"/>
                    <a:pt x="110" y="74"/>
                  </a:cubicBezTo>
                  <a:cubicBezTo>
                    <a:pt x="109" y="74"/>
                    <a:pt x="108" y="74"/>
                    <a:pt x="107" y="74"/>
                  </a:cubicBezTo>
                  <a:cubicBezTo>
                    <a:pt x="101" y="75"/>
                    <a:pt x="95" y="73"/>
                    <a:pt x="92" y="70"/>
                  </a:cubicBezTo>
                  <a:cubicBezTo>
                    <a:pt x="86" y="64"/>
                    <a:pt x="86" y="56"/>
                    <a:pt x="90" y="50"/>
                  </a:cubicBezTo>
                  <a:cubicBezTo>
                    <a:pt x="74" y="33"/>
                    <a:pt x="74" y="33"/>
                    <a:pt x="74" y="33"/>
                  </a:cubicBezTo>
                  <a:cubicBezTo>
                    <a:pt x="57" y="16"/>
                    <a:pt x="30" y="19"/>
                    <a:pt x="15" y="22"/>
                  </a:cubicBezTo>
                  <a:cubicBezTo>
                    <a:pt x="24" y="25"/>
                    <a:pt x="37" y="31"/>
                    <a:pt x="47" y="43"/>
                  </a:cubicBezTo>
                  <a:cubicBezTo>
                    <a:pt x="48" y="44"/>
                    <a:pt x="48" y="46"/>
                    <a:pt x="47" y="47"/>
                  </a:cubicBezTo>
                  <a:cubicBezTo>
                    <a:pt x="46" y="48"/>
                    <a:pt x="44" y="48"/>
                    <a:pt x="42" y="47"/>
                  </a:cubicBezTo>
                  <a:cubicBezTo>
                    <a:pt x="27" y="29"/>
                    <a:pt x="3" y="26"/>
                    <a:pt x="3" y="26"/>
                  </a:cubicBezTo>
                  <a:cubicBezTo>
                    <a:pt x="1" y="26"/>
                    <a:pt x="0" y="24"/>
                    <a:pt x="0" y="23"/>
                  </a:cubicBezTo>
                  <a:cubicBezTo>
                    <a:pt x="0" y="22"/>
                    <a:pt x="0" y="20"/>
                    <a:pt x="2" y="20"/>
                  </a:cubicBezTo>
                  <a:cubicBezTo>
                    <a:pt x="4" y="19"/>
                    <a:pt x="50" y="0"/>
                    <a:pt x="78" y="29"/>
                  </a:cubicBezTo>
                  <a:cubicBezTo>
                    <a:pt x="96" y="47"/>
                    <a:pt x="96" y="47"/>
                    <a:pt x="96" y="47"/>
                  </a:cubicBezTo>
                  <a:cubicBezTo>
                    <a:pt x="98" y="48"/>
                    <a:pt x="98" y="50"/>
                    <a:pt x="96" y="52"/>
                  </a:cubicBezTo>
                  <a:cubicBezTo>
                    <a:pt x="93" y="55"/>
                    <a:pt x="93" y="61"/>
                    <a:pt x="96" y="65"/>
                  </a:cubicBezTo>
                  <a:cubicBezTo>
                    <a:pt x="99" y="67"/>
                    <a:pt x="102" y="68"/>
                    <a:pt x="106" y="68"/>
                  </a:cubicBezTo>
                  <a:cubicBezTo>
                    <a:pt x="115" y="67"/>
                    <a:pt x="118" y="69"/>
                    <a:pt x="119" y="70"/>
                  </a:cubicBezTo>
                  <a:cubicBezTo>
                    <a:pt x="126" y="77"/>
                    <a:pt x="126" y="77"/>
                    <a:pt x="126" y="77"/>
                  </a:cubicBezTo>
                  <a:cubicBezTo>
                    <a:pt x="128" y="79"/>
                    <a:pt x="128" y="83"/>
                    <a:pt x="126" y="86"/>
                  </a:cubicBezTo>
                  <a:cubicBezTo>
                    <a:pt x="99" y="113"/>
                    <a:pt x="99" y="113"/>
                    <a:pt x="99" y="113"/>
                  </a:cubicBezTo>
                  <a:cubicBezTo>
                    <a:pt x="97" y="114"/>
                    <a:pt x="96" y="115"/>
                    <a:pt x="94"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8" name="Freeform 90"/>
            <p:cNvSpPr>
              <a:spLocks/>
            </p:cNvSpPr>
            <p:nvPr/>
          </p:nvSpPr>
          <p:spPr bwMode="auto">
            <a:xfrm>
              <a:off x="767" y="2739"/>
              <a:ext cx="216" cy="249"/>
            </a:xfrm>
            <a:custGeom>
              <a:avLst/>
              <a:gdLst>
                <a:gd name="T0" fmla="*/ 0 w 73"/>
                <a:gd name="T1" fmla="*/ 64 h 84"/>
                <a:gd name="T2" fmla="*/ 2 w 73"/>
                <a:gd name="T3" fmla="*/ 70 h 84"/>
                <a:gd name="T4" fmla="*/ 14 w 73"/>
                <a:gd name="T5" fmla="*/ 81 h 84"/>
                <a:gd name="T6" fmla="*/ 25 w 73"/>
                <a:gd name="T7" fmla="*/ 81 h 84"/>
                <a:gd name="T8" fmla="*/ 71 w 73"/>
                <a:gd name="T9" fmla="*/ 33 h 84"/>
                <a:gd name="T10" fmla="*/ 71 w 73"/>
                <a:gd name="T11" fmla="*/ 28 h 84"/>
                <a:gd name="T12" fmla="*/ 67 w 73"/>
                <a:gd name="T13" fmla="*/ 28 h 84"/>
                <a:gd name="T14" fmla="*/ 21 w 73"/>
                <a:gd name="T15" fmla="*/ 77 h 84"/>
                <a:gd name="T16" fmla="*/ 18 w 73"/>
                <a:gd name="T17" fmla="*/ 77 h 84"/>
                <a:gd name="T18" fmla="*/ 7 w 73"/>
                <a:gd name="T19" fmla="*/ 65 h 84"/>
                <a:gd name="T20" fmla="*/ 6 w 73"/>
                <a:gd name="T21" fmla="*/ 64 h 84"/>
                <a:gd name="T22" fmla="*/ 7 w 73"/>
                <a:gd name="T23" fmla="*/ 63 h 84"/>
                <a:gd name="T24" fmla="*/ 62 w 73"/>
                <a:gd name="T25" fmla="*/ 6 h 84"/>
                <a:gd name="T26" fmla="*/ 62 w 73"/>
                <a:gd name="T27" fmla="*/ 1 h 84"/>
                <a:gd name="T28" fmla="*/ 58 w 73"/>
                <a:gd name="T29" fmla="*/ 1 h 84"/>
                <a:gd name="T30" fmla="*/ 2 w 73"/>
                <a:gd name="T31" fmla="*/ 59 h 84"/>
                <a:gd name="T32" fmla="*/ 0 w 73"/>
                <a:gd name="T33"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84">
                  <a:moveTo>
                    <a:pt x="0" y="64"/>
                  </a:moveTo>
                  <a:cubicBezTo>
                    <a:pt x="0" y="66"/>
                    <a:pt x="1" y="68"/>
                    <a:pt x="2" y="70"/>
                  </a:cubicBezTo>
                  <a:cubicBezTo>
                    <a:pt x="14" y="81"/>
                    <a:pt x="14" y="81"/>
                    <a:pt x="14" y="81"/>
                  </a:cubicBezTo>
                  <a:cubicBezTo>
                    <a:pt x="17" y="84"/>
                    <a:pt x="22" y="84"/>
                    <a:pt x="25" y="81"/>
                  </a:cubicBezTo>
                  <a:cubicBezTo>
                    <a:pt x="71" y="33"/>
                    <a:pt x="71" y="33"/>
                    <a:pt x="71" y="33"/>
                  </a:cubicBezTo>
                  <a:cubicBezTo>
                    <a:pt x="73" y="31"/>
                    <a:pt x="73" y="29"/>
                    <a:pt x="71" y="28"/>
                  </a:cubicBezTo>
                  <a:cubicBezTo>
                    <a:pt x="70" y="27"/>
                    <a:pt x="68" y="27"/>
                    <a:pt x="67" y="28"/>
                  </a:cubicBezTo>
                  <a:cubicBezTo>
                    <a:pt x="21" y="77"/>
                    <a:pt x="21" y="77"/>
                    <a:pt x="21" y="77"/>
                  </a:cubicBezTo>
                  <a:cubicBezTo>
                    <a:pt x="20" y="77"/>
                    <a:pt x="19" y="77"/>
                    <a:pt x="18" y="77"/>
                  </a:cubicBezTo>
                  <a:cubicBezTo>
                    <a:pt x="7" y="65"/>
                    <a:pt x="7" y="65"/>
                    <a:pt x="7" y="65"/>
                  </a:cubicBezTo>
                  <a:cubicBezTo>
                    <a:pt x="6" y="65"/>
                    <a:pt x="6" y="65"/>
                    <a:pt x="6" y="64"/>
                  </a:cubicBezTo>
                  <a:cubicBezTo>
                    <a:pt x="6" y="64"/>
                    <a:pt x="6" y="64"/>
                    <a:pt x="7" y="63"/>
                  </a:cubicBezTo>
                  <a:cubicBezTo>
                    <a:pt x="62" y="6"/>
                    <a:pt x="62" y="6"/>
                    <a:pt x="62" y="6"/>
                  </a:cubicBezTo>
                  <a:cubicBezTo>
                    <a:pt x="64" y="4"/>
                    <a:pt x="64" y="2"/>
                    <a:pt x="62" y="1"/>
                  </a:cubicBezTo>
                  <a:cubicBezTo>
                    <a:pt x="61" y="0"/>
                    <a:pt x="59" y="0"/>
                    <a:pt x="58" y="1"/>
                  </a:cubicBezTo>
                  <a:cubicBezTo>
                    <a:pt x="2" y="59"/>
                    <a:pt x="2" y="59"/>
                    <a:pt x="2" y="59"/>
                  </a:cubicBezTo>
                  <a:cubicBezTo>
                    <a:pt x="1" y="60"/>
                    <a:pt x="0" y="62"/>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9" name="Freeform 91"/>
            <p:cNvSpPr>
              <a:spLocks/>
            </p:cNvSpPr>
            <p:nvPr/>
          </p:nvSpPr>
          <p:spPr bwMode="auto">
            <a:xfrm>
              <a:off x="1006" y="2541"/>
              <a:ext cx="95" cy="133"/>
            </a:xfrm>
            <a:custGeom>
              <a:avLst/>
              <a:gdLst>
                <a:gd name="T0" fmla="*/ 4 w 32"/>
                <a:gd name="T1" fmla="*/ 45 h 45"/>
                <a:gd name="T2" fmla="*/ 2 w 32"/>
                <a:gd name="T3" fmla="*/ 44 h 45"/>
                <a:gd name="T4" fmla="*/ 2 w 32"/>
                <a:gd name="T5" fmla="*/ 40 h 45"/>
                <a:gd name="T6" fmla="*/ 22 w 32"/>
                <a:gd name="T7" fmla="*/ 20 h 45"/>
                <a:gd name="T8" fmla="*/ 22 w 32"/>
                <a:gd name="T9" fmla="*/ 6 h 45"/>
                <a:gd name="T10" fmla="*/ 22 w 32"/>
                <a:gd name="T11" fmla="*/ 1 h 45"/>
                <a:gd name="T12" fmla="*/ 26 w 32"/>
                <a:gd name="T13" fmla="*/ 1 h 45"/>
                <a:gd name="T14" fmla="*/ 26 w 32"/>
                <a:gd name="T15" fmla="*/ 24 h 45"/>
                <a:gd name="T16" fmla="*/ 6 w 32"/>
                <a:gd name="T17" fmla="*/ 44 h 45"/>
                <a:gd name="T18" fmla="*/ 4 w 32"/>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5">
                  <a:moveTo>
                    <a:pt x="4" y="45"/>
                  </a:moveTo>
                  <a:cubicBezTo>
                    <a:pt x="3" y="45"/>
                    <a:pt x="2" y="45"/>
                    <a:pt x="2" y="44"/>
                  </a:cubicBezTo>
                  <a:cubicBezTo>
                    <a:pt x="0" y="43"/>
                    <a:pt x="0" y="41"/>
                    <a:pt x="2" y="40"/>
                  </a:cubicBezTo>
                  <a:cubicBezTo>
                    <a:pt x="22" y="20"/>
                    <a:pt x="22" y="20"/>
                    <a:pt x="22" y="20"/>
                  </a:cubicBezTo>
                  <a:cubicBezTo>
                    <a:pt x="25" y="16"/>
                    <a:pt x="25" y="10"/>
                    <a:pt x="22" y="6"/>
                  </a:cubicBezTo>
                  <a:cubicBezTo>
                    <a:pt x="20" y="5"/>
                    <a:pt x="20" y="3"/>
                    <a:pt x="22" y="1"/>
                  </a:cubicBezTo>
                  <a:cubicBezTo>
                    <a:pt x="23" y="0"/>
                    <a:pt x="25" y="0"/>
                    <a:pt x="26" y="1"/>
                  </a:cubicBezTo>
                  <a:cubicBezTo>
                    <a:pt x="32" y="8"/>
                    <a:pt x="32" y="18"/>
                    <a:pt x="26" y="24"/>
                  </a:cubicBezTo>
                  <a:cubicBezTo>
                    <a:pt x="6" y="44"/>
                    <a:pt x="6" y="44"/>
                    <a:pt x="6" y="44"/>
                  </a:cubicBezTo>
                  <a:cubicBezTo>
                    <a:pt x="6" y="45"/>
                    <a:pt x="5" y="45"/>
                    <a:pt x="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spTree>
    <p:extLst>
      <p:ext uri="{BB962C8B-B14F-4D97-AF65-F5344CB8AC3E}">
        <p14:creationId xmlns:p14="http://schemas.microsoft.com/office/powerpoint/2010/main" val="409625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 statements really do work</a:t>
            </a:r>
            <a:br>
              <a:rPr lang="en-US" sz="3200" dirty="0"/>
            </a:br>
            <a:endParaRPr lang="en-US" sz="3200" dirty="0"/>
          </a:p>
        </p:txBody>
      </p:sp>
      <p:sp>
        <p:nvSpPr>
          <p:cNvPr id="4" name="Content Placeholder 3"/>
          <p:cNvSpPr>
            <a:spLocks noGrp="1"/>
          </p:cNvSpPr>
          <p:nvPr>
            <p:ph type="body" sz="quarter" idx="16"/>
          </p:nvPr>
        </p:nvSpPr>
        <p:spPr>
          <a:xfrm>
            <a:off x="685800" y="1752600"/>
            <a:ext cx="4572000" cy="4572000"/>
          </a:xfrm>
        </p:spPr>
        <p:txBody>
          <a:bodyPr>
            <a:noAutofit/>
          </a:bodyPr>
          <a:lstStyle/>
          <a:p>
            <a:pPr marL="0" lvl="1" indent="0" fontAlgn="base">
              <a:buSzPct val="80000"/>
              <a:buNone/>
            </a:pPr>
            <a:r>
              <a:rPr lang="en-US" sz="1800" dirty="0">
                <a:latin typeface="+mj-lt"/>
              </a:rPr>
              <a:t>“You have to wear the mask when you are in the office!”</a:t>
            </a:r>
          </a:p>
          <a:p>
            <a:pPr marL="0" lvl="1" indent="0" fontAlgn="base">
              <a:buSzPct val="80000"/>
              <a:buNone/>
            </a:pPr>
            <a:endParaRPr lang="en-US" sz="1800" dirty="0">
              <a:latin typeface="+mj-lt"/>
            </a:endParaRPr>
          </a:p>
          <a:p>
            <a:pPr marL="0" lvl="1" indent="0" fontAlgn="base">
              <a:buSzPct val="80000"/>
              <a:buNone/>
            </a:pPr>
            <a:endParaRPr lang="en-US" sz="1800" dirty="0">
              <a:latin typeface="+mj-lt"/>
            </a:endParaRPr>
          </a:p>
          <a:p>
            <a:pPr marL="0" lvl="1" indent="0" fontAlgn="base">
              <a:buSzPct val="80000"/>
              <a:buNone/>
            </a:pPr>
            <a:r>
              <a:rPr lang="en-US" sz="1800" dirty="0">
                <a:latin typeface="+mj-lt"/>
              </a:rPr>
              <a:t>“This company NEVER gets it right.”</a:t>
            </a:r>
          </a:p>
          <a:p>
            <a:pPr marL="0" lvl="1" indent="0" fontAlgn="base">
              <a:buSzPct val="80000"/>
              <a:buNone/>
            </a:pPr>
            <a:endParaRPr lang="en-US" sz="1800" dirty="0">
              <a:latin typeface="+mj-lt"/>
            </a:endParaRPr>
          </a:p>
          <a:p>
            <a:pPr marL="0" lvl="1" indent="0" fontAlgn="base">
              <a:buSzPct val="80000"/>
              <a:buNone/>
            </a:pPr>
            <a:endParaRPr lang="en-US" sz="1800" dirty="0">
              <a:latin typeface="+mj-lt"/>
            </a:endParaRPr>
          </a:p>
          <a:p>
            <a:pPr marL="0" lvl="1" indent="0" fontAlgn="base">
              <a:buSzPct val="80000"/>
              <a:buNone/>
            </a:pPr>
            <a:endParaRPr lang="en-US" sz="1800" dirty="0">
              <a:latin typeface="+mj-lt"/>
            </a:endParaRPr>
          </a:p>
          <a:p>
            <a:pPr marL="0" lvl="1" indent="0" fontAlgn="base">
              <a:buSzPct val="80000"/>
              <a:buNone/>
            </a:pPr>
            <a:r>
              <a:rPr lang="en-US" sz="1800" dirty="0">
                <a:latin typeface="+mj-lt"/>
              </a:rPr>
              <a:t>“What’s wrong with you?  That report was due by Friday.”</a:t>
            </a:r>
          </a:p>
        </p:txBody>
      </p:sp>
      <p:sp>
        <p:nvSpPr>
          <p:cNvPr id="3" name="Text Placeholder 2"/>
          <p:cNvSpPr>
            <a:spLocks noGrp="1"/>
          </p:cNvSpPr>
          <p:nvPr>
            <p:ph type="body" sz="quarter" idx="17"/>
          </p:nvPr>
        </p:nvSpPr>
        <p:spPr>
          <a:xfrm>
            <a:off x="6437377" y="1752600"/>
            <a:ext cx="5386559" cy="4572000"/>
          </a:xfrm>
        </p:spPr>
        <p:txBody>
          <a:bodyPr/>
          <a:lstStyle/>
          <a:p>
            <a:r>
              <a:rPr lang="en-US" dirty="0"/>
              <a:t>“I know wearing a mask is uncomfortable. I’m concerned about following the company’s new requirements so I would like to ask you to keep the mask on.”</a:t>
            </a:r>
          </a:p>
          <a:p>
            <a:endParaRPr lang="en-US" dirty="0"/>
          </a:p>
          <a:p>
            <a:r>
              <a:rPr lang="en-US" dirty="0"/>
              <a:t>“I’m frustrated with the new policy. It makes it tough to do my job. I’m going to bring it up with my supervisor.”</a:t>
            </a:r>
          </a:p>
          <a:p>
            <a:endParaRPr lang="en-US" dirty="0"/>
          </a:p>
          <a:p>
            <a:endParaRPr lang="en-US" dirty="0"/>
          </a:p>
          <a:p>
            <a:endParaRPr lang="en-US" dirty="0"/>
          </a:p>
          <a:p>
            <a:r>
              <a:rPr lang="en-US" dirty="0"/>
              <a:t>“I’m concerned about you. I’ve noticed that you aren’t meeting deadlines. That’s not like you. Let me know if I can help.”</a:t>
            </a:r>
          </a:p>
          <a:p>
            <a:endParaRPr lang="en-US" dirty="0"/>
          </a:p>
        </p:txBody>
      </p:sp>
      <p:sp>
        <p:nvSpPr>
          <p:cNvPr id="6" name="Slide Number Placeholder 3"/>
          <p:cNvSpPr>
            <a:spLocks noGrp="1"/>
          </p:cNvSpPr>
          <p:nvPr>
            <p:ph type="sldNum" sz="quarter" idx="14"/>
          </p:nvPr>
        </p:nvSpPr>
        <p:spPr/>
        <p:txBody>
          <a:bodyPr/>
          <a:lstStyle/>
          <a:p>
            <a:fld id="{7D1925D7-C5CF-4574-9446-2AA0327C58B7}" type="slidenum">
              <a:rPr lang="en-US" smtClean="0"/>
              <a:pPr/>
              <a:t>13</a:t>
            </a:fld>
            <a:endParaRPr lang="en-US" dirty="0"/>
          </a:p>
        </p:txBody>
      </p:sp>
      <p:sp>
        <p:nvSpPr>
          <p:cNvPr id="5" name="TextBox 4"/>
          <p:cNvSpPr txBox="1"/>
          <p:nvPr/>
        </p:nvSpPr>
        <p:spPr>
          <a:xfrm>
            <a:off x="685800" y="1371600"/>
            <a:ext cx="2917786" cy="400110"/>
          </a:xfrm>
          <a:prstGeom prst="rect">
            <a:avLst/>
          </a:prstGeom>
          <a:noFill/>
        </p:spPr>
        <p:txBody>
          <a:bodyPr wrap="none" rtlCol="0">
            <a:spAutoFit/>
          </a:bodyPr>
          <a:lstStyle/>
          <a:p>
            <a:r>
              <a:rPr lang="en-US" sz="2000" i="1" dirty="0">
                <a:solidFill>
                  <a:schemeClr val="accent6"/>
                </a:solidFill>
              </a:rPr>
              <a:t>Instead of saying this …</a:t>
            </a:r>
          </a:p>
        </p:txBody>
      </p:sp>
      <p:sp>
        <p:nvSpPr>
          <p:cNvPr id="7" name="TextBox 6"/>
          <p:cNvSpPr txBox="1"/>
          <p:nvPr/>
        </p:nvSpPr>
        <p:spPr>
          <a:xfrm>
            <a:off x="6254496" y="1371600"/>
            <a:ext cx="2908297" cy="400110"/>
          </a:xfrm>
          <a:prstGeom prst="rect">
            <a:avLst/>
          </a:prstGeom>
          <a:noFill/>
        </p:spPr>
        <p:txBody>
          <a:bodyPr wrap="none" rtlCol="0">
            <a:spAutoFit/>
          </a:bodyPr>
          <a:lstStyle/>
          <a:p>
            <a:r>
              <a:rPr lang="en-US" sz="2000" i="1" dirty="0">
                <a:solidFill>
                  <a:schemeClr val="accent6"/>
                </a:solidFill>
              </a:rPr>
              <a:t>Try rephrasing to this …</a:t>
            </a:r>
          </a:p>
        </p:txBody>
      </p:sp>
      <p:cxnSp>
        <p:nvCxnSpPr>
          <p:cNvPr id="9" name="Straight Connector 8"/>
          <p:cNvCxnSpPr/>
          <p:nvPr/>
        </p:nvCxnSpPr>
        <p:spPr>
          <a:xfrm>
            <a:off x="5638800" y="1905000"/>
            <a:ext cx="0" cy="3429000"/>
          </a:xfrm>
          <a:prstGeom prst="line">
            <a:avLst/>
          </a:prstGeom>
          <a:ln>
            <a:prstDash val="lgDashDotDot"/>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8258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could Sarah have handled the situation more effectively?</a:t>
            </a:r>
            <a:br>
              <a:rPr lang="en-US" sz="3200" dirty="0"/>
            </a:br>
            <a:endParaRPr lang="en-US" sz="3200" dirty="0"/>
          </a:p>
        </p:txBody>
      </p:sp>
      <p:sp>
        <p:nvSpPr>
          <p:cNvPr id="4" name="Content Placeholder 3"/>
          <p:cNvSpPr>
            <a:spLocks noGrp="1"/>
          </p:cNvSpPr>
          <p:nvPr>
            <p:ph sz="half" idx="4294967295"/>
          </p:nvPr>
        </p:nvSpPr>
        <p:spPr>
          <a:xfrm>
            <a:off x="685800" y="1066800"/>
            <a:ext cx="7543800" cy="5181600"/>
          </a:xfrm>
        </p:spPr>
        <p:txBody>
          <a:bodyPr>
            <a:noAutofit/>
          </a:bodyPr>
          <a:lstStyle/>
          <a:p>
            <a:pPr lvl="1" fontAlgn="base">
              <a:buSzPct val="80000"/>
            </a:pPr>
            <a:r>
              <a:rPr lang="en-US" sz="1800" dirty="0">
                <a:latin typeface="+mj-lt"/>
              </a:rPr>
              <a:t>Noticing her own emotional reaction</a:t>
            </a:r>
          </a:p>
          <a:p>
            <a:pPr lvl="1" fontAlgn="base">
              <a:buSzPct val="80000"/>
            </a:pPr>
            <a:r>
              <a:rPr lang="en-US" sz="1800" dirty="0">
                <a:latin typeface="+mj-lt"/>
              </a:rPr>
              <a:t>Pausing to find ways to regain emotional control:</a:t>
            </a:r>
          </a:p>
          <a:p>
            <a:pPr lvl="2" fontAlgn="base">
              <a:buSzPct val="80000"/>
            </a:pPr>
            <a:r>
              <a:rPr lang="en-US" sz="1575" dirty="0">
                <a:latin typeface="+mj-lt"/>
              </a:rPr>
              <a:t>Deep breathing</a:t>
            </a:r>
          </a:p>
          <a:p>
            <a:pPr lvl="2" fontAlgn="base">
              <a:buSzPct val="80000"/>
            </a:pPr>
            <a:r>
              <a:rPr lang="en-US" sz="1575" dirty="0">
                <a:latin typeface="+mj-lt"/>
              </a:rPr>
              <a:t>Positive self-talk</a:t>
            </a:r>
          </a:p>
          <a:p>
            <a:pPr lvl="1" fontAlgn="base">
              <a:buSzPct val="80000"/>
            </a:pPr>
            <a:r>
              <a:rPr lang="en-US" sz="1800" dirty="0">
                <a:latin typeface="+mj-lt"/>
              </a:rPr>
              <a:t>Communicating using “I” statements:</a:t>
            </a:r>
          </a:p>
          <a:p>
            <a:pPr lvl="2" fontAlgn="base">
              <a:buSzPct val="80000"/>
            </a:pPr>
            <a:r>
              <a:rPr lang="en-US" sz="1575" dirty="0">
                <a:latin typeface="+mj-lt"/>
              </a:rPr>
              <a:t>To co-workers: “</a:t>
            </a:r>
            <a:r>
              <a:rPr lang="en-US" sz="1575" b="1" dirty="0">
                <a:latin typeface="+mj-lt"/>
              </a:rPr>
              <a:t>I feel concerned </a:t>
            </a:r>
            <a:r>
              <a:rPr lang="en-US" sz="1575" dirty="0">
                <a:latin typeface="+mj-lt"/>
              </a:rPr>
              <a:t>that you are standing so close together. Our supervisor sent us some information about social distancing at work. </a:t>
            </a:r>
            <a:r>
              <a:rPr lang="en-US" sz="1575" b="1" dirty="0">
                <a:latin typeface="+mj-lt"/>
              </a:rPr>
              <a:t>I will feel better if </a:t>
            </a:r>
            <a:r>
              <a:rPr lang="en-US" sz="1575" dirty="0">
                <a:latin typeface="+mj-lt"/>
              </a:rPr>
              <a:t>we all follow social distancing right now.” </a:t>
            </a:r>
          </a:p>
          <a:p>
            <a:pPr lvl="2" fontAlgn="base">
              <a:buSzPct val="80000"/>
            </a:pPr>
            <a:r>
              <a:rPr lang="en-US" sz="1575" dirty="0">
                <a:latin typeface="+mj-lt"/>
              </a:rPr>
              <a:t>To supervisor: “</a:t>
            </a:r>
            <a:r>
              <a:rPr lang="en-US" sz="1575" b="1" dirty="0">
                <a:latin typeface="+mj-lt"/>
              </a:rPr>
              <a:t>I’m feeling overwhelmed </a:t>
            </a:r>
            <a:r>
              <a:rPr lang="en-US" sz="1575" dirty="0">
                <a:latin typeface="+mj-lt"/>
              </a:rPr>
              <a:t>with all of the changes in my work station.</a:t>
            </a:r>
            <a:br>
              <a:rPr lang="en-US" sz="1575" dirty="0">
                <a:latin typeface="+mj-lt"/>
              </a:rPr>
            </a:br>
            <a:r>
              <a:rPr lang="en-US" sz="1575" b="1" dirty="0">
                <a:latin typeface="+mj-lt"/>
              </a:rPr>
              <a:t>I didn’t realize </a:t>
            </a:r>
            <a:r>
              <a:rPr lang="en-US" sz="1575" dirty="0">
                <a:latin typeface="+mj-lt"/>
              </a:rPr>
              <a:t>that these were being done. </a:t>
            </a:r>
            <a:r>
              <a:rPr lang="en-US" sz="1575" b="1" dirty="0">
                <a:latin typeface="+mj-lt"/>
              </a:rPr>
              <a:t>I would like to ask for </a:t>
            </a:r>
            <a:r>
              <a:rPr lang="en-US" sz="1575" dirty="0">
                <a:latin typeface="+mj-lt"/>
              </a:rPr>
              <a:t>an hour or two this morning so I can re-organize everything so I can work efficiently.”</a:t>
            </a:r>
            <a:endParaRPr lang="en-US" sz="1800" dirty="0">
              <a:latin typeface="+mj-lt"/>
            </a:endParaRPr>
          </a:p>
          <a:p>
            <a:pPr marL="0" lvl="1" indent="0" fontAlgn="base">
              <a:buSzPct val="80000"/>
              <a:buNone/>
            </a:pPr>
            <a:endParaRPr lang="en-US" sz="1800" dirty="0">
              <a:latin typeface="+mj-lt"/>
            </a:endParaRPr>
          </a:p>
        </p:txBody>
      </p:sp>
      <p:sp>
        <p:nvSpPr>
          <p:cNvPr id="6" name="Slide Number Placeholder 3"/>
          <p:cNvSpPr>
            <a:spLocks noGrp="1"/>
          </p:cNvSpPr>
          <p:nvPr>
            <p:ph type="sldNum" sz="quarter" idx="4294967295"/>
          </p:nvPr>
        </p:nvSpPr>
        <p:spPr>
          <a:xfrm>
            <a:off x="9031796" y="5600701"/>
            <a:ext cx="285750" cy="183356"/>
          </a:xfrm>
        </p:spPr>
        <p:txBody>
          <a:bodyPr/>
          <a:lstStyle/>
          <a:p>
            <a:fld id="{7D1925D7-C5CF-4574-9446-2AA0327C58B7}" type="slidenum">
              <a:rPr lang="en-US" smtClean="0"/>
              <a:pPr/>
              <a:t>14</a:t>
            </a:fld>
            <a:endParaRPr lang="en-US" dirty="0"/>
          </a:p>
        </p:txBody>
      </p:sp>
    </p:spTree>
    <p:extLst>
      <p:ext uri="{BB962C8B-B14F-4D97-AF65-F5344CB8AC3E}">
        <p14:creationId xmlns:p14="http://schemas.microsoft.com/office/powerpoint/2010/main" val="1892617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Tips to refocus the conversation</a:t>
            </a:r>
            <a:br>
              <a:rPr lang="en-US" sz="3200" dirty="0"/>
            </a:br>
            <a:endParaRPr lang="en-US" sz="3200" dirty="0"/>
          </a:p>
        </p:txBody>
      </p:sp>
      <p:sp>
        <p:nvSpPr>
          <p:cNvPr id="4" name="Content Placeholder 3"/>
          <p:cNvSpPr>
            <a:spLocks noGrp="1"/>
          </p:cNvSpPr>
          <p:nvPr>
            <p:ph type="body" sz="quarter" idx="4294967295"/>
          </p:nvPr>
        </p:nvSpPr>
        <p:spPr>
          <a:xfrm>
            <a:off x="1881650" y="1371600"/>
            <a:ext cx="6946392" cy="4572000"/>
          </a:xfrm>
        </p:spPr>
        <p:txBody>
          <a:bodyPr>
            <a:noAutofit/>
          </a:bodyPr>
          <a:lstStyle/>
          <a:p>
            <a:pPr marL="0" lvl="1" indent="0" fontAlgn="base">
              <a:buSzPct val="80000"/>
              <a:buNone/>
            </a:pPr>
            <a:r>
              <a:rPr lang="en-US" sz="1800" dirty="0">
                <a:latin typeface="+mj-lt"/>
              </a:rPr>
              <a:t>Conflict and misunderstanding can happen. These simple steps can help:</a:t>
            </a:r>
          </a:p>
          <a:p>
            <a:pPr marL="342900" lvl="1" indent="-342900" fontAlgn="base">
              <a:buSzPct val="80000"/>
              <a:buFont typeface="+mj-lt"/>
              <a:buAutoNum type="arabicPeriod"/>
            </a:pPr>
            <a:r>
              <a:rPr lang="en-US" sz="1800" dirty="0">
                <a:latin typeface="+mj-lt"/>
              </a:rPr>
              <a:t>Acknowledge your role using “I” statements.</a:t>
            </a:r>
          </a:p>
          <a:p>
            <a:pPr marL="342900" lvl="1" indent="-342900" fontAlgn="base">
              <a:buSzPct val="80000"/>
              <a:buFont typeface="+mj-lt"/>
              <a:buAutoNum type="arabicPeriod"/>
            </a:pPr>
            <a:r>
              <a:rPr lang="en-US" sz="1800" dirty="0">
                <a:latin typeface="+mj-lt"/>
              </a:rPr>
              <a:t>Adjust your perspective: An argument does not mean failure; it can be an opportunity for discussion and growth.</a:t>
            </a:r>
          </a:p>
          <a:p>
            <a:pPr marL="342900" lvl="1" indent="-342900" fontAlgn="base">
              <a:buSzPct val="80000"/>
              <a:buFont typeface="+mj-lt"/>
              <a:buAutoNum type="arabicPeriod"/>
            </a:pPr>
            <a:r>
              <a:rPr lang="en-US" sz="1800" dirty="0">
                <a:latin typeface="+mj-lt"/>
              </a:rPr>
              <a:t>Avoid looking for perfection from yourself or the other person. </a:t>
            </a:r>
          </a:p>
          <a:p>
            <a:pPr marL="342900" lvl="1" indent="-342900" fontAlgn="base">
              <a:buSzPct val="80000"/>
              <a:buFont typeface="+mj-lt"/>
              <a:buAutoNum type="arabicPeriod"/>
            </a:pPr>
            <a:r>
              <a:rPr lang="en-US" sz="1800" dirty="0">
                <a:latin typeface="+mj-lt"/>
              </a:rPr>
              <a:t>Demonstrate respect.</a:t>
            </a:r>
          </a:p>
        </p:txBody>
      </p:sp>
      <p:sp>
        <p:nvSpPr>
          <p:cNvPr id="6" name="Slide Number Placeholder 3"/>
          <p:cNvSpPr>
            <a:spLocks noGrp="1"/>
          </p:cNvSpPr>
          <p:nvPr>
            <p:ph type="sldNum" sz="quarter" idx="4294967295"/>
          </p:nvPr>
        </p:nvSpPr>
        <p:spPr>
          <a:xfrm>
            <a:off x="0" y="6248400"/>
            <a:ext cx="609600" cy="304800"/>
          </a:xfrm>
        </p:spPr>
        <p:txBody>
          <a:bodyPr/>
          <a:lstStyle/>
          <a:p>
            <a:fld id="{7D1925D7-C5CF-4574-9446-2AA0327C58B7}" type="slidenum">
              <a:rPr lang="en-US" smtClean="0"/>
              <a:pPr/>
              <a:t>15</a:t>
            </a:fld>
            <a:endParaRPr lang="en-US" dirty="0"/>
          </a:p>
        </p:txBody>
      </p:sp>
      <p:grpSp>
        <p:nvGrpSpPr>
          <p:cNvPr id="7" name="Group 165" title="Signs Opposing icon"/>
          <p:cNvGrpSpPr>
            <a:grpSpLocks noChangeAspect="1"/>
          </p:cNvGrpSpPr>
          <p:nvPr/>
        </p:nvGrpSpPr>
        <p:grpSpPr bwMode="auto">
          <a:xfrm>
            <a:off x="4840588" y="4419600"/>
            <a:ext cx="1028516" cy="1079941"/>
            <a:chOff x="6478" y="2427"/>
            <a:chExt cx="560" cy="588"/>
          </a:xfrm>
          <a:solidFill>
            <a:schemeClr val="tx1"/>
          </a:solidFill>
        </p:grpSpPr>
        <p:sp>
          <p:nvSpPr>
            <p:cNvPr id="8" name="Freeform 166"/>
            <p:cNvSpPr>
              <a:spLocks/>
            </p:cNvSpPr>
            <p:nvPr/>
          </p:nvSpPr>
          <p:spPr bwMode="auto">
            <a:xfrm>
              <a:off x="6738" y="2427"/>
              <a:ext cx="61" cy="83"/>
            </a:xfrm>
            <a:custGeom>
              <a:avLst/>
              <a:gdLst>
                <a:gd name="T0" fmla="*/ 17 w 20"/>
                <a:gd name="T1" fmla="*/ 27 h 27"/>
                <a:gd name="T2" fmla="*/ 14 w 20"/>
                <a:gd name="T3" fmla="*/ 24 h 27"/>
                <a:gd name="T4" fmla="*/ 14 w 20"/>
                <a:gd name="T5" fmla="*/ 7 h 27"/>
                <a:gd name="T6" fmla="*/ 6 w 20"/>
                <a:gd name="T7" fmla="*/ 7 h 27"/>
                <a:gd name="T8" fmla="*/ 6 w 20"/>
                <a:gd name="T9" fmla="*/ 24 h 27"/>
                <a:gd name="T10" fmla="*/ 3 w 20"/>
                <a:gd name="T11" fmla="*/ 27 h 27"/>
                <a:gd name="T12" fmla="*/ 0 w 20"/>
                <a:gd name="T13" fmla="*/ 24 h 27"/>
                <a:gd name="T14" fmla="*/ 0 w 20"/>
                <a:gd name="T15" fmla="*/ 3 h 27"/>
                <a:gd name="T16" fmla="*/ 3 w 20"/>
                <a:gd name="T17" fmla="*/ 0 h 27"/>
                <a:gd name="T18" fmla="*/ 17 w 20"/>
                <a:gd name="T19" fmla="*/ 0 h 27"/>
                <a:gd name="T20" fmla="*/ 20 w 20"/>
                <a:gd name="T21" fmla="*/ 3 h 27"/>
                <a:gd name="T22" fmla="*/ 20 w 20"/>
                <a:gd name="T23" fmla="*/ 24 h 27"/>
                <a:gd name="T24" fmla="*/ 17 w 20"/>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7">
                  <a:moveTo>
                    <a:pt x="17" y="27"/>
                  </a:moveTo>
                  <a:cubicBezTo>
                    <a:pt x="15" y="27"/>
                    <a:pt x="14" y="26"/>
                    <a:pt x="14" y="24"/>
                  </a:cubicBezTo>
                  <a:cubicBezTo>
                    <a:pt x="14" y="7"/>
                    <a:pt x="14" y="7"/>
                    <a:pt x="14" y="7"/>
                  </a:cubicBezTo>
                  <a:cubicBezTo>
                    <a:pt x="6" y="7"/>
                    <a:pt x="6" y="7"/>
                    <a:pt x="6" y="7"/>
                  </a:cubicBezTo>
                  <a:cubicBezTo>
                    <a:pt x="6" y="24"/>
                    <a:pt x="6" y="24"/>
                    <a:pt x="6" y="24"/>
                  </a:cubicBezTo>
                  <a:cubicBezTo>
                    <a:pt x="6" y="26"/>
                    <a:pt x="5" y="27"/>
                    <a:pt x="3" y="27"/>
                  </a:cubicBezTo>
                  <a:cubicBezTo>
                    <a:pt x="1" y="27"/>
                    <a:pt x="0" y="26"/>
                    <a:pt x="0" y="24"/>
                  </a:cubicBezTo>
                  <a:cubicBezTo>
                    <a:pt x="0" y="3"/>
                    <a:pt x="0" y="3"/>
                    <a:pt x="0" y="3"/>
                  </a:cubicBezTo>
                  <a:cubicBezTo>
                    <a:pt x="0" y="2"/>
                    <a:pt x="1" y="0"/>
                    <a:pt x="3" y="0"/>
                  </a:cubicBezTo>
                  <a:cubicBezTo>
                    <a:pt x="17" y="0"/>
                    <a:pt x="17" y="0"/>
                    <a:pt x="17" y="0"/>
                  </a:cubicBezTo>
                  <a:cubicBezTo>
                    <a:pt x="19" y="0"/>
                    <a:pt x="20" y="2"/>
                    <a:pt x="20" y="3"/>
                  </a:cubicBezTo>
                  <a:cubicBezTo>
                    <a:pt x="20" y="24"/>
                    <a:pt x="20" y="24"/>
                    <a:pt x="20" y="24"/>
                  </a:cubicBezTo>
                  <a:cubicBezTo>
                    <a:pt x="20" y="26"/>
                    <a:pt x="19" y="27"/>
                    <a:pt x="17" y="27"/>
                  </a:cubicBezTo>
                  <a:close/>
                </a:path>
              </a:pathLst>
            </a:custGeom>
            <a:grpFill/>
            <a:ln w="9525">
              <a:solidFill>
                <a:schemeClr val="accent2"/>
              </a:solidFill>
              <a:round/>
              <a:headEnd/>
              <a:tailEnd/>
            </a:ln>
            <a:extLst/>
          </p:spPr>
          <p:txBody>
            <a:bodyPr vert="horz" wrap="square" lIns="60960" tIns="30480" rIns="60960" bIns="30480" numCol="1" anchor="t" anchorCtr="0" compatLnSpc="1">
              <a:prstTxWarp prst="textNoShape">
                <a:avLst/>
              </a:prstTxWarp>
            </a:bodyPr>
            <a:lstStyle/>
            <a:p>
              <a:endParaRPr lang="en-US" sz="1200"/>
            </a:p>
          </p:txBody>
        </p:sp>
        <p:sp>
          <p:nvSpPr>
            <p:cNvPr id="9" name="Freeform 167"/>
            <p:cNvSpPr>
              <a:spLocks/>
            </p:cNvSpPr>
            <p:nvPr/>
          </p:nvSpPr>
          <p:spPr bwMode="auto">
            <a:xfrm>
              <a:off x="6738" y="2595"/>
              <a:ext cx="19" cy="98"/>
            </a:xfrm>
            <a:custGeom>
              <a:avLst/>
              <a:gdLst>
                <a:gd name="T0" fmla="*/ 3 w 6"/>
                <a:gd name="T1" fmla="*/ 32 h 32"/>
                <a:gd name="T2" fmla="*/ 0 w 6"/>
                <a:gd name="T3" fmla="*/ 29 h 32"/>
                <a:gd name="T4" fmla="*/ 0 w 6"/>
                <a:gd name="T5" fmla="*/ 3 h 32"/>
                <a:gd name="T6" fmla="*/ 3 w 6"/>
                <a:gd name="T7" fmla="*/ 0 h 32"/>
                <a:gd name="T8" fmla="*/ 6 w 6"/>
                <a:gd name="T9" fmla="*/ 3 h 32"/>
                <a:gd name="T10" fmla="*/ 6 w 6"/>
                <a:gd name="T11" fmla="*/ 29 h 32"/>
                <a:gd name="T12" fmla="*/ 3 w 6"/>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6" h="32">
                  <a:moveTo>
                    <a:pt x="3" y="32"/>
                  </a:moveTo>
                  <a:cubicBezTo>
                    <a:pt x="1" y="32"/>
                    <a:pt x="0" y="30"/>
                    <a:pt x="0" y="29"/>
                  </a:cubicBezTo>
                  <a:cubicBezTo>
                    <a:pt x="0" y="3"/>
                    <a:pt x="0" y="3"/>
                    <a:pt x="0" y="3"/>
                  </a:cubicBezTo>
                  <a:cubicBezTo>
                    <a:pt x="0" y="1"/>
                    <a:pt x="1" y="0"/>
                    <a:pt x="3" y="0"/>
                  </a:cubicBezTo>
                  <a:cubicBezTo>
                    <a:pt x="5" y="0"/>
                    <a:pt x="6" y="1"/>
                    <a:pt x="6" y="3"/>
                  </a:cubicBezTo>
                  <a:cubicBezTo>
                    <a:pt x="6" y="29"/>
                    <a:pt x="6" y="29"/>
                    <a:pt x="6" y="29"/>
                  </a:cubicBezTo>
                  <a:cubicBezTo>
                    <a:pt x="6" y="30"/>
                    <a:pt x="5" y="32"/>
                    <a:pt x="3" y="32"/>
                  </a:cubicBezTo>
                  <a:close/>
                </a:path>
              </a:pathLst>
            </a:custGeom>
            <a:grpFill/>
            <a:ln w="9525">
              <a:solidFill>
                <a:schemeClr val="accent2"/>
              </a:solidFill>
              <a:round/>
              <a:headEnd/>
              <a:tailEnd/>
            </a:ln>
            <a:extLst/>
          </p:spPr>
          <p:txBody>
            <a:bodyPr vert="horz" wrap="square" lIns="60960" tIns="30480" rIns="60960" bIns="30480" numCol="1" anchor="t" anchorCtr="0" compatLnSpc="1">
              <a:prstTxWarp prst="textNoShape">
                <a:avLst/>
              </a:prstTxWarp>
            </a:bodyPr>
            <a:lstStyle/>
            <a:p>
              <a:endParaRPr lang="en-US" sz="1200"/>
            </a:p>
          </p:txBody>
        </p:sp>
        <p:sp>
          <p:nvSpPr>
            <p:cNvPr id="10" name="Freeform 168"/>
            <p:cNvSpPr>
              <a:spLocks/>
            </p:cNvSpPr>
            <p:nvPr/>
          </p:nvSpPr>
          <p:spPr bwMode="auto">
            <a:xfrm>
              <a:off x="6781" y="2595"/>
              <a:ext cx="18" cy="98"/>
            </a:xfrm>
            <a:custGeom>
              <a:avLst/>
              <a:gdLst>
                <a:gd name="T0" fmla="*/ 3 w 6"/>
                <a:gd name="T1" fmla="*/ 32 h 32"/>
                <a:gd name="T2" fmla="*/ 0 w 6"/>
                <a:gd name="T3" fmla="*/ 29 h 32"/>
                <a:gd name="T4" fmla="*/ 0 w 6"/>
                <a:gd name="T5" fmla="*/ 3 h 32"/>
                <a:gd name="T6" fmla="*/ 3 w 6"/>
                <a:gd name="T7" fmla="*/ 0 h 32"/>
                <a:gd name="T8" fmla="*/ 6 w 6"/>
                <a:gd name="T9" fmla="*/ 3 h 32"/>
                <a:gd name="T10" fmla="*/ 6 w 6"/>
                <a:gd name="T11" fmla="*/ 29 h 32"/>
                <a:gd name="T12" fmla="*/ 3 w 6"/>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6" h="32">
                  <a:moveTo>
                    <a:pt x="3" y="32"/>
                  </a:moveTo>
                  <a:cubicBezTo>
                    <a:pt x="1" y="32"/>
                    <a:pt x="0" y="30"/>
                    <a:pt x="0" y="29"/>
                  </a:cubicBezTo>
                  <a:cubicBezTo>
                    <a:pt x="0" y="3"/>
                    <a:pt x="0" y="3"/>
                    <a:pt x="0" y="3"/>
                  </a:cubicBezTo>
                  <a:cubicBezTo>
                    <a:pt x="0" y="1"/>
                    <a:pt x="1" y="0"/>
                    <a:pt x="3" y="0"/>
                  </a:cubicBezTo>
                  <a:cubicBezTo>
                    <a:pt x="5" y="0"/>
                    <a:pt x="6" y="1"/>
                    <a:pt x="6" y="3"/>
                  </a:cubicBezTo>
                  <a:cubicBezTo>
                    <a:pt x="6" y="29"/>
                    <a:pt x="6" y="29"/>
                    <a:pt x="6" y="29"/>
                  </a:cubicBezTo>
                  <a:cubicBezTo>
                    <a:pt x="6" y="30"/>
                    <a:pt x="5" y="32"/>
                    <a:pt x="3" y="32"/>
                  </a:cubicBezTo>
                  <a:close/>
                </a:path>
              </a:pathLst>
            </a:custGeom>
            <a:grpFill/>
            <a:ln w="9525">
              <a:solidFill>
                <a:schemeClr val="accent2"/>
              </a:solidFill>
              <a:round/>
              <a:headEnd/>
              <a:tailEnd/>
            </a:ln>
            <a:extLst/>
          </p:spPr>
          <p:txBody>
            <a:bodyPr vert="horz" wrap="square" lIns="60960" tIns="30480" rIns="60960" bIns="30480" numCol="1" anchor="t" anchorCtr="0" compatLnSpc="1">
              <a:prstTxWarp prst="textNoShape">
                <a:avLst/>
              </a:prstTxWarp>
            </a:bodyPr>
            <a:lstStyle/>
            <a:p>
              <a:endParaRPr lang="en-US" sz="1200"/>
            </a:p>
          </p:txBody>
        </p:sp>
        <p:sp>
          <p:nvSpPr>
            <p:cNvPr id="11" name="Freeform 169"/>
            <p:cNvSpPr>
              <a:spLocks/>
            </p:cNvSpPr>
            <p:nvPr/>
          </p:nvSpPr>
          <p:spPr bwMode="auto">
            <a:xfrm>
              <a:off x="6738" y="2785"/>
              <a:ext cx="61" cy="230"/>
            </a:xfrm>
            <a:custGeom>
              <a:avLst/>
              <a:gdLst>
                <a:gd name="T0" fmla="*/ 17 w 20"/>
                <a:gd name="T1" fmla="*/ 75 h 75"/>
                <a:gd name="T2" fmla="*/ 3 w 20"/>
                <a:gd name="T3" fmla="*/ 75 h 75"/>
                <a:gd name="T4" fmla="*/ 0 w 20"/>
                <a:gd name="T5" fmla="*/ 72 h 75"/>
                <a:gd name="T6" fmla="*/ 0 w 20"/>
                <a:gd name="T7" fmla="*/ 4 h 75"/>
                <a:gd name="T8" fmla="*/ 3 w 20"/>
                <a:gd name="T9" fmla="*/ 0 h 75"/>
                <a:gd name="T10" fmla="*/ 6 w 20"/>
                <a:gd name="T11" fmla="*/ 4 h 75"/>
                <a:gd name="T12" fmla="*/ 6 w 20"/>
                <a:gd name="T13" fmla="*/ 68 h 75"/>
                <a:gd name="T14" fmla="*/ 14 w 20"/>
                <a:gd name="T15" fmla="*/ 68 h 75"/>
                <a:gd name="T16" fmla="*/ 14 w 20"/>
                <a:gd name="T17" fmla="*/ 4 h 75"/>
                <a:gd name="T18" fmla="*/ 17 w 20"/>
                <a:gd name="T19" fmla="*/ 0 h 75"/>
                <a:gd name="T20" fmla="*/ 20 w 20"/>
                <a:gd name="T21" fmla="*/ 4 h 75"/>
                <a:gd name="T22" fmla="*/ 20 w 20"/>
                <a:gd name="T23" fmla="*/ 72 h 75"/>
                <a:gd name="T24" fmla="*/ 17 w 20"/>
                <a:gd name="T2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5">
                  <a:moveTo>
                    <a:pt x="17" y="75"/>
                  </a:moveTo>
                  <a:cubicBezTo>
                    <a:pt x="3" y="75"/>
                    <a:pt x="3" y="75"/>
                    <a:pt x="3" y="75"/>
                  </a:cubicBezTo>
                  <a:cubicBezTo>
                    <a:pt x="1" y="75"/>
                    <a:pt x="0" y="73"/>
                    <a:pt x="0" y="72"/>
                  </a:cubicBezTo>
                  <a:cubicBezTo>
                    <a:pt x="0" y="4"/>
                    <a:pt x="0" y="4"/>
                    <a:pt x="0" y="4"/>
                  </a:cubicBezTo>
                  <a:cubicBezTo>
                    <a:pt x="0" y="2"/>
                    <a:pt x="1" y="0"/>
                    <a:pt x="3" y="0"/>
                  </a:cubicBezTo>
                  <a:cubicBezTo>
                    <a:pt x="5" y="0"/>
                    <a:pt x="6" y="2"/>
                    <a:pt x="6" y="4"/>
                  </a:cubicBezTo>
                  <a:cubicBezTo>
                    <a:pt x="6" y="68"/>
                    <a:pt x="6" y="68"/>
                    <a:pt x="6" y="68"/>
                  </a:cubicBezTo>
                  <a:cubicBezTo>
                    <a:pt x="14" y="68"/>
                    <a:pt x="14" y="68"/>
                    <a:pt x="14" y="68"/>
                  </a:cubicBezTo>
                  <a:cubicBezTo>
                    <a:pt x="14" y="4"/>
                    <a:pt x="14" y="4"/>
                    <a:pt x="14" y="4"/>
                  </a:cubicBezTo>
                  <a:cubicBezTo>
                    <a:pt x="14" y="2"/>
                    <a:pt x="15" y="0"/>
                    <a:pt x="17" y="0"/>
                  </a:cubicBezTo>
                  <a:cubicBezTo>
                    <a:pt x="19" y="0"/>
                    <a:pt x="20" y="2"/>
                    <a:pt x="20" y="4"/>
                  </a:cubicBezTo>
                  <a:cubicBezTo>
                    <a:pt x="20" y="72"/>
                    <a:pt x="20" y="72"/>
                    <a:pt x="20" y="72"/>
                  </a:cubicBezTo>
                  <a:cubicBezTo>
                    <a:pt x="20" y="73"/>
                    <a:pt x="19" y="75"/>
                    <a:pt x="17" y="75"/>
                  </a:cubicBezTo>
                  <a:close/>
                </a:path>
              </a:pathLst>
            </a:custGeom>
            <a:grpFill/>
            <a:ln w="9525">
              <a:solidFill>
                <a:schemeClr val="accent2"/>
              </a:solidFill>
              <a:round/>
              <a:headEnd/>
              <a:tailEnd/>
            </a:ln>
            <a:extLst/>
          </p:spPr>
          <p:txBody>
            <a:bodyPr vert="horz" wrap="square" lIns="60960" tIns="30480" rIns="60960" bIns="30480" numCol="1" anchor="t" anchorCtr="0" compatLnSpc="1">
              <a:prstTxWarp prst="textNoShape">
                <a:avLst/>
              </a:prstTxWarp>
            </a:bodyPr>
            <a:lstStyle/>
            <a:p>
              <a:endParaRPr lang="en-US" sz="1200"/>
            </a:p>
          </p:txBody>
        </p:sp>
        <p:sp>
          <p:nvSpPr>
            <p:cNvPr id="12" name="Freeform 170"/>
            <p:cNvSpPr>
              <a:spLocks noEditPoints="1"/>
            </p:cNvSpPr>
            <p:nvPr/>
          </p:nvSpPr>
          <p:spPr bwMode="auto">
            <a:xfrm>
              <a:off x="6542" y="2491"/>
              <a:ext cx="496" cy="126"/>
            </a:xfrm>
            <a:custGeom>
              <a:avLst/>
              <a:gdLst>
                <a:gd name="T0" fmla="*/ 141 w 162"/>
                <a:gd name="T1" fmla="*/ 41 h 41"/>
                <a:gd name="T2" fmla="*/ 18 w 162"/>
                <a:gd name="T3" fmla="*/ 41 h 41"/>
                <a:gd name="T4" fmla="*/ 0 w 162"/>
                <a:gd name="T5" fmla="*/ 23 h 41"/>
                <a:gd name="T6" fmla="*/ 0 w 162"/>
                <a:gd name="T7" fmla="*/ 3 h 41"/>
                <a:gd name="T8" fmla="*/ 4 w 162"/>
                <a:gd name="T9" fmla="*/ 0 h 41"/>
                <a:gd name="T10" fmla="*/ 141 w 162"/>
                <a:gd name="T11" fmla="*/ 0 h 41"/>
                <a:gd name="T12" fmla="*/ 143 w 162"/>
                <a:gd name="T13" fmla="*/ 1 h 41"/>
                <a:gd name="T14" fmla="*/ 161 w 162"/>
                <a:gd name="T15" fmla="*/ 18 h 41"/>
                <a:gd name="T16" fmla="*/ 162 w 162"/>
                <a:gd name="T17" fmla="*/ 20 h 41"/>
                <a:gd name="T18" fmla="*/ 161 w 162"/>
                <a:gd name="T19" fmla="*/ 23 h 41"/>
                <a:gd name="T20" fmla="*/ 143 w 162"/>
                <a:gd name="T21" fmla="*/ 40 h 41"/>
                <a:gd name="T22" fmla="*/ 141 w 162"/>
                <a:gd name="T23" fmla="*/ 41 h 41"/>
                <a:gd name="T24" fmla="*/ 7 w 162"/>
                <a:gd name="T25" fmla="*/ 6 h 41"/>
                <a:gd name="T26" fmla="*/ 7 w 162"/>
                <a:gd name="T27" fmla="*/ 23 h 41"/>
                <a:gd name="T28" fmla="*/ 18 w 162"/>
                <a:gd name="T29" fmla="*/ 34 h 41"/>
                <a:gd name="T30" fmla="*/ 139 w 162"/>
                <a:gd name="T31" fmla="*/ 34 h 41"/>
                <a:gd name="T32" fmla="*/ 154 w 162"/>
                <a:gd name="T33" fmla="*/ 20 h 41"/>
                <a:gd name="T34" fmla="*/ 139 w 162"/>
                <a:gd name="T35" fmla="*/ 6 h 41"/>
                <a:gd name="T36" fmla="*/ 7 w 162"/>
                <a:gd name="T3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41">
                  <a:moveTo>
                    <a:pt x="141" y="41"/>
                  </a:moveTo>
                  <a:cubicBezTo>
                    <a:pt x="18" y="41"/>
                    <a:pt x="18" y="41"/>
                    <a:pt x="18" y="41"/>
                  </a:cubicBezTo>
                  <a:cubicBezTo>
                    <a:pt x="8" y="41"/>
                    <a:pt x="0" y="33"/>
                    <a:pt x="0" y="23"/>
                  </a:cubicBezTo>
                  <a:cubicBezTo>
                    <a:pt x="0" y="3"/>
                    <a:pt x="0" y="3"/>
                    <a:pt x="0" y="3"/>
                  </a:cubicBezTo>
                  <a:cubicBezTo>
                    <a:pt x="0" y="1"/>
                    <a:pt x="2" y="0"/>
                    <a:pt x="4" y="0"/>
                  </a:cubicBezTo>
                  <a:cubicBezTo>
                    <a:pt x="141" y="0"/>
                    <a:pt x="141" y="0"/>
                    <a:pt x="141" y="0"/>
                  </a:cubicBezTo>
                  <a:cubicBezTo>
                    <a:pt x="142" y="0"/>
                    <a:pt x="143" y="0"/>
                    <a:pt x="143" y="1"/>
                  </a:cubicBezTo>
                  <a:cubicBezTo>
                    <a:pt x="161" y="18"/>
                    <a:pt x="161" y="18"/>
                    <a:pt x="161" y="18"/>
                  </a:cubicBezTo>
                  <a:cubicBezTo>
                    <a:pt x="162" y="18"/>
                    <a:pt x="162" y="19"/>
                    <a:pt x="162" y="20"/>
                  </a:cubicBezTo>
                  <a:cubicBezTo>
                    <a:pt x="162" y="21"/>
                    <a:pt x="162" y="22"/>
                    <a:pt x="161" y="23"/>
                  </a:cubicBezTo>
                  <a:cubicBezTo>
                    <a:pt x="143" y="40"/>
                    <a:pt x="143" y="40"/>
                    <a:pt x="143" y="40"/>
                  </a:cubicBezTo>
                  <a:cubicBezTo>
                    <a:pt x="143" y="40"/>
                    <a:pt x="142" y="41"/>
                    <a:pt x="141" y="41"/>
                  </a:cubicBezTo>
                  <a:close/>
                  <a:moveTo>
                    <a:pt x="7" y="6"/>
                  </a:moveTo>
                  <a:cubicBezTo>
                    <a:pt x="7" y="23"/>
                    <a:pt x="7" y="23"/>
                    <a:pt x="7" y="23"/>
                  </a:cubicBezTo>
                  <a:cubicBezTo>
                    <a:pt x="7" y="29"/>
                    <a:pt x="12" y="34"/>
                    <a:pt x="18" y="34"/>
                  </a:cubicBezTo>
                  <a:cubicBezTo>
                    <a:pt x="139" y="34"/>
                    <a:pt x="139" y="34"/>
                    <a:pt x="139" y="34"/>
                  </a:cubicBezTo>
                  <a:cubicBezTo>
                    <a:pt x="154" y="20"/>
                    <a:pt x="154" y="20"/>
                    <a:pt x="154" y="20"/>
                  </a:cubicBezTo>
                  <a:cubicBezTo>
                    <a:pt x="139" y="6"/>
                    <a:pt x="139" y="6"/>
                    <a:pt x="139" y="6"/>
                  </a:cubicBezTo>
                  <a:lnTo>
                    <a:pt x="7" y="6"/>
                  </a:lnTo>
                  <a:close/>
                </a:path>
              </a:pathLst>
            </a:custGeom>
            <a:grpFill/>
            <a:ln w="9525">
              <a:solidFill>
                <a:schemeClr val="accent2"/>
              </a:solidFill>
              <a:round/>
              <a:headEnd/>
              <a:tailEnd/>
            </a:ln>
            <a:extLst/>
          </p:spPr>
          <p:txBody>
            <a:bodyPr vert="horz" wrap="square" lIns="60960" tIns="30480" rIns="60960" bIns="30480" numCol="1" anchor="t" anchorCtr="0" compatLnSpc="1">
              <a:prstTxWarp prst="textNoShape">
                <a:avLst/>
              </a:prstTxWarp>
            </a:bodyPr>
            <a:lstStyle/>
            <a:p>
              <a:endParaRPr lang="en-US" sz="1200"/>
            </a:p>
          </p:txBody>
        </p:sp>
        <p:sp>
          <p:nvSpPr>
            <p:cNvPr id="13" name="Freeform 171"/>
            <p:cNvSpPr>
              <a:spLocks noEditPoints="1"/>
            </p:cNvSpPr>
            <p:nvPr/>
          </p:nvSpPr>
          <p:spPr bwMode="auto">
            <a:xfrm>
              <a:off x="6478" y="2675"/>
              <a:ext cx="496" cy="126"/>
            </a:xfrm>
            <a:custGeom>
              <a:avLst/>
              <a:gdLst>
                <a:gd name="T0" fmla="*/ 159 w 162"/>
                <a:gd name="T1" fmla="*/ 41 h 41"/>
                <a:gd name="T2" fmla="*/ 21 w 162"/>
                <a:gd name="T3" fmla="*/ 41 h 41"/>
                <a:gd name="T4" fmla="*/ 19 w 162"/>
                <a:gd name="T5" fmla="*/ 40 h 41"/>
                <a:gd name="T6" fmla="*/ 1 w 162"/>
                <a:gd name="T7" fmla="*/ 23 h 41"/>
                <a:gd name="T8" fmla="*/ 0 w 162"/>
                <a:gd name="T9" fmla="*/ 20 h 41"/>
                <a:gd name="T10" fmla="*/ 1 w 162"/>
                <a:gd name="T11" fmla="*/ 18 h 41"/>
                <a:gd name="T12" fmla="*/ 19 w 162"/>
                <a:gd name="T13" fmla="*/ 1 h 41"/>
                <a:gd name="T14" fmla="*/ 21 w 162"/>
                <a:gd name="T15" fmla="*/ 0 h 41"/>
                <a:gd name="T16" fmla="*/ 145 w 162"/>
                <a:gd name="T17" fmla="*/ 0 h 41"/>
                <a:gd name="T18" fmla="*/ 162 w 162"/>
                <a:gd name="T19" fmla="*/ 17 h 41"/>
                <a:gd name="T20" fmla="*/ 162 w 162"/>
                <a:gd name="T21" fmla="*/ 37 h 41"/>
                <a:gd name="T22" fmla="*/ 159 w 162"/>
                <a:gd name="T23" fmla="*/ 41 h 41"/>
                <a:gd name="T24" fmla="*/ 23 w 162"/>
                <a:gd name="T25" fmla="*/ 34 h 41"/>
                <a:gd name="T26" fmla="*/ 155 w 162"/>
                <a:gd name="T27" fmla="*/ 34 h 41"/>
                <a:gd name="T28" fmla="*/ 155 w 162"/>
                <a:gd name="T29" fmla="*/ 17 h 41"/>
                <a:gd name="T30" fmla="*/ 145 w 162"/>
                <a:gd name="T31" fmla="*/ 7 h 41"/>
                <a:gd name="T32" fmla="*/ 23 w 162"/>
                <a:gd name="T33" fmla="*/ 7 h 41"/>
                <a:gd name="T34" fmla="*/ 9 w 162"/>
                <a:gd name="T35" fmla="*/ 20 h 41"/>
                <a:gd name="T36" fmla="*/ 23 w 162"/>
                <a:gd name="T37"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41">
                  <a:moveTo>
                    <a:pt x="159" y="41"/>
                  </a:moveTo>
                  <a:cubicBezTo>
                    <a:pt x="21" y="41"/>
                    <a:pt x="21" y="41"/>
                    <a:pt x="21" y="41"/>
                  </a:cubicBezTo>
                  <a:cubicBezTo>
                    <a:pt x="20" y="41"/>
                    <a:pt x="20" y="41"/>
                    <a:pt x="19" y="40"/>
                  </a:cubicBezTo>
                  <a:cubicBezTo>
                    <a:pt x="1" y="23"/>
                    <a:pt x="1" y="23"/>
                    <a:pt x="1" y="23"/>
                  </a:cubicBezTo>
                  <a:cubicBezTo>
                    <a:pt x="1" y="22"/>
                    <a:pt x="0" y="21"/>
                    <a:pt x="0" y="20"/>
                  </a:cubicBezTo>
                  <a:cubicBezTo>
                    <a:pt x="0" y="19"/>
                    <a:pt x="1" y="19"/>
                    <a:pt x="1" y="18"/>
                  </a:cubicBezTo>
                  <a:cubicBezTo>
                    <a:pt x="19" y="1"/>
                    <a:pt x="19" y="1"/>
                    <a:pt x="19" y="1"/>
                  </a:cubicBezTo>
                  <a:cubicBezTo>
                    <a:pt x="20" y="0"/>
                    <a:pt x="20" y="0"/>
                    <a:pt x="21" y="0"/>
                  </a:cubicBezTo>
                  <a:cubicBezTo>
                    <a:pt x="145" y="0"/>
                    <a:pt x="145" y="0"/>
                    <a:pt x="145" y="0"/>
                  </a:cubicBezTo>
                  <a:cubicBezTo>
                    <a:pt x="154" y="0"/>
                    <a:pt x="162" y="8"/>
                    <a:pt x="162" y="17"/>
                  </a:cubicBezTo>
                  <a:cubicBezTo>
                    <a:pt x="162" y="37"/>
                    <a:pt x="162" y="37"/>
                    <a:pt x="162" y="37"/>
                  </a:cubicBezTo>
                  <a:cubicBezTo>
                    <a:pt x="162" y="39"/>
                    <a:pt x="161" y="41"/>
                    <a:pt x="159" y="41"/>
                  </a:cubicBezTo>
                  <a:close/>
                  <a:moveTo>
                    <a:pt x="23" y="34"/>
                  </a:moveTo>
                  <a:cubicBezTo>
                    <a:pt x="155" y="34"/>
                    <a:pt x="155" y="34"/>
                    <a:pt x="155" y="34"/>
                  </a:cubicBezTo>
                  <a:cubicBezTo>
                    <a:pt x="155" y="17"/>
                    <a:pt x="155" y="17"/>
                    <a:pt x="155" y="17"/>
                  </a:cubicBezTo>
                  <a:cubicBezTo>
                    <a:pt x="155" y="11"/>
                    <a:pt x="150" y="7"/>
                    <a:pt x="145" y="7"/>
                  </a:cubicBezTo>
                  <a:cubicBezTo>
                    <a:pt x="23" y="7"/>
                    <a:pt x="23" y="7"/>
                    <a:pt x="23" y="7"/>
                  </a:cubicBezTo>
                  <a:cubicBezTo>
                    <a:pt x="9" y="20"/>
                    <a:pt x="9" y="20"/>
                    <a:pt x="9" y="20"/>
                  </a:cubicBezTo>
                  <a:lnTo>
                    <a:pt x="23" y="34"/>
                  </a:lnTo>
                  <a:close/>
                </a:path>
              </a:pathLst>
            </a:custGeom>
            <a:grpFill/>
            <a:ln w="9525">
              <a:solidFill>
                <a:schemeClr val="accent2"/>
              </a:solidFill>
              <a:round/>
              <a:headEnd/>
              <a:tailEnd/>
            </a:ln>
            <a:extLst/>
          </p:spPr>
          <p:txBody>
            <a:bodyPr vert="horz" wrap="square" lIns="60960" tIns="30480" rIns="60960" bIns="30480" numCol="1" anchor="t" anchorCtr="0" compatLnSpc="1">
              <a:prstTxWarp prst="textNoShape">
                <a:avLst/>
              </a:prstTxWarp>
            </a:bodyPr>
            <a:lstStyle/>
            <a:p>
              <a:endParaRPr lang="en-US" sz="1200"/>
            </a:p>
          </p:txBody>
        </p:sp>
      </p:grpSp>
    </p:spTree>
    <p:extLst>
      <p:ext uri="{BB962C8B-B14F-4D97-AF65-F5344CB8AC3E}">
        <p14:creationId xmlns:p14="http://schemas.microsoft.com/office/powerpoint/2010/main" val="4220653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8FB4681-AEF3-9441-A9E9-4F43125B9AD0}"/>
              </a:ext>
            </a:extLst>
          </p:cNvPr>
          <p:cNvSpPr>
            <a:spLocks noGrp="1"/>
          </p:cNvSpPr>
          <p:nvPr>
            <p:ph type="body" sz="quarter" idx="15"/>
          </p:nvPr>
        </p:nvSpPr>
        <p:spPr/>
        <p:txBody>
          <a:bodyPr/>
          <a:lstStyle/>
          <a:p>
            <a:pPr lvl="1" fontAlgn="base">
              <a:buSzPct val="80000"/>
            </a:pPr>
            <a:r>
              <a:rPr lang="en-US" sz="1800" b="1" dirty="0">
                <a:latin typeface="+mj-lt"/>
              </a:rPr>
              <a:t>Clarify </a:t>
            </a:r>
            <a:r>
              <a:rPr lang="en-US" sz="1800" dirty="0">
                <a:latin typeface="+mj-lt"/>
              </a:rPr>
              <a:t>what you are thinking and feeling. </a:t>
            </a:r>
          </a:p>
          <a:p>
            <a:endParaRPr lang="en-US" dirty="0"/>
          </a:p>
        </p:txBody>
      </p:sp>
      <p:sp>
        <p:nvSpPr>
          <p:cNvPr id="14" name="Text Placeholder 13">
            <a:extLst>
              <a:ext uri="{FF2B5EF4-FFF2-40B4-BE49-F238E27FC236}">
                <a16:creationId xmlns:a16="http://schemas.microsoft.com/office/drawing/2014/main" id="{6AC6ED1C-D06C-8248-B5E3-8D53A8F21793}"/>
              </a:ext>
            </a:extLst>
          </p:cNvPr>
          <p:cNvSpPr>
            <a:spLocks noGrp="1"/>
          </p:cNvSpPr>
          <p:nvPr>
            <p:ph type="body" sz="quarter" idx="18"/>
          </p:nvPr>
        </p:nvSpPr>
        <p:spPr/>
        <p:txBody>
          <a:bodyPr/>
          <a:lstStyle/>
          <a:p>
            <a:r>
              <a:rPr lang="en-US" sz="1800" dirty="0">
                <a:latin typeface="+mj-lt"/>
              </a:rPr>
              <a:t>Invite the other person to </a:t>
            </a:r>
            <a:r>
              <a:rPr lang="en-US" sz="1800" b="1" dirty="0">
                <a:latin typeface="+mj-lt"/>
              </a:rPr>
              <a:t>share their thoughts </a:t>
            </a:r>
            <a:r>
              <a:rPr lang="en-US" sz="1800" dirty="0">
                <a:latin typeface="+mj-lt"/>
              </a:rPr>
              <a:t>and feelings (without judgment), and then share your own.</a:t>
            </a:r>
          </a:p>
          <a:p>
            <a:endParaRPr lang="en-US" dirty="0"/>
          </a:p>
        </p:txBody>
      </p:sp>
      <p:sp>
        <p:nvSpPr>
          <p:cNvPr id="15" name="Text Placeholder 14">
            <a:extLst>
              <a:ext uri="{FF2B5EF4-FFF2-40B4-BE49-F238E27FC236}">
                <a16:creationId xmlns:a16="http://schemas.microsoft.com/office/drawing/2014/main" id="{F1C67CD1-160C-574C-99EF-390D7C8BAC91}"/>
              </a:ext>
            </a:extLst>
          </p:cNvPr>
          <p:cNvSpPr>
            <a:spLocks noGrp="1"/>
          </p:cNvSpPr>
          <p:nvPr>
            <p:ph type="body" sz="quarter" idx="19"/>
          </p:nvPr>
        </p:nvSpPr>
        <p:spPr/>
        <p:txBody>
          <a:bodyPr/>
          <a:lstStyle/>
          <a:p>
            <a:pPr lvl="1" fontAlgn="base">
              <a:buSzPct val="80000"/>
            </a:pPr>
            <a:r>
              <a:rPr lang="en-US" sz="1800" b="1" dirty="0">
                <a:latin typeface="+mj-lt"/>
              </a:rPr>
              <a:t>Negotiate</a:t>
            </a:r>
            <a:r>
              <a:rPr lang="en-US" sz="1800" dirty="0">
                <a:latin typeface="+mj-lt"/>
              </a:rPr>
              <a:t> to find a solution that works for both of you.</a:t>
            </a:r>
          </a:p>
          <a:p>
            <a:endParaRPr lang="en-US" dirty="0"/>
          </a:p>
        </p:txBody>
      </p:sp>
      <p:sp>
        <p:nvSpPr>
          <p:cNvPr id="2" name="Title 1"/>
          <p:cNvSpPr>
            <a:spLocks noGrp="1"/>
          </p:cNvSpPr>
          <p:nvPr>
            <p:ph type="title"/>
          </p:nvPr>
        </p:nvSpPr>
        <p:spPr>
          <a:prstGeom prst="rect">
            <a:avLst/>
          </a:prstGeom>
        </p:spPr>
        <p:txBody>
          <a:bodyPr/>
          <a:lstStyle/>
          <a:p>
            <a:r>
              <a:rPr lang="en-US" sz="3200" dirty="0"/>
              <a:t>Steps to resolve conflict</a:t>
            </a:r>
            <a:endParaRPr lang="uk-UA" sz="3200" dirty="0"/>
          </a:p>
        </p:txBody>
      </p:sp>
      <p:sp>
        <p:nvSpPr>
          <p:cNvPr id="7" name="Slide Number Placeholder 6">
            <a:extLst>
              <a:ext uri="{FF2B5EF4-FFF2-40B4-BE49-F238E27FC236}">
                <a16:creationId xmlns:a16="http://schemas.microsoft.com/office/drawing/2014/main" id="{B567C177-CD6F-F348-B656-E0B225D66008}"/>
              </a:ext>
            </a:extLst>
          </p:cNvPr>
          <p:cNvSpPr>
            <a:spLocks noGrp="1"/>
          </p:cNvSpPr>
          <p:nvPr>
            <p:ph type="sldNum" sz="quarter" idx="2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16</a:t>
            </a:fld>
            <a:endParaRPr lang="en-US" dirty="0">
              <a:solidFill>
                <a:schemeClr val="tx1"/>
              </a:solidFill>
            </a:endParaRPr>
          </a:p>
        </p:txBody>
      </p:sp>
      <p:grpSp>
        <p:nvGrpSpPr>
          <p:cNvPr id="28" name="Group 344" title="Ear icon"/>
          <p:cNvGrpSpPr>
            <a:grpSpLocks noChangeAspect="1"/>
          </p:cNvGrpSpPr>
          <p:nvPr/>
        </p:nvGrpSpPr>
        <p:grpSpPr bwMode="auto">
          <a:xfrm>
            <a:off x="5983235" y="2112815"/>
            <a:ext cx="646165" cy="884633"/>
            <a:chOff x="10348" y="4534"/>
            <a:chExt cx="420" cy="575"/>
          </a:xfrm>
          <a:solidFill>
            <a:schemeClr val="accent1"/>
          </a:solidFill>
        </p:grpSpPr>
        <p:sp>
          <p:nvSpPr>
            <p:cNvPr id="32" name="Freeform 345"/>
            <p:cNvSpPr>
              <a:spLocks/>
            </p:cNvSpPr>
            <p:nvPr/>
          </p:nvSpPr>
          <p:spPr bwMode="auto">
            <a:xfrm>
              <a:off x="10348" y="4534"/>
              <a:ext cx="420" cy="575"/>
            </a:xfrm>
            <a:custGeom>
              <a:avLst/>
              <a:gdLst>
                <a:gd name="T0" fmla="*/ 49 w 140"/>
                <a:gd name="T1" fmla="*/ 192 h 192"/>
                <a:gd name="T2" fmla="*/ 30 w 140"/>
                <a:gd name="T3" fmla="*/ 184 h 192"/>
                <a:gd name="T4" fmla="*/ 19 w 140"/>
                <a:gd name="T5" fmla="*/ 155 h 192"/>
                <a:gd name="T6" fmla="*/ 23 w 140"/>
                <a:gd name="T7" fmla="*/ 151 h 192"/>
                <a:gd name="T8" fmla="*/ 23 w 140"/>
                <a:gd name="T9" fmla="*/ 151 h 192"/>
                <a:gd name="T10" fmla="*/ 27 w 140"/>
                <a:gd name="T11" fmla="*/ 155 h 192"/>
                <a:gd name="T12" fmla="*/ 35 w 140"/>
                <a:gd name="T13" fmla="*/ 179 h 192"/>
                <a:gd name="T14" fmla="*/ 49 w 140"/>
                <a:gd name="T15" fmla="*/ 185 h 192"/>
                <a:gd name="T16" fmla="*/ 82 w 140"/>
                <a:gd name="T17" fmla="*/ 165 h 192"/>
                <a:gd name="T18" fmla="*/ 91 w 140"/>
                <a:gd name="T19" fmla="*/ 154 h 192"/>
                <a:gd name="T20" fmla="*/ 133 w 140"/>
                <a:gd name="T21" fmla="*/ 73 h 192"/>
                <a:gd name="T22" fmla="*/ 73 w 140"/>
                <a:gd name="T23" fmla="*/ 8 h 192"/>
                <a:gd name="T24" fmla="*/ 27 w 140"/>
                <a:gd name="T25" fmla="*/ 26 h 192"/>
                <a:gd name="T26" fmla="*/ 13 w 140"/>
                <a:gd name="T27" fmla="*/ 86 h 192"/>
                <a:gd name="T28" fmla="*/ 10 w 140"/>
                <a:gd name="T29" fmla="*/ 91 h 192"/>
                <a:gd name="T30" fmla="*/ 6 w 140"/>
                <a:gd name="T31" fmla="*/ 88 h 192"/>
                <a:gd name="T32" fmla="*/ 22 w 140"/>
                <a:gd name="T33" fmla="*/ 21 h 192"/>
                <a:gd name="T34" fmla="*/ 73 w 140"/>
                <a:gd name="T35" fmla="*/ 0 h 192"/>
                <a:gd name="T36" fmla="*/ 125 w 140"/>
                <a:gd name="T37" fmla="*/ 27 h 192"/>
                <a:gd name="T38" fmla="*/ 140 w 140"/>
                <a:gd name="T39" fmla="*/ 73 h 192"/>
                <a:gd name="T40" fmla="*/ 96 w 140"/>
                <a:gd name="T41" fmla="*/ 159 h 192"/>
                <a:gd name="T42" fmla="*/ 87 w 140"/>
                <a:gd name="T43" fmla="*/ 169 h 192"/>
                <a:gd name="T44" fmla="*/ 49 w 140"/>
                <a:gd name="T4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192">
                  <a:moveTo>
                    <a:pt x="49" y="192"/>
                  </a:moveTo>
                  <a:cubicBezTo>
                    <a:pt x="42" y="192"/>
                    <a:pt x="35" y="189"/>
                    <a:pt x="30" y="184"/>
                  </a:cubicBezTo>
                  <a:cubicBezTo>
                    <a:pt x="19" y="174"/>
                    <a:pt x="19" y="156"/>
                    <a:pt x="19" y="155"/>
                  </a:cubicBezTo>
                  <a:cubicBezTo>
                    <a:pt x="19" y="153"/>
                    <a:pt x="21" y="151"/>
                    <a:pt x="23" y="151"/>
                  </a:cubicBezTo>
                  <a:cubicBezTo>
                    <a:pt x="23" y="151"/>
                    <a:pt x="23" y="151"/>
                    <a:pt x="23" y="151"/>
                  </a:cubicBezTo>
                  <a:cubicBezTo>
                    <a:pt x="25" y="151"/>
                    <a:pt x="27" y="153"/>
                    <a:pt x="27" y="155"/>
                  </a:cubicBezTo>
                  <a:cubicBezTo>
                    <a:pt x="27" y="155"/>
                    <a:pt x="27" y="171"/>
                    <a:pt x="35" y="179"/>
                  </a:cubicBezTo>
                  <a:cubicBezTo>
                    <a:pt x="39" y="183"/>
                    <a:pt x="43" y="185"/>
                    <a:pt x="49" y="185"/>
                  </a:cubicBezTo>
                  <a:cubicBezTo>
                    <a:pt x="67" y="185"/>
                    <a:pt x="74" y="175"/>
                    <a:pt x="82" y="165"/>
                  </a:cubicBezTo>
                  <a:cubicBezTo>
                    <a:pt x="84" y="161"/>
                    <a:pt x="87" y="157"/>
                    <a:pt x="91" y="154"/>
                  </a:cubicBezTo>
                  <a:cubicBezTo>
                    <a:pt x="116" y="129"/>
                    <a:pt x="133" y="97"/>
                    <a:pt x="133" y="73"/>
                  </a:cubicBezTo>
                  <a:cubicBezTo>
                    <a:pt x="133" y="47"/>
                    <a:pt x="116" y="8"/>
                    <a:pt x="73" y="8"/>
                  </a:cubicBezTo>
                  <a:cubicBezTo>
                    <a:pt x="53" y="8"/>
                    <a:pt x="37" y="14"/>
                    <a:pt x="27" y="26"/>
                  </a:cubicBezTo>
                  <a:cubicBezTo>
                    <a:pt x="7" y="49"/>
                    <a:pt x="13" y="86"/>
                    <a:pt x="13" y="86"/>
                  </a:cubicBezTo>
                  <a:cubicBezTo>
                    <a:pt x="13" y="88"/>
                    <a:pt x="12" y="90"/>
                    <a:pt x="10" y="91"/>
                  </a:cubicBezTo>
                  <a:cubicBezTo>
                    <a:pt x="8" y="91"/>
                    <a:pt x="6" y="90"/>
                    <a:pt x="6" y="88"/>
                  </a:cubicBezTo>
                  <a:cubicBezTo>
                    <a:pt x="5" y="86"/>
                    <a:pt x="0" y="46"/>
                    <a:pt x="22" y="21"/>
                  </a:cubicBezTo>
                  <a:cubicBezTo>
                    <a:pt x="33" y="7"/>
                    <a:pt x="50" y="0"/>
                    <a:pt x="73" y="0"/>
                  </a:cubicBezTo>
                  <a:cubicBezTo>
                    <a:pt x="100" y="0"/>
                    <a:pt x="116" y="15"/>
                    <a:pt x="125" y="27"/>
                  </a:cubicBezTo>
                  <a:cubicBezTo>
                    <a:pt x="134" y="40"/>
                    <a:pt x="140" y="57"/>
                    <a:pt x="140" y="73"/>
                  </a:cubicBezTo>
                  <a:cubicBezTo>
                    <a:pt x="140" y="100"/>
                    <a:pt x="123" y="133"/>
                    <a:pt x="96" y="159"/>
                  </a:cubicBezTo>
                  <a:cubicBezTo>
                    <a:pt x="93" y="162"/>
                    <a:pt x="90" y="166"/>
                    <a:pt x="87" y="169"/>
                  </a:cubicBezTo>
                  <a:cubicBezTo>
                    <a:pt x="80" y="180"/>
                    <a:pt x="71" y="192"/>
                    <a:pt x="49"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5" name="Freeform 346"/>
            <p:cNvSpPr>
              <a:spLocks/>
            </p:cNvSpPr>
            <p:nvPr/>
          </p:nvSpPr>
          <p:spPr bwMode="auto">
            <a:xfrm>
              <a:off x="10450" y="4624"/>
              <a:ext cx="237" cy="341"/>
            </a:xfrm>
            <a:custGeom>
              <a:avLst/>
              <a:gdLst>
                <a:gd name="T0" fmla="*/ 20 w 79"/>
                <a:gd name="T1" fmla="*/ 114 h 114"/>
                <a:gd name="T2" fmla="*/ 17 w 79"/>
                <a:gd name="T3" fmla="*/ 114 h 114"/>
                <a:gd name="T4" fmla="*/ 5 w 79"/>
                <a:gd name="T5" fmla="*/ 98 h 114"/>
                <a:gd name="T6" fmla="*/ 8 w 79"/>
                <a:gd name="T7" fmla="*/ 85 h 114"/>
                <a:gd name="T8" fmla="*/ 12 w 79"/>
                <a:gd name="T9" fmla="*/ 73 h 114"/>
                <a:gd name="T10" fmla="*/ 5 w 79"/>
                <a:gd name="T11" fmla="*/ 59 h 114"/>
                <a:gd name="T12" fmla="*/ 0 w 79"/>
                <a:gd name="T13" fmla="*/ 46 h 114"/>
                <a:gd name="T14" fmla="*/ 38 w 79"/>
                <a:gd name="T15" fmla="*/ 0 h 114"/>
                <a:gd name="T16" fmla="*/ 79 w 79"/>
                <a:gd name="T17" fmla="*/ 46 h 114"/>
                <a:gd name="T18" fmla="*/ 72 w 79"/>
                <a:gd name="T19" fmla="*/ 66 h 114"/>
                <a:gd name="T20" fmla="*/ 67 w 79"/>
                <a:gd name="T21" fmla="*/ 67 h 114"/>
                <a:gd name="T22" fmla="*/ 66 w 79"/>
                <a:gd name="T23" fmla="*/ 62 h 114"/>
                <a:gd name="T24" fmla="*/ 71 w 79"/>
                <a:gd name="T25" fmla="*/ 46 h 114"/>
                <a:gd name="T26" fmla="*/ 38 w 79"/>
                <a:gd name="T27" fmla="*/ 7 h 114"/>
                <a:gd name="T28" fmla="*/ 7 w 79"/>
                <a:gd name="T29" fmla="*/ 46 h 114"/>
                <a:gd name="T30" fmla="*/ 11 w 79"/>
                <a:gd name="T31" fmla="*/ 54 h 114"/>
                <a:gd name="T32" fmla="*/ 19 w 79"/>
                <a:gd name="T33" fmla="*/ 73 h 114"/>
                <a:gd name="T34" fmla="*/ 15 w 79"/>
                <a:gd name="T35" fmla="*/ 89 h 114"/>
                <a:gd name="T36" fmla="*/ 12 w 79"/>
                <a:gd name="T37" fmla="*/ 98 h 114"/>
                <a:gd name="T38" fmla="*/ 19 w 79"/>
                <a:gd name="T39" fmla="*/ 107 h 114"/>
                <a:gd name="T40" fmla="*/ 29 w 79"/>
                <a:gd name="T41" fmla="*/ 100 h 114"/>
                <a:gd name="T42" fmla="*/ 34 w 79"/>
                <a:gd name="T43" fmla="*/ 99 h 114"/>
                <a:gd name="T44" fmla="*/ 35 w 79"/>
                <a:gd name="T45" fmla="*/ 104 h 114"/>
                <a:gd name="T46" fmla="*/ 20 w 79"/>
                <a:gd name="T4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14">
                  <a:moveTo>
                    <a:pt x="20" y="114"/>
                  </a:moveTo>
                  <a:cubicBezTo>
                    <a:pt x="19" y="114"/>
                    <a:pt x="18" y="114"/>
                    <a:pt x="17" y="114"/>
                  </a:cubicBezTo>
                  <a:cubicBezTo>
                    <a:pt x="10" y="112"/>
                    <a:pt x="5" y="105"/>
                    <a:pt x="5" y="98"/>
                  </a:cubicBezTo>
                  <a:cubicBezTo>
                    <a:pt x="5" y="92"/>
                    <a:pt x="7" y="88"/>
                    <a:pt x="8" y="85"/>
                  </a:cubicBezTo>
                  <a:cubicBezTo>
                    <a:pt x="10" y="82"/>
                    <a:pt x="12" y="80"/>
                    <a:pt x="12" y="73"/>
                  </a:cubicBezTo>
                  <a:cubicBezTo>
                    <a:pt x="12" y="67"/>
                    <a:pt x="9" y="63"/>
                    <a:pt x="5" y="59"/>
                  </a:cubicBezTo>
                  <a:cubicBezTo>
                    <a:pt x="3" y="55"/>
                    <a:pt x="0" y="51"/>
                    <a:pt x="0" y="46"/>
                  </a:cubicBezTo>
                  <a:cubicBezTo>
                    <a:pt x="0" y="18"/>
                    <a:pt x="15" y="0"/>
                    <a:pt x="38" y="0"/>
                  </a:cubicBezTo>
                  <a:cubicBezTo>
                    <a:pt x="52" y="0"/>
                    <a:pt x="79" y="9"/>
                    <a:pt x="79" y="46"/>
                  </a:cubicBezTo>
                  <a:cubicBezTo>
                    <a:pt x="79" y="56"/>
                    <a:pt x="72" y="66"/>
                    <a:pt x="72" y="66"/>
                  </a:cubicBezTo>
                  <a:cubicBezTo>
                    <a:pt x="71" y="68"/>
                    <a:pt x="69" y="68"/>
                    <a:pt x="67" y="67"/>
                  </a:cubicBezTo>
                  <a:cubicBezTo>
                    <a:pt x="65" y="66"/>
                    <a:pt x="65" y="64"/>
                    <a:pt x="66" y="62"/>
                  </a:cubicBezTo>
                  <a:cubicBezTo>
                    <a:pt x="66" y="62"/>
                    <a:pt x="71" y="54"/>
                    <a:pt x="71" y="46"/>
                  </a:cubicBezTo>
                  <a:cubicBezTo>
                    <a:pt x="71" y="15"/>
                    <a:pt x="51" y="7"/>
                    <a:pt x="38" y="7"/>
                  </a:cubicBezTo>
                  <a:cubicBezTo>
                    <a:pt x="19" y="7"/>
                    <a:pt x="7" y="22"/>
                    <a:pt x="7" y="46"/>
                  </a:cubicBezTo>
                  <a:cubicBezTo>
                    <a:pt x="7" y="49"/>
                    <a:pt x="9" y="51"/>
                    <a:pt x="11" y="54"/>
                  </a:cubicBezTo>
                  <a:cubicBezTo>
                    <a:pt x="15" y="59"/>
                    <a:pt x="19" y="64"/>
                    <a:pt x="19" y="73"/>
                  </a:cubicBezTo>
                  <a:cubicBezTo>
                    <a:pt x="19" y="82"/>
                    <a:pt x="17" y="86"/>
                    <a:pt x="15" y="89"/>
                  </a:cubicBezTo>
                  <a:cubicBezTo>
                    <a:pt x="13" y="92"/>
                    <a:pt x="12" y="94"/>
                    <a:pt x="12" y="98"/>
                  </a:cubicBezTo>
                  <a:cubicBezTo>
                    <a:pt x="12" y="102"/>
                    <a:pt x="15" y="106"/>
                    <a:pt x="19" y="107"/>
                  </a:cubicBezTo>
                  <a:cubicBezTo>
                    <a:pt x="22" y="108"/>
                    <a:pt x="26" y="106"/>
                    <a:pt x="29" y="100"/>
                  </a:cubicBezTo>
                  <a:cubicBezTo>
                    <a:pt x="30" y="99"/>
                    <a:pt x="32" y="98"/>
                    <a:pt x="34" y="99"/>
                  </a:cubicBezTo>
                  <a:cubicBezTo>
                    <a:pt x="36" y="100"/>
                    <a:pt x="36" y="102"/>
                    <a:pt x="35" y="104"/>
                  </a:cubicBezTo>
                  <a:cubicBezTo>
                    <a:pt x="32" y="111"/>
                    <a:pt x="26"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6" name="Freeform 347"/>
            <p:cNvSpPr>
              <a:spLocks/>
            </p:cNvSpPr>
            <p:nvPr/>
          </p:nvSpPr>
          <p:spPr bwMode="auto">
            <a:xfrm>
              <a:off x="10459" y="4675"/>
              <a:ext cx="129" cy="87"/>
            </a:xfrm>
            <a:custGeom>
              <a:avLst/>
              <a:gdLst>
                <a:gd name="T0" fmla="*/ 40 w 43"/>
                <a:gd name="T1" fmla="*/ 29 h 29"/>
                <a:gd name="T2" fmla="*/ 36 w 43"/>
                <a:gd name="T3" fmla="*/ 26 h 29"/>
                <a:gd name="T4" fmla="*/ 28 w 43"/>
                <a:gd name="T5" fmla="*/ 11 h 29"/>
                <a:gd name="T6" fmla="*/ 5 w 43"/>
                <a:gd name="T7" fmla="*/ 12 h 29"/>
                <a:gd name="T8" fmla="*/ 1 w 43"/>
                <a:gd name="T9" fmla="*/ 10 h 29"/>
                <a:gd name="T10" fmla="*/ 2 w 43"/>
                <a:gd name="T11" fmla="*/ 5 h 29"/>
                <a:gd name="T12" fmla="*/ 32 w 43"/>
                <a:gd name="T13" fmla="*/ 4 h 29"/>
                <a:gd name="T14" fmla="*/ 43 w 43"/>
                <a:gd name="T15" fmla="*/ 25 h 29"/>
                <a:gd name="T16" fmla="*/ 40 w 43"/>
                <a:gd name="T17" fmla="*/ 29 h 29"/>
                <a:gd name="T18" fmla="*/ 40 w 43"/>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9">
                  <a:moveTo>
                    <a:pt x="40" y="29"/>
                  </a:moveTo>
                  <a:cubicBezTo>
                    <a:pt x="38" y="29"/>
                    <a:pt x="36" y="28"/>
                    <a:pt x="36" y="26"/>
                  </a:cubicBezTo>
                  <a:cubicBezTo>
                    <a:pt x="36" y="26"/>
                    <a:pt x="35" y="15"/>
                    <a:pt x="28" y="11"/>
                  </a:cubicBezTo>
                  <a:cubicBezTo>
                    <a:pt x="22" y="7"/>
                    <a:pt x="15" y="8"/>
                    <a:pt x="5" y="12"/>
                  </a:cubicBezTo>
                  <a:cubicBezTo>
                    <a:pt x="3" y="13"/>
                    <a:pt x="1" y="12"/>
                    <a:pt x="1" y="10"/>
                  </a:cubicBezTo>
                  <a:cubicBezTo>
                    <a:pt x="0" y="8"/>
                    <a:pt x="1" y="6"/>
                    <a:pt x="2" y="5"/>
                  </a:cubicBezTo>
                  <a:cubicBezTo>
                    <a:pt x="14" y="0"/>
                    <a:pt x="24" y="0"/>
                    <a:pt x="32" y="4"/>
                  </a:cubicBezTo>
                  <a:cubicBezTo>
                    <a:pt x="42" y="11"/>
                    <a:pt x="43" y="25"/>
                    <a:pt x="43" y="25"/>
                  </a:cubicBezTo>
                  <a:cubicBezTo>
                    <a:pt x="43" y="27"/>
                    <a:pt x="42" y="29"/>
                    <a:pt x="40" y="29"/>
                  </a:cubicBezTo>
                  <a:cubicBezTo>
                    <a:pt x="40" y="29"/>
                    <a:pt x="40" y="29"/>
                    <a:pt x="4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41" name="Group 200" title="Handshake Heart icon"/>
          <p:cNvGrpSpPr>
            <a:grpSpLocks noChangeAspect="1"/>
          </p:cNvGrpSpPr>
          <p:nvPr/>
        </p:nvGrpSpPr>
        <p:grpSpPr bwMode="auto">
          <a:xfrm>
            <a:off x="9067800" y="2273533"/>
            <a:ext cx="753533" cy="671282"/>
            <a:chOff x="1707" y="3510"/>
            <a:chExt cx="568" cy="506"/>
          </a:xfrm>
          <a:solidFill>
            <a:schemeClr val="accent1"/>
          </a:solidFill>
        </p:grpSpPr>
        <p:sp>
          <p:nvSpPr>
            <p:cNvPr id="42" name="Freeform 201"/>
            <p:cNvSpPr>
              <a:spLocks noEditPoints="1"/>
            </p:cNvSpPr>
            <p:nvPr/>
          </p:nvSpPr>
          <p:spPr bwMode="auto">
            <a:xfrm>
              <a:off x="1871" y="3522"/>
              <a:ext cx="404" cy="277"/>
            </a:xfrm>
            <a:custGeom>
              <a:avLst/>
              <a:gdLst>
                <a:gd name="T0" fmla="*/ 114 w 136"/>
                <a:gd name="T1" fmla="*/ 93 h 93"/>
                <a:gd name="T2" fmla="*/ 111 w 136"/>
                <a:gd name="T3" fmla="*/ 92 h 93"/>
                <a:gd name="T4" fmla="*/ 61 w 136"/>
                <a:gd name="T5" fmla="*/ 42 h 93"/>
                <a:gd name="T6" fmla="*/ 39 w 136"/>
                <a:gd name="T7" fmla="*/ 63 h 93"/>
                <a:gd name="T8" fmla="*/ 24 w 136"/>
                <a:gd name="T9" fmla="*/ 70 h 93"/>
                <a:gd name="T10" fmla="*/ 1 w 136"/>
                <a:gd name="T11" fmla="*/ 59 h 93"/>
                <a:gd name="T12" fmla="*/ 1 w 136"/>
                <a:gd name="T13" fmla="*/ 53 h 93"/>
                <a:gd name="T14" fmla="*/ 38 w 136"/>
                <a:gd name="T15" fmla="*/ 17 h 93"/>
                <a:gd name="T16" fmla="*/ 80 w 136"/>
                <a:gd name="T17" fmla="*/ 0 h 93"/>
                <a:gd name="T18" fmla="*/ 117 w 136"/>
                <a:gd name="T19" fmla="*/ 14 h 93"/>
                <a:gd name="T20" fmla="*/ 136 w 136"/>
                <a:gd name="T21" fmla="*/ 56 h 93"/>
                <a:gd name="T22" fmla="*/ 115 w 136"/>
                <a:gd name="T23" fmla="*/ 93 h 93"/>
                <a:gd name="T24" fmla="*/ 114 w 136"/>
                <a:gd name="T25" fmla="*/ 93 h 93"/>
                <a:gd name="T26" fmla="*/ 61 w 136"/>
                <a:gd name="T27" fmla="*/ 32 h 93"/>
                <a:gd name="T28" fmla="*/ 63 w 136"/>
                <a:gd name="T29" fmla="*/ 34 h 93"/>
                <a:gd name="T30" fmla="*/ 114 w 136"/>
                <a:gd name="T31" fmla="*/ 85 h 93"/>
                <a:gd name="T32" fmla="*/ 128 w 136"/>
                <a:gd name="T33" fmla="*/ 56 h 93"/>
                <a:gd name="T34" fmla="*/ 80 w 136"/>
                <a:gd name="T35" fmla="*/ 7 h 93"/>
                <a:gd name="T36" fmla="*/ 44 w 136"/>
                <a:gd name="T37" fmla="*/ 23 h 93"/>
                <a:gd name="T38" fmla="*/ 10 w 136"/>
                <a:gd name="T39" fmla="*/ 56 h 93"/>
                <a:gd name="T40" fmla="*/ 24 w 136"/>
                <a:gd name="T41" fmla="*/ 62 h 93"/>
                <a:gd name="T42" fmla="*/ 34 w 136"/>
                <a:gd name="T43" fmla="*/ 57 h 93"/>
                <a:gd name="T44" fmla="*/ 58 w 136"/>
                <a:gd name="T45" fmla="*/ 34 h 93"/>
                <a:gd name="T46" fmla="*/ 61 w 136"/>
                <a:gd name="T47" fmla="*/ 3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93">
                  <a:moveTo>
                    <a:pt x="114" y="93"/>
                  </a:moveTo>
                  <a:cubicBezTo>
                    <a:pt x="113" y="93"/>
                    <a:pt x="112" y="93"/>
                    <a:pt x="111" y="92"/>
                  </a:cubicBezTo>
                  <a:cubicBezTo>
                    <a:pt x="61" y="42"/>
                    <a:pt x="61" y="42"/>
                    <a:pt x="61" y="42"/>
                  </a:cubicBezTo>
                  <a:cubicBezTo>
                    <a:pt x="39" y="63"/>
                    <a:pt x="39" y="63"/>
                    <a:pt x="39" y="63"/>
                  </a:cubicBezTo>
                  <a:cubicBezTo>
                    <a:pt x="39" y="63"/>
                    <a:pt x="33" y="69"/>
                    <a:pt x="24" y="70"/>
                  </a:cubicBezTo>
                  <a:cubicBezTo>
                    <a:pt x="16" y="70"/>
                    <a:pt x="9" y="66"/>
                    <a:pt x="1" y="59"/>
                  </a:cubicBezTo>
                  <a:cubicBezTo>
                    <a:pt x="0" y="57"/>
                    <a:pt x="0" y="55"/>
                    <a:pt x="1" y="53"/>
                  </a:cubicBezTo>
                  <a:cubicBezTo>
                    <a:pt x="38" y="17"/>
                    <a:pt x="38" y="17"/>
                    <a:pt x="38" y="17"/>
                  </a:cubicBezTo>
                  <a:cubicBezTo>
                    <a:pt x="39" y="16"/>
                    <a:pt x="57" y="0"/>
                    <a:pt x="80" y="0"/>
                  </a:cubicBezTo>
                  <a:cubicBezTo>
                    <a:pt x="93" y="0"/>
                    <a:pt x="107" y="5"/>
                    <a:pt x="117" y="14"/>
                  </a:cubicBezTo>
                  <a:cubicBezTo>
                    <a:pt x="126" y="21"/>
                    <a:pt x="136" y="35"/>
                    <a:pt x="136" y="56"/>
                  </a:cubicBezTo>
                  <a:cubicBezTo>
                    <a:pt x="136" y="57"/>
                    <a:pt x="136" y="83"/>
                    <a:pt x="115" y="93"/>
                  </a:cubicBezTo>
                  <a:cubicBezTo>
                    <a:pt x="115" y="93"/>
                    <a:pt x="114" y="93"/>
                    <a:pt x="114" y="93"/>
                  </a:cubicBezTo>
                  <a:close/>
                  <a:moveTo>
                    <a:pt x="61" y="32"/>
                  </a:moveTo>
                  <a:cubicBezTo>
                    <a:pt x="62" y="32"/>
                    <a:pt x="63" y="33"/>
                    <a:pt x="63" y="34"/>
                  </a:cubicBezTo>
                  <a:cubicBezTo>
                    <a:pt x="114" y="85"/>
                    <a:pt x="114" y="85"/>
                    <a:pt x="114" y="85"/>
                  </a:cubicBezTo>
                  <a:cubicBezTo>
                    <a:pt x="128" y="76"/>
                    <a:pt x="128" y="56"/>
                    <a:pt x="128" y="56"/>
                  </a:cubicBezTo>
                  <a:cubicBezTo>
                    <a:pt x="128" y="24"/>
                    <a:pt x="100" y="7"/>
                    <a:pt x="80" y="7"/>
                  </a:cubicBezTo>
                  <a:cubicBezTo>
                    <a:pt x="60" y="7"/>
                    <a:pt x="44" y="22"/>
                    <a:pt x="44" y="23"/>
                  </a:cubicBezTo>
                  <a:cubicBezTo>
                    <a:pt x="10" y="56"/>
                    <a:pt x="10" y="56"/>
                    <a:pt x="10" y="56"/>
                  </a:cubicBezTo>
                  <a:cubicBezTo>
                    <a:pt x="14" y="60"/>
                    <a:pt x="19" y="62"/>
                    <a:pt x="24" y="62"/>
                  </a:cubicBezTo>
                  <a:cubicBezTo>
                    <a:pt x="30" y="62"/>
                    <a:pt x="34" y="58"/>
                    <a:pt x="34" y="57"/>
                  </a:cubicBezTo>
                  <a:cubicBezTo>
                    <a:pt x="58" y="34"/>
                    <a:pt x="58" y="34"/>
                    <a:pt x="58" y="34"/>
                  </a:cubicBezTo>
                  <a:cubicBezTo>
                    <a:pt x="59" y="33"/>
                    <a:pt x="60" y="32"/>
                    <a:pt x="6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3" name="Freeform 202"/>
            <p:cNvSpPr>
              <a:spLocks/>
            </p:cNvSpPr>
            <p:nvPr/>
          </p:nvSpPr>
          <p:spPr bwMode="auto">
            <a:xfrm>
              <a:off x="1707" y="3510"/>
              <a:ext cx="306" cy="336"/>
            </a:xfrm>
            <a:custGeom>
              <a:avLst/>
              <a:gdLst>
                <a:gd name="T0" fmla="*/ 33 w 103"/>
                <a:gd name="T1" fmla="*/ 113 h 113"/>
                <a:gd name="T2" fmla="*/ 31 w 103"/>
                <a:gd name="T3" fmla="*/ 113 h 113"/>
                <a:gd name="T4" fmla="*/ 0 w 103"/>
                <a:gd name="T5" fmla="*/ 60 h 113"/>
                <a:gd name="T6" fmla="*/ 59 w 103"/>
                <a:gd name="T7" fmla="*/ 0 h 113"/>
                <a:gd name="T8" fmla="*/ 102 w 103"/>
                <a:gd name="T9" fmla="*/ 18 h 113"/>
                <a:gd name="T10" fmla="*/ 102 w 103"/>
                <a:gd name="T11" fmla="*/ 24 h 113"/>
                <a:gd name="T12" fmla="*/ 96 w 103"/>
                <a:gd name="T13" fmla="*/ 24 h 113"/>
                <a:gd name="T14" fmla="*/ 59 w 103"/>
                <a:gd name="T15" fmla="*/ 8 h 113"/>
                <a:gd name="T16" fmla="*/ 7 w 103"/>
                <a:gd name="T17" fmla="*/ 60 h 113"/>
                <a:gd name="T18" fmla="*/ 35 w 103"/>
                <a:gd name="T19" fmla="*/ 106 h 113"/>
                <a:gd name="T20" fmla="*/ 37 w 103"/>
                <a:gd name="T21" fmla="*/ 111 h 113"/>
                <a:gd name="T22" fmla="*/ 33 w 103"/>
                <a:gd name="T2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13">
                  <a:moveTo>
                    <a:pt x="33" y="113"/>
                  </a:moveTo>
                  <a:cubicBezTo>
                    <a:pt x="33" y="113"/>
                    <a:pt x="32" y="113"/>
                    <a:pt x="31" y="113"/>
                  </a:cubicBezTo>
                  <a:cubicBezTo>
                    <a:pt x="12" y="102"/>
                    <a:pt x="0" y="82"/>
                    <a:pt x="0" y="60"/>
                  </a:cubicBezTo>
                  <a:cubicBezTo>
                    <a:pt x="0" y="27"/>
                    <a:pt x="26" y="0"/>
                    <a:pt x="59" y="0"/>
                  </a:cubicBezTo>
                  <a:cubicBezTo>
                    <a:pt x="75" y="0"/>
                    <a:pt x="90" y="7"/>
                    <a:pt x="102" y="18"/>
                  </a:cubicBezTo>
                  <a:cubicBezTo>
                    <a:pt x="103" y="20"/>
                    <a:pt x="103" y="22"/>
                    <a:pt x="102" y="24"/>
                  </a:cubicBezTo>
                  <a:cubicBezTo>
                    <a:pt x="100" y="25"/>
                    <a:pt x="98" y="25"/>
                    <a:pt x="96" y="24"/>
                  </a:cubicBezTo>
                  <a:cubicBezTo>
                    <a:pt x="86" y="14"/>
                    <a:pt x="73" y="8"/>
                    <a:pt x="59" y="8"/>
                  </a:cubicBezTo>
                  <a:cubicBezTo>
                    <a:pt x="30" y="8"/>
                    <a:pt x="7" y="31"/>
                    <a:pt x="7" y="60"/>
                  </a:cubicBezTo>
                  <a:cubicBezTo>
                    <a:pt x="7" y="79"/>
                    <a:pt x="18" y="97"/>
                    <a:pt x="35" y="106"/>
                  </a:cubicBezTo>
                  <a:cubicBezTo>
                    <a:pt x="37" y="107"/>
                    <a:pt x="38" y="109"/>
                    <a:pt x="37" y="111"/>
                  </a:cubicBezTo>
                  <a:cubicBezTo>
                    <a:pt x="36" y="112"/>
                    <a:pt x="35" y="113"/>
                    <a:pt x="33"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4" name="Freeform 203"/>
            <p:cNvSpPr>
              <a:spLocks noEditPoints="1"/>
            </p:cNvSpPr>
            <p:nvPr/>
          </p:nvSpPr>
          <p:spPr bwMode="auto">
            <a:xfrm>
              <a:off x="1793" y="3739"/>
              <a:ext cx="131" cy="131"/>
            </a:xfrm>
            <a:custGeom>
              <a:avLst/>
              <a:gdLst>
                <a:gd name="T0" fmla="*/ 15 w 44"/>
                <a:gd name="T1" fmla="*/ 44 h 44"/>
                <a:gd name="T2" fmla="*/ 4 w 44"/>
                <a:gd name="T3" fmla="*/ 39 h 44"/>
                <a:gd name="T4" fmla="*/ 0 w 44"/>
                <a:gd name="T5" fmla="*/ 28 h 44"/>
                <a:gd name="T6" fmla="*/ 4 w 44"/>
                <a:gd name="T7" fmla="*/ 18 h 44"/>
                <a:gd name="T8" fmla="*/ 16 w 44"/>
                <a:gd name="T9" fmla="*/ 6 h 44"/>
                <a:gd name="T10" fmla="*/ 38 w 44"/>
                <a:gd name="T11" fmla="*/ 6 h 44"/>
                <a:gd name="T12" fmla="*/ 38 w 44"/>
                <a:gd name="T13" fmla="*/ 27 h 44"/>
                <a:gd name="T14" fmla="*/ 26 w 44"/>
                <a:gd name="T15" fmla="*/ 39 h 44"/>
                <a:gd name="T16" fmla="*/ 15 w 44"/>
                <a:gd name="T17" fmla="*/ 44 h 44"/>
                <a:gd name="T18" fmla="*/ 27 w 44"/>
                <a:gd name="T19" fmla="*/ 9 h 44"/>
                <a:gd name="T20" fmla="*/ 22 w 44"/>
                <a:gd name="T21" fmla="*/ 11 h 44"/>
                <a:gd name="T22" fmla="*/ 10 w 44"/>
                <a:gd name="T23" fmla="*/ 23 h 44"/>
                <a:gd name="T24" fmla="*/ 7 w 44"/>
                <a:gd name="T25" fmla="*/ 28 h 44"/>
                <a:gd name="T26" fmla="*/ 10 w 44"/>
                <a:gd name="T27" fmla="*/ 34 h 44"/>
                <a:gd name="T28" fmla="*/ 21 w 44"/>
                <a:gd name="T29" fmla="*/ 34 h 44"/>
                <a:gd name="T30" fmla="*/ 33 w 44"/>
                <a:gd name="T31" fmla="*/ 22 h 44"/>
                <a:gd name="T32" fmla="*/ 33 w 44"/>
                <a:gd name="T33" fmla="*/ 11 h 44"/>
                <a:gd name="T34" fmla="*/ 27 w 44"/>
                <a:gd name="T35"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4">
                  <a:moveTo>
                    <a:pt x="15" y="44"/>
                  </a:moveTo>
                  <a:cubicBezTo>
                    <a:pt x="11" y="44"/>
                    <a:pt x="7" y="42"/>
                    <a:pt x="4" y="39"/>
                  </a:cubicBezTo>
                  <a:cubicBezTo>
                    <a:pt x="1" y="36"/>
                    <a:pt x="0" y="32"/>
                    <a:pt x="0" y="28"/>
                  </a:cubicBezTo>
                  <a:cubicBezTo>
                    <a:pt x="0" y="24"/>
                    <a:pt x="1" y="21"/>
                    <a:pt x="4" y="18"/>
                  </a:cubicBezTo>
                  <a:cubicBezTo>
                    <a:pt x="16" y="6"/>
                    <a:pt x="16" y="6"/>
                    <a:pt x="16" y="6"/>
                  </a:cubicBezTo>
                  <a:cubicBezTo>
                    <a:pt x="22" y="0"/>
                    <a:pt x="32" y="0"/>
                    <a:pt x="38" y="6"/>
                  </a:cubicBezTo>
                  <a:cubicBezTo>
                    <a:pt x="44" y="12"/>
                    <a:pt x="44" y="21"/>
                    <a:pt x="38" y="27"/>
                  </a:cubicBezTo>
                  <a:cubicBezTo>
                    <a:pt x="26" y="39"/>
                    <a:pt x="26" y="39"/>
                    <a:pt x="26" y="39"/>
                  </a:cubicBezTo>
                  <a:cubicBezTo>
                    <a:pt x="23" y="42"/>
                    <a:pt x="19" y="44"/>
                    <a:pt x="15" y="44"/>
                  </a:cubicBezTo>
                  <a:close/>
                  <a:moveTo>
                    <a:pt x="27" y="9"/>
                  </a:moveTo>
                  <a:cubicBezTo>
                    <a:pt x="25" y="9"/>
                    <a:pt x="23" y="10"/>
                    <a:pt x="22" y="11"/>
                  </a:cubicBezTo>
                  <a:cubicBezTo>
                    <a:pt x="10" y="23"/>
                    <a:pt x="10" y="23"/>
                    <a:pt x="10" y="23"/>
                  </a:cubicBezTo>
                  <a:cubicBezTo>
                    <a:pt x="8" y="24"/>
                    <a:pt x="7" y="26"/>
                    <a:pt x="7" y="28"/>
                  </a:cubicBezTo>
                  <a:cubicBezTo>
                    <a:pt x="7" y="30"/>
                    <a:pt x="8" y="32"/>
                    <a:pt x="10" y="34"/>
                  </a:cubicBezTo>
                  <a:cubicBezTo>
                    <a:pt x="13" y="37"/>
                    <a:pt x="18" y="37"/>
                    <a:pt x="21" y="34"/>
                  </a:cubicBezTo>
                  <a:cubicBezTo>
                    <a:pt x="33" y="22"/>
                    <a:pt x="33" y="22"/>
                    <a:pt x="33" y="22"/>
                  </a:cubicBezTo>
                  <a:cubicBezTo>
                    <a:pt x="35" y="19"/>
                    <a:pt x="35" y="14"/>
                    <a:pt x="33" y="11"/>
                  </a:cubicBezTo>
                  <a:cubicBezTo>
                    <a:pt x="31" y="10"/>
                    <a:pt x="29" y="9"/>
                    <a:pt x="2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5" name="Freeform 204"/>
            <p:cNvSpPr>
              <a:spLocks noEditPoints="1"/>
            </p:cNvSpPr>
            <p:nvPr/>
          </p:nvSpPr>
          <p:spPr bwMode="auto">
            <a:xfrm>
              <a:off x="1841" y="3787"/>
              <a:ext cx="128" cy="131"/>
            </a:xfrm>
            <a:custGeom>
              <a:avLst/>
              <a:gdLst>
                <a:gd name="T0" fmla="*/ 16 w 43"/>
                <a:gd name="T1" fmla="*/ 44 h 44"/>
                <a:gd name="T2" fmla="*/ 5 w 43"/>
                <a:gd name="T3" fmla="*/ 40 h 44"/>
                <a:gd name="T4" fmla="*/ 0 w 43"/>
                <a:gd name="T5" fmla="*/ 29 h 44"/>
                <a:gd name="T6" fmla="*/ 5 w 43"/>
                <a:gd name="T7" fmla="*/ 18 h 44"/>
                <a:gd name="T8" fmla="*/ 17 w 43"/>
                <a:gd name="T9" fmla="*/ 6 h 44"/>
                <a:gd name="T10" fmla="*/ 17 w 43"/>
                <a:gd name="T11" fmla="*/ 6 h 44"/>
                <a:gd name="T12" fmla="*/ 38 w 43"/>
                <a:gd name="T13" fmla="*/ 6 h 44"/>
                <a:gd name="T14" fmla="*/ 43 w 43"/>
                <a:gd name="T15" fmla="*/ 17 h 44"/>
                <a:gd name="T16" fmla="*/ 38 w 43"/>
                <a:gd name="T17" fmla="*/ 28 h 44"/>
                <a:gd name="T18" fmla="*/ 26 w 43"/>
                <a:gd name="T19" fmla="*/ 40 h 44"/>
                <a:gd name="T20" fmla="*/ 16 w 43"/>
                <a:gd name="T21" fmla="*/ 44 h 44"/>
                <a:gd name="T22" fmla="*/ 22 w 43"/>
                <a:gd name="T23" fmla="*/ 11 h 44"/>
                <a:gd name="T24" fmla="*/ 10 w 43"/>
                <a:gd name="T25" fmla="*/ 23 h 44"/>
                <a:gd name="T26" fmla="*/ 8 w 43"/>
                <a:gd name="T27" fmla="*/ 29 h 44"/>
                <a:gd name="T28" fmla="*/ 10 w 43"/>
                <a:gd name="T29" fmla="*/ 34 h 44"/>
                <a:gd name="T30" fmla="*/ 21 w 43"/>
                <a:gd name="T31" fmla="*/ 34 h 44"/>
                <a:gd name="T32" fmla="*/ 33 w 43"/>
                <a:gd name="T33" fmla="*/ 22 h 44"/>
                <a:gd name="T34" fmla="*/ 35 w 43"/>
                <a:gd name="T35" fmla="*/ 17 h 44"/>
                <a:gd name="T36" fmla="*/ 33 w 43"/>
                <a:gd name="T37" fmla="*/ 12 h 44"/>
                <a:gd name="T38" fmla="*/ 22 w 43"/>
                <a:gd name="T39"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4">
                  <a:moveTo>
                    <a:pt x="16" y="44"/>
                  </a:moveTo>
                  <a:cubicBezTo>
                    <a:pt x="11" y="44"/>
                    <a:pt x="8" y="43"/>
                    <a:pt x="5" y="40"/>
                  </a:cubicBezTo>
                  <a:cubicBezTo>
                    <a:pt x="2" y="37"/>
                    <a:pt x="0" y="33"/>
                    <a:pt x="0" y="29"/>
                  </a:cubicBezTo>
                  <a:cubicBezTo>
                    <a:pt x="0" y="25"/>
                    <a:pt x="2" y="21"/>
                    <a:pt x="5" y="18"/>
                  </a:cubicBezTo>
                  <a:cubicBezTo>
                    <a:pt x="17" y="6"/>
                    <a:pt x="17" y="6"/>
                    <a:pt x="17" y="6"/>
                  </a:cubicBezTo>
                  <a:cubicBezTo>
                    <a:pt x="17" y="6"/>
                    <a:pt x="17" y="6"/>
                    <a:pt x="17" y="6"/>
                  </a:cubicBezTo>
                  <a:cubicBezTo>
                    <a:pt x="22" y="0"/>
                    <a:pt x="32" y="0"/>
                    <a:pt x="38" y="6"/>
                  </a:cubicBezTo>
                  <a:cubicBezTo>
                    <a:pt x="41" y="9"/>
                    <a:pt x="43" y="13"/>
                    <a:pt x="43" y="17"/>
                  </a:cubicBezTo>
                  <a:cubicBezTo>
                    <a:pt x="43" y="21"/>
                    <a:pt x="41" y="25"/>
                    <a:pt x="38" y="28"/>
                  </a:cubicBezTo>
                  <a:cubicBezTo>
                    <a:pt x="26" y="40"/>
                    <a:pt x="26" y="40"/>
                    <a:pt x="26" y="40"/>
                  </a:cubicBezTo>
                  <a:cubicBezTo>
                    <a:pt x="23" y="43"/>
                    <a:pt x="20" y="44"/>
                    <a:pt x="16" y="44"/>
                  </a:cubicBezTo>
                  <a:close/>
                  <a:moveTo>
                    <a:pt x="22" y="11"/>
                  </a:moveTo>
                  <a:cubicBezTo>
                    <a:pt x="10" y="23"/>
                    <a:pt x="10" y="23"/>
                    <a:pt x="10" y="23"/>
                  </a:cubicBezTo>
                  <a:cubicBezTo>
                    <a:pt x="9" y="25"/>
                    <a:pt x="8" y="27"/>
                    <a:pt x="8" y="29"/>
                  </a:cubicBezTo>
                  <a:cubicBezTo>
                    <a:pt x="8" y="31"/>
                    <a:pt x="9" y="33"/>
                    <a:pt x="10" y="34"/>
                  </a:cubicBezTo>
                  <a:cubicBezTo>
                    <a:pt x="13" y="37"/>
                    <a:pt x="18" y="37"/>
                    <a:pt x="21" y="34"/>
                  </a:cubicBezTo>
                  <a:cubicBezTo>
                    <a:pt x="33" y="22"/>
                    <a:pt x="33" y="22"/>
                    <a:pt x="33" y="22"/>
                  </a:cubicBezTo>
                  <a:cubicBezTo>
                    <a:pt x="34" y="21"/>
                    <a:pt x="35" y="19"/>
                    <a:pt x="35" y="17"/>
                  </a:cubicBezTo>
                  <a:cubicBezTo>
                    <a:pt x="35" y="15"/>
                    <a:pt x="34" y="13"/>
                    <a:pt x="33" y="12"/>
                  </a:cubicBezTo>
                  <a:cubicBezTo>
                    <a:pt x="30" y="8"/>
                    <a:pt x="25" y="9"/>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6" name="Freeform 205"/>
            <p:cNvSpPr>
              <a:spLocks noEditPoints="1"/>
            </p:cNvSpPr>
            <p:nvPr/>
          </p:nvSpPr>
          <p:spPr bwMode="auto">
            <a:xfrm>
              <a:off x="1888" y="3837"/>
              <a:ext cx="128" cy="128"/>
            </a:xfrm>
            <a:custGeom>
              <a:avLst/>
              <a:gdLst>
                <a:gd name="T0" fmla="*/ 16 w 43"/>
                <a:gd name="T1" fmla="*/ 43 h 43"/>
                <a:gd name="T2" fmla="*/ 5 w 43"/>
                <a:gd name="T3" fmla="*/ 39 h 43"/>
                <a:gd name="T4" fmla="*/ 0 w 43"/>
                <a:gd name="T5" fmla="*/ 28 h 43"/>
                <a:gd name="T6" fmla="*/ 5 w 43"/>
                <a:gd name="T7" fmla="*/ 17 h 43"/>
                <a:gd name="T8" fmla="*/ 17 w 43"/>
                <a:gd name="T9" fmla="*/ 5 h 43"/>
                <a:gd name="T10" fmla="*/ 17 w 43"/>
                <a:gd name="T11" fmla="*/ 5 h 43"/>
                <a:gd name="T12" fmla="*/ 38 w 43"/>
                <a:gd name="T13" fmla="*/ 5 h 43"/>
                <a:gd name="T14" fmla="*/ 43 w 43"/>
                <a:gd name="T15" fmla="*/ 16 h 43"/>
                <a:gd name="T16" fmla="*/ 39 w 43"/>
                <a:gd name="T17" fmla="*/ 27 h 43"/>
                <a:gd name="T18" fmla="*/ 27 w 43"/>
                <a:gd name="T19" fmla="*/ 39 h 43"/>
                <a:gd name="T20" fmla="*/ 16 w 43"/>
                <a:gd name="T21" fmla="*/ 43 h 43"/>
                <a:gd name="T22" fmla="*/ 22 w 43"/>
                <a:gd name="T23" fmla="*/ 11 h 43"/>
                <a:gd name="T24" fmla="*/ 10 w 43"/>
                <a:gd name="T25" fmla="*/ 23 h 43"/>
                <a:gd name="T26" fmla="*/ 8 w 43"/>
                <a:gd name="T27" fmla="*/ 28 h 43"/>
                <a:gd name="T28" fmla="*/ 10 w 43"/>
                <a:gd name="T29" fmla="*/ 33 h 43"/>
                <a:gd name="T30" fmla="*/ 21 w 43"/>
                <a:gd name="T31" fmla="*/ 34 h 43"/>
                <a:gd name="T32" fmla="*/ 33 w 43"/>
                <a:gd name="T33" fmla="*/ 22 h 43"/>
                <a:gd name="T34" fmla="*/ 35 w 43"/>
                <a:gd name="T35" fmla="*/ 16 h 43"/>
                <a:gd name="T36" fmla="*/ 33 w 43"/>
                <a:gd name="T37" fmla="*/ 11 h 43"/>
                <a:gd name="T38" fmla="*/ 22 w 43"/>
                <a:gd name="T3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3">
                  <a:moveTo>
                    <a:pt x="16" y="43"/>
                  </a:moveTo>
                  <a:cubicBezTo>
                    <a:pt x="12" y="43"/>
                    <a:pt x="8" y="42"/>
                    <a:pt x="5" y="39"/>
                  </a:cubicBezTo>
                  <a:cubicBezTo>
                    <a:pt x="2" y="36"/>
                    <a:pt x="0" y="32"/>
                    <a:pt x="0" y="28"/>
                  </a:cubicBezTo>
                  <a:cubicBezTo>
                    <a:pt x="0" y="24"/>
                    <a:pt x="2" y="20"/>
                    <a:pt x="5" y="17"/>
                  </a:cubicBezTo>
                  <a:cubicBezTo>
                    <a:pt x="17" y="5"/>
                    <a:pt x="17" y="5"/>
                    <a:pt x="17" y="5"/>
                  </a:cubicBezTo>
                  <a:cubicBezTo>
                    <a:pt x="17" y="5"/>
                    <a:pt x="17" y="5"/>
                    <a:pt x="17" y="5"/>
                  </a:cubicBezTo>
                  <a:cubicBezTo>
                    <a:pt x="23" y="0"/>
                    <a:pt x="33" y="0"/>
                    <a:pt x="38" y="5"/>
                  </a:cubicBezTo>
                  <a:cubicBezTo>
                    <a:pt x="41" y="8"/>
                    <a:pt x="43" y="12"/>
                    <a:pt x="43" y="16"/>
                  </a:cubicBezTo>
                  <a:cubicBezTo>
                    <a:pt x="43" y="20"/>
                    <a:pt x="41" y="24"/>
                    <a:pt x="39" y="27"/>
                  </a:cubicBezTo>
                  <a:cubicBezTo>
                    <a:pt x="27" y="39"/>
                    <a:pt x="27" y="39"/>
                    <a:pt x="27" y="39"/>
                  </a:cubicBezTo>
                  <a:cubicBezTo>
                    <a:pt x="24" y="42"/>
                    <a:pt x="20" y="43"/>
                    <a:pt x="16" y="43"/>
                  </a:cubicBezTo>
                  <a:close/>
                  <a:moveTo>
                    <a:pt x="22" y="11"/>
                  </a:moveTo>
                  <a:cubicBezTo>
                    <a:pt x="10" y="23"/>
                    <a:pt x="10" y="23"/>
                    <a:pt x="10" y="23"/>
                  </a:cubicBezTo>
                  <a:cubicBezTo>
                    <a:pt x="9" y="24"/>
                    <a:pt x="8" y="26"/>
                    <a:pt x="8" y="28"/>
                  </a:cubicBezTo>
                  <a:cubicBezTo>
                    <a:pt x="8" y="30"/>
                    <a:pt x="9" y="32"/>
                    <a:pt x="10" y="33"/>
                  </a:cubicBezTo>
                  <a:cubicBezTo>
                    <a:pt x="13" y="37"/>
                    <a:pt x="18" y="36"/>
                    <a:pt x="21" y="34"/>
                  </a:cubicBezTo>
                  <a:cubicBezTo>
                    <a:pt x="33" y="22"/>
                    <a:pt x="33" y="22"/>
                    <a:pt x="33" y="22"/>
                  </a:cubicBezTo>
                  <a:cubicBezTo>
                    <a:pt x="35" y="20"/>
                    <a:pt x="35" y="18"/>
                    <a:pt x="35" y="16"/>
                  </a:cubicBezTo>
                  <a:cubicBezTo>
                    <a:pt x="35" y="14"/>
                    <a:pt x="35" y="12"/>
                    <a:pt x="33" y="11"/>
                  </a:cubicBezTo>
                  <a:cubicBezTo>
                    <a:pt x="30" y="8"/>
                    <a:pt x="25" y="8"/>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7" name="Freeform 206"/>
            <p:cNvSpPr>
              <a:spLocks noEditPoints="1"/>
            </p:cNvSpPr>
            <p:nvPr/>
          </p:nvSpPr>
          <p:spPr bwMode="auto">
            <a:xfrm>
              <a:off x="1933" y="3885"/>
              <a:ext cx="131" cy="131"/>
            </a:xfrm>
            <a:custGeom>
              <a:avLst/>
              <a:gdLst>
                <a:gd name="T0" fmla="*/ 17 w 44"/>
                <a:gd name="T1" fmla="*/ 44 h 44"/>
                <a:gd name="T2" fmla="*/ 6 w 44"/>
                <a:gd name="T3" fmla="*/ 39 h 44"/>
                <a:gd name="T4" fmla="*/ 6 w 44"/>
                <a:gd name="T5" fmla="*/ 18 h 44"/>
                <a:gd name="T6" fmla="*/ 18 w 44"/>
                <a:gd name="T7" fmla="*/ 6 h 44"/>
                <a:gd name="T8" fmla="*/ 40 w 44"/>
                <a:gd name="T9" fmla="*/ 6 h 44"/>
                <a:gd name="T10" fmla="*/ 44 w 44"/>
                <a:gd name="T11" fmla="*/ 17 h 44"/>
                <a:gd name="T12" fmla="*/ 40 w 44"/>
                <a:gd name="T13" fmla="*/ 27 h 44"/>
                <a:gd name="T14" fmla="*/ 28 w 44"/>
                <a:gd name="T15" fmla="*/ 39 h 44"/>
                <a:gd name="T16" fmla="*/ 17 w 44"/>
                <a:gd name="T17" fmla="*/ 44 h 44"/>
                <a:gd name="T18" fmla="*/ 29 w 44"/>
                <a:gd name="T19" fmla="*/ 9 h 44"/>
                <a:gd name="T20" fmla="*/ 23 w 44"/>
                <a:gd name="T21" fmla="*/ 11 h 44"/>
                <a:gd name="T22" fmla="*/ 12 w 44"/>
                <a:gd name="T23" fmla="*/ 23 h 44"/>
                <a:gd name="T24" fmla="*/ 12 w 44"/>
                <a:gd name="T25" fmla="*/ 34 h 44"/>
                <a:gd name="T26" fmla="*/ 22 w 44"/>
                <a:gd name="T27" fmla="*/ 34 h 44"/>
                <a:gd name="T28" fmla="*/ 34 w 44"/>
                <a:gd name="T29" fmla="*/ 22 h 44"/>
                <a:gd name="T30" fmla="*/ 37 w 44"/>
                <a:gd name="T31" fmla="*/ 17 h 44"/>
                <a:gd name="T32" fmla="*/ 34 w 44"/>
                <a:gd name="T33" fmla="*/ 11 h 44"/>
                <a:gd name="T34" fmla="*/ 29 w 44"/>
                <a:gd name="T35"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4">
                  <a:moveTo>
                    <a:pt x="17" y="44"/>
                  </a:moveTo>
                  <a:cubicBezTo>
                    <a:pt x="13" y="44"/>
                    <a:pt x="9" y="42"/>
                    <a:pt x="6" y="39"/>
                  </a:cubicBezTo>
                  <a:cubicBezTo>
                    <a:pt x="0" y="33"/>
                    <a:pt x="0" y="23"/>
                    <a:pt x="6" y="18"/>
                  </a:cubicBezTo>
                  <a:cubicBezTo>
                    <a:pt x="18" y="6"/>
                    <a:pt x="18" y="6"/>
                    <a:pt x="18" y="6"/>
                  </a:cubicBezTo>
                  <a:cubicBezTo>
                    <a:pt x="24" y="0"/>
                    <a:pt x="34" y="0"/>
                    <a:pt x="40" y="6"/>
                  </a:cubicBezTo>
                  <a:cubicBezTo>
                    <a:pt x="43" y="9"/>
                    <a:pt x="44" y="12"/>
                    <a:pt x="44" y="17"/>
                  </a:cubicBezTo>
                  <a:cubicBezTo>
                    <a:pt x="44" y="21"/>
                    <a:pt x="43" y="24"/>
                    <a:pt x="40" y="27"/>
                  </a:cubicBezTo>
                  <a:cubicBezTo>
                    <a:pt x="28" y="39"/>
                    <a:pt x="28" y="39"/>
                    <a:pt x="28" y="39"/>
                  </a:cubicBezTo>
                  <a:cubicBezTo>
                    <a:pt x="25" y="42"/>
                    <a:pt x="21" y="44"/>
                    <a:pt x="17" y="44"/>
                  </a:cubicBezTo>
                  <a:close/>
                  <a:moveTo>
                    <a:pt x="29" y="9"/>
                  </a:moveTo>
                  <a:cubicBezTo>
                    <a:pt x="27" y="9"/>
                    <a:pt x="25" y="10"/>
                    <a:pt x="23" y="11"/>
                  </a:cubicBezTo>
                  <a:cubicBezTo>
                    <a:pt x="12" y="23"/>
                    <a:pt x="12" y="23"/>
                    <a:pt x="12" y="23"/>
                  </a:cubicBezTo>
                  <a:cubicBezTo>
                    <a:pt x="9" y="26"/>
                    <a:pt x="9" y="31"/>
                    <a:pt x="12" y="34"/>
                  </a:cubicBezTo>
                  <a:cubicBezTo>
                    <a:pt x="15" y="37"/>
                    <a:pt x="19" y="37"/>
                    <a:pt x="22" y="34"/>
                  </a:cubicBezTo>
                  <a:cubicBezTo>
                    <a:pt x="34" y="22"/>
                    <a:pt x="34" y="22"/>
                    <a:pt x="34" y="22"/>
                  </a:cubicBezTo>
                  <a:cubicBezTo>
                    <a:pt x="36" y="20"/>
                    <a:pt x="37" y="19"/>
                    <a:pt x="37" y="17"/>
                  </a:cubicBezTo>
                  <a:cubicBezTo>
                    <a:pt x="37" y="14"/>
                    <a:pt x="36" y="13"/>
                    <a:pt x="34" y="11"/>
                  </a:cubicBezTo>
                  <a:cubicBezTo>
                    <a:pt x="33" y="10"/>
                    <a:pt x="31" y="9"/>
                    <a:pt x="2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8" name="Freeform 207"/>
            <p:cNvSpPr>
              <a:spLocks/>
            </p:cNvSpPr>
            <p:nvPr/>
          </p:nvSpPr>
          <p:spPr bwMode="auto">
            <a:xfrm>
              <a:off x="1990" y="3620"/>
              <a:ext cx="237" cy="235"/>
            </a:xfrm>
            <a:custGeom>
              <a:avLst/>
              <a:gdLst>
                <a:gd name="T0" fmla="*/ 63 w 80"/>
                <a:gd name="T1" fmla="*/ 79 h 79"/>
                <a:gd name="T2" fmla="*/ 53 w 80"/>
                <a:gd name="T3" fmla="*/ 75 h 79"/>
                <a:gd name="T4" fmla="*/ 2 w 80"/>
                <a:gd name="T5" fmla="*/ 24 h 79"/>
                <a:gd name="T6" fmla="*/ 2 w 80"/>
                <a:gd name="T7" fmla="*/ 18 h 79"/>
                <a:gd name="T8" fmla="*/ 7 w 80"/>
                <a:gd name="T9" fmla="*/ 18 h 79"/>
                <a:gd name="T10" fmla="*/ 58 w 80"/>
                <a:gd name="T11" fmla="*/ 69 h 79"/>
                <a:gd name="T12" fmla="*/ 68 w 80"/>
                <a:gd name="T13" fmla="*/ 69 h 79"/>
                <a:gd name="T14" fmla="*/ 69 w 80"/>
                <a:gd name="T15" fmla="*/ 67 h 79"/>
                <a:gd name="T16" fmla="*/ 69 w 80"/>
                <a:gd name="T17" fmla="*/ 58 h 79"/>
                <a:gd name="T18" fmla="*/ 18 w 80"/>
                <a:gd name="T19" fmla="*/ 7 h 79"/>
                <a:gd name="T20" fmla="*/ 18 w 80"/>
                <a:gd name="T21" fmla="*/ 2 h 79"/>
                <a:gd name="T22" fmla="*/ 23 w 80"/>
                <a:gd name="T23" fmla="*/ 2 h 79"/>
                <a:gd name="T24" fmla="*/ 75 w 80"/>
                <a:gd name="T25" fmla="*/ 53 h 79"/>
                <a:gd name="T26" fmla="*/ 75 w 80"/>
                <a:gd name="T27" fmla="*/ 73 h 79"/>
                <a:gd name="T28" fmla="*/ 73 w 80"/>
                <a:gd name="T29" fmla="*/ 75 h 79"/>
                <a:gd name="T30" fmla="*/ 63 w 80"/>
                <a:gd name="T3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79">
                  <a:moveTo>
                    <a:pt x="63" y="79"/>
                  </a:moveTo>
                  <a:cubicBezTo>
                    <a:pt x="59" y="79"/>
                    <a:pt x="56" y="77"/>
                    <a:pt x="53" y="75"/>
                  </a:cubicBezTo>
                  <a:cubicBezTo>
                    <a:pt x="2" y="24"/>
                    <a:pt x="2" y="24"/>
                    <a:pt x="2" y="24"/>
                  </a:cubicBezTo>
                  <a:cubicBezTo>
                    <a:pt x="0" y="22"/>
                    <a:pt x="0" y="20"/>
                    <a:pt x="2" y="18"/>
                  </a:cubicBezTo>
                  <a:cubicBezTo>
                    <a:pt x="3" y="17"/>
                    <a:pt x="6" y="17"/>
                    <a:pt x="7" y="18"/>
                  </a:cubicBezTo>
                  <a:cubicBezTo>
                    <a:pt x="58" y="69"/>
                    <a:pt x="58" y="69"/>
                    <a:pt x="58" y="69"/>
                  </a:cubicBezTo>
                  <a:cubicBezTo>
                    <a:pt x="61" y="72"/>
                    <a:pt x="65" y="72"/>
                    <a:pt x="68" y="69"/>
                  </a:cubicBezTo>
                  <a:cubicBezTo>
                    <a:pt x="69" y="67"/>
                    <a:pt x="69" y="67"/>
                    <a:pt x="69" y="67"/>
                  </a:cubicBezTo>
                  <a:cubicBezTo>
                    <a:pt x="72" y="65"/>
                    <a:pt x="72" y="61"/>
                    <a:pt x="69" y="58"/>
                  </a:cubicBezTo>
                  <a:cubicBezTo>
                    <a:pt x="18" y="7"/>
                    <a:pt x="18" y="7"/>
                    <a:pt x="18" y="7"/>
                  </a:cubicBezTo>
                  <a:cubicBezTo>
                    <a:pt x="17" y="6"/>
                    <a:pt x="17" y="3"/>
                    <a:pt x="18" y="2"/>
                  </a:cubicBezTo>
                  <a:cubicBezTo>
                    <a:pt x="20" y="0"/>
                    <a:pt x="22" y="0"/>
                    <a:pt x="23" y="2"/>
                  </a:cubicBezTo>
                  <a:cubicBezTo>
                    <a:pt x="75" y="53"/>
                    <a:pt x="75" y="53"/>
                    <a:pt x="75" y="53"/>
                  </a:cubicBezTo>
                  <a:cubicBezTo>
                    <a:pt x="80" y="58"/>
                    <a:pt x="80" y="67"/>
                    <a:pt x="75" y="73"/>
                  </a:cubicBezTo>
                  <a:cubicBezTo>
                    <a:pt x="73" y="75"/>
                    <a:pt x="73" y="75"/>
                    <a:pt x="73" y="75"/>
                  </a:cubicBezTo>
                  <a:cubicBezTo>
                    <a:pt x="70" y="77"/>
                    <a:pt x="67" y="79"/>
                    <a:pt x="6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9" name="Freeform 208"/>
            <p:cNvSpPr>
              <a:spLocks/>
            </p:cNvSpPr>
            <p:nvPr/>
          </p:nvSpPr>
          <p:spPr bwMode="auto">
            <a:xfrm>
              <a:off x="1927" y="3671"/>
              <a:ext cx="253" cy="232"/>
            </a:xfrm>
            <a:custGeom>
              <a:avLst/>
              <a:gdLst>
                <a:gd name="T0" fmla="*/ 67 w 85"/>
                <a:gd name="T1" fmla="*/ 78 h 78"/>
                <a:gd name="T2" fmla="*/ 57 w 85"/>
                <a:gd name="T3" fmla="*/ 74 h 78"/>
                <a:gd name="T4" fmla="*/ 2 w 85"/>
                <a:gd name="T5" fmla="*/ 19 h 78"/>
                <a:gd name="T6" fmla="*/ 2 w 85"/>
                <a:gd name="T7" fmla="*/ 13 h 78"/>
                <a:gd name="T8" fmla="*/ 7 w 85"/>
                <a:gd name="T9" fmla="*/ 13 h 78"/>
                <a:gd name="T10" fmla="*/ 63 w 85"/>
                <a:gd name="T11" fmla="*/ 69 h 78"/>
                <a:gd name="T12" fmla="*/ 72 w 85"/>
                <a:gd name="T13" fmla="*/ 69 h 78"/>
                <a:gd name="T14" fmla="*/ 74 w 85"/>
                <a:gd name="T15" fmla="*/ 67 h 78"/>
                <a:gd name="T16" fmla="*/ 74 w 85"/>
                <a:gd name="T17" fmla="*/ 58 h 78"/>
                <a:gd name="T18" fmla="*/ 23 w 85"/>
                <a:gd name="T19" fmla="*/ 7 h 78"/>
                <a:gd name="T20" fmla="*/ 23 w 85"/>
                <a:gd name="T21" fmla="*/ 1 h 78"/>
                <a:gd name="T22" fmla="*/ 28 w 85"/>
                <a:gd name="T23" fmla="*/ 1 h 78"/>
                <a:gd name="T24" fmla="*/ 79 w 85"/>
                <a:gd name="T25" fmla="*/ 52 h 78"/>
                <a:gd name="T26" fmla="*/ 79 w 85"/>
                <a:gd name="T27" fmla="*/ 72 h 78"/>
                <a:gd name="T28" fmla="*/ 77 w 85"/>
                <a:gd name="T29" fmla="*/ 74 h 78"/>
                <a:gd name="T30" fmla="*/ 67 w 85"/>
                <a:gd name="T3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78">
                  <a:moveTo>
                    <a:pt x="67" y="78"/>
                  </a:moveTo>
                  <a:cubicBezTo>
                    <a:pt x="64" y="78"/>
                    <a:pt x="60" y="77"/>
                    <a:pt x="57" y="74"/>
                  </a:cubicBezTo>
                  <a:cubicBezTo>
                    <a:pt x="2" y="19"/>
                    <a:pt x="2" y="19"/>
                    <a:pt x="2" y="19"/>
                  </a:cubicBezTo>
                  <a:cubicBezTo>
                    <a:pt x="0" y="17"/>
                    <a:pt x="0" y="15"/>
                    <a:pt x="2" y="13"/>
                  </a:cubicBezTo>
                  <a:cubicBezTo>
                    <a:pt x="3" y="12"/>
                    <a:pt x="6" y="12"/>
                    <a:pt x="7" y="13"/>
                  </a:cubicBezTo>
                  <a:cubicBezTo>
                    <a:pt x="63" y="69"/>
                    <a:pt x="63" y="69"/>
                    <a:pt x="63" y="69"/>
                  </a:cubicBezTo>
                  <a:cubicBezTo>
                    <a:pt x="65" y="71"/>
                    <a:pt x="70" y="71"/>
                    <a:pt x="72" y="69"/>
                  </a:cubicBezTo>
                  <a:cubicBezTo>
                    <a:pt x="74" y="67"/>
                    <a:pt x="74" y="67"/>
                    <a:pt x="74" y="67"/>
                  </a:cubicBezTo>
                  <a:cubicBezTo>
                    <a:pt x="76" y="64"/>
                    <a:pt x="76" y="60"/>
                    <a:pt x="74" y="58"/>
                  </a:cubicBezTo>
                  <a:cubicBezTo>
                    <a:pt x="23" y="7"/>
                    <a:pt x="23" y="7"/>
                    <a:pt x="23" y="7"/>
                  </a:cubicBezTo>
                  <a:cubicBezTo>
                    <a:pt x="22" y="5"/>
                    <a:pt x="22" y="3"/>
                    <a:pt x="23" y="1"/>
                  </a:cubicBezTo>
                  <a:cubicBezTo>
                    <a:pt x="25" y="0"/>
                    <a:pt x="27" y="0"/>
                    <a:pt x="28" y="1"/>
                  </a:cubicBezTo>
                  <a:cubicBezTo>
                    <a:pt x="79" y="52"/>
                    <a:pt x="79" y="52"/>
                    <a:pt x="79" y="52"/>
                  </a:cubicBezTo>
                  <a:cubicBezTo>
                    <a:pt x="85" y="58"/>
                    <a:pt x="85" y="67"/>
                    <a:pt x="79" y="72"/>
                  </a:cubicBezTo>
                  <a:cubicBezTo>
                    <a:pt x="77" y="74"/>
                    <a:pt x="77" y="74"/>
                    <a:pt x="77" y="74"/>
                  </a:cubicBezTo>
                  <a:cubicBezTo>
                    <a:pt x="75" y="77"/>
                    <a:pt x="71" y="78"/>
                    <a:pt x="6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0" name="Freeform 209"/>
            <p:cNvSpPr>
              <a:spLocks/>
            </p:cNvSpPr>
            <p:nvPr/>
          </p:nvSpPr>
          <p:spPr bwMode="auto">
            <a:xfrm>
              <a:off x="1927" y="3706"/>
              <a:ext cx="202" cy="248"/>
            </a:xfrm>
            <a:custGeom>
              <a:avLst/>
              <a:gdLst>
                <a:gd name="T0" fmla="*/ 51 w 68"/>
                <a:gd name="T1" fmla="*/ 83 h 83"/>
                <a:gd name="T2" fmla="*/ 41 w 68"/>
                <a:gd name="T3" fmla="*/ 78 h 83"/>
                <a:gd name="T4" fmla="*/ 40 w 68"/>
                <a:gd name="T5" fmla="*/ 77 h 83"/>
                <a:gd name="T6" fmla="*/ 40 w 68"/>
                <a:gd name="T7" fmla="*/ 72 h 83"/>
                <a:gd name="T8" fmla="*/ 45 w 68"/>
                <a:gd name="T9" fmla="*/ 72 h 83"/>
                <a:gd name="T10" fmla="*/ 46 w 68"/>
                <a:gd name="T11" fmla="*/ 73 h 83"/>
                <a:gd name="T12" fmla="*/ 56 w 68"/>
                <a:gd name="T13" fmla="*/ 73 h 83"/>
                <a:gd name="T14" fmla="*/ 57 w 68"/>
                <a:gd name="T15" fmla="*/ 71 h 83"/>
                <a:gd name="T16" fmla="*/ 57 w 68"/>
                <a:gd name="T17" fmla="*/ 62 h 83"/>
                <a:gd name="T18" fmla="*/ 2 w 68"/>
                <a:gd name="T19" fmla="*/ 7 h 83"/>
                <a:gd name="T20" fmla="*/ 2 w 68"/>
                <a:gd name="T21" fmla="*/ 1 h 83"/>
                <a:gd name="T22" fmla="*/ 7 w 68"/>
                <a:gd name="T23" fmla="*/ 1 h 83"/>
                <a:gd name="T24" fmla="*/ 63 w 68"/>
                <a:gd name="T25" fmla="*/ 57 h 83"/>
                <a:gd name="T26" fmla="*/ 63 w 68"/>
                <a:gd name="T27" fmla="*/ 77 h 83"/>
                <a:gd name="T28" fmla="*/ 61 w 68"/>
                <a:gd name="T29" fmla="*/ 78 h 83"/>
                <a:gd name="T30" fmla="*/ 51 w 68"/>
                <a:gd name="T3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83">
                  <a:moveTo>
                    <a:pt x="51" y="83"/>
                  </a:moveTo>
                  <a:cubicBezTo>
                    <a:pt x="47" y="83"/>
                    <a:pt x="44" y="81"/>
                    <a:pt x="41" y="78"/>
                  </a:cubicBezTo>
                  <a:cubicBezTo>
                    <a:pt x="40" y="77"/>
                    <a:pt x="40" y="77"/>
                    <a:pt x="40" y="77"/>
                  </a:cubicBezTo>
                  <a:cubicBezTo>
                    <a:pt x="38" y="76"/>
                    <a:pt x="38" y="73"/>
                    <a:pt x="40" y="72"/>
                  </a:cubicBezTo>
                  <a:cubicBezTo>
                    <a:pt x="41" y="70"/>
                    <a:pt x="44" y="70"/>
                    <a:pt x="45" y="72"/>
                  </a:cubicBezTo>
                  <a:cubicBezTo>
                    <a:pt x="46" y="73"/>
                    <a:pt x="46" y="73"/>
                    <a:pt x="46" y="73"/>
                  </a:cubicBezTo>
                  <a:cubicBezTo>
                    <a:pt x="49" y="75"/>
                    <a:pt x="53" y="76"/>
                    <a:pt x="56" y="73"/>
                  </a:cubicBezTo>
                  <a:cubicBezTo>
                    <a:pt x="57" y="71"/>
                    <a:pt x="57" y="71"/>
                    <a:pt x="57" y="71"/>
                  </a:cubicBezTo>
                  <a:cubicBezTo>
                    <a:pt x="60" y="69"/>
                    <a:pt x="60" y="65"/>
                    <a:pt x="57" y="62"/>
                  </a:cubicBezTo>
                  <a:cubicBezTo>
                    <a:pt x="2" y="7"/>
                    <a:pt x="2" y="7"/>
                    <a:pt x="2" y="7"/>
                  </a:cubicBezTo>
                  <a:cubicBezTo>
                    <a:pt x="0" y="5"/>
                    <a:pt x="0" y="3"/>
                    <a:pt x="2" y="1"/>
                  </a:cubicBezTo>
                  <a:cubicBezTo>
                    <a:pt x="3" y="0"/>
                    <a:pt x="6" y="0"/>
                    <a:pt x="7" y="1"/>
                  </a:cubicBezTo>
                  <a:cubicBezTo>
                    <a:pt x="63" y="57"/>
                    <a:pt x="63" y="57"/>
                    <a:pt x="63" y="57"/>
                  </a:cubicBezTo>
                  <a:cubicBezTo>
                    <a:pt x="68" y="62"/>
                    <a:pt x="68" y="71"/>
                    <a:pt x="63" y="77"/>
                  </a:cubicBezTo>
                  <a:cubicBezTo>
                    <a:pt x="61" y="78"/>
                    <a:pt x="61" y="78"/>
                    <a:pt x="61" y="78"/>
                  </a:cubicBezTo>
                  <a:cubicBezTo>
                    <a:pt x="58" y="81"/>
                    <a:pt x="55" y="83"/>
                    <a:pt x="5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51" name="Group 350" title="Eye icon"/>
          <p:cNvGrpSpPr>
            <a:grpSpLocks noChangeAspect="1"/>
          </p:cNvGrpSpPr>
          <p:nvPr/>
        </p:nvGrpSpPr>
        <p:grpSpPr bwMode="auto">
          <a:xfrm>
            <a:off x="2600753" y="2352699"/>
            <a:ext cx="818062" cy="526277"/>
            <a:chOff x="731" y="5671"/>
            <a:chExt cx="614" cy="395"/>
          </a:xfrm>
          <a:solidFill>
            <a:schemeClr val="accent1"/>
          </a:solidFill>
        </p:grpSpPr>
        <p:sp>
          <p:nvSpPr>
            <p:cNvPr id="52" name="Freeform 351"/>
            <p:cNvSpPr>
              <a:spLocks noEditPoints="1"/>
            </p:cNvSpPr>
            <p:nvPr/>
          </p:nvSpPr>
          <p:spPr bwMode="auto">
            <a:xfrm>
              <a:off x="731" y="5671"/>
              <a:ext cx="614" cy="395"/>
            </a:xfrm>
            <a:custGeom>
              <a:avLst/>
              <a:gdLst>
                <a:gd name="T0" fmla="*/ 106 w 212"/>
                <a:gd name="T1" fmla="*/ 136 h 136"/>
                <a:gd name="T2" fmla="*/ 25 w 212"/>
                <a:gd name="T3" fmla="*/ 101 h 136"/>
                <a:gd name="T4" fmla="*/ 0 w 212"/>
                <a:gd name="T5" fmla="*/ 65 h 136"/>
                <a:gd name="T6" fmla="*/ 0 w 212"/>
                <a:gd name="T7" fmla="*/ 62 h 136"/>
                <a:gd name="T8" fmla="*/ 24 w 212"/>
                <a:gd name="T9" fmla="*/ 31 h 136"/>
                <a:gd name="T10" fmla="*/ 106 w 212"/>
                <a:gd name="T11" fmla="*/ 0 h 136"/>
                <a:gd name="T12" fmla="*/ 188 w 212"/>
                <a:gd name="T13" fmla="*/ 31 h 136"/>
                <a:gd name="T14" fmla="*/ 211 w 212"/>
                <a:gd name="T15" fmla="*/ 62 h 136"/>
                <a:gd name="T16" fmla="*/ 211 w 212"/>
                <a:gd name="T17" fmla="*/ 65 h 136"/>
                <a:gd name="T18" fmla="*/ 187 w 212"/>
                <a:gd name="T19" fmla="*/ 101 h 136"/>
                <a:gd name="T20" fmla="*/ 106 w 212"/>
                <a:gd name="T21" fmla="*/ 136 h 136"/>
                <a:gd name="T22" fmla="*/ 8 w 212"/>
                <a:gd name="T23" fmla="*/ 63 h 136"/>
                <a:gd name="T24" fmla="*/ 106 w 212"/>
                <a:gd name="T25" fmla="*/ 129 h 136"/>
                <a:gd name="T26" fmla="*/ 204 w 212"/>
                <a:gd name="T27" fmla="*/ 63 h 136"/>
                <a:gd name="T28" fmla="*/ 182 w 212"/>
                <a:gd name="T29" fmla="*/ 36 h 136"/>
                <a:gd name="T30" fmla="*/ 106 w 212"/>
                <a:gd name="T31" fmla="*/ 8 h 136"/>
                <a:gd name="T32" fmla="*/ 8 w 212"/>
                <a:gd name="T33"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36">
                  <a:moveTo>
                    <a:pt x="106" y="136"/>
                  </a:moveTo>
                  <a:cubicBezTo>
                    <a:pt x="67" y="136"/>
                    <a:pt x="40" y="117"/>
                    <a:pt x="25" y="101"/>
                  </a:cubicBezTo>
                  <a:cubicBezTo>
                    <a:pt x="8" y="83"/>
                    <a:pt x="1" y="66"/>
                    <a:pt x="0" y="65"/>
                  </a:cubicBezTo>
                  <a:cubicBezTo>
                    <a:pt x="0" y="64"/>
                    <a:pt x="0" y="63"/>
                    <a:pt x="0" y="62"/>
                  </a:cubicBezTo>
                  <a:cubicBezTo>
                    <a:pt x="1" y="61"/>
                    <a:pt x="8" y="46"/>
                    <a:pt x="24" y="31"/>
                  </a:cubicBezTo>
                  <a:cubicBezTo>
                    <a:pt x="40" y="17"/>
                    <a:pt x="67" y="0"/>
                    <a:pt x="106" y="0"/>
                  </a:cubicBezTo>
                  <a:cubicBezTo>
                    <a:pt x="146" y="0"/>
                    <a:pt x="173" y="17"/>
                    <a:pt x="188" y="31"/>
                  </a:cubicBezTo>
                  <a:cubicBezTo>
                    <a:pt x="204" y="46"/>
                    <a:pt x="211" y="61"/>
                    <a:pt x="211" y="62"/>
                  </a:cubicBezTo>
                  <a:cubicBezTo>
                    <a:pt x="212" y="63"/>
                    <a:pt x="212" y="64"/>
                    <a:pt x="211" y="65"/>
                  </a:cubicBezTo>
                  <a:cubicBezTo>
                    <a:pt x="211" y="66"/>
                    <a:pt x="203" y="83"/>
                    <a:pt x="187" y="101"/>
                  </a:cubicBezTo>
                  <a:cubicBezTo>
                    <a:pt x="171" y="117"/>
                    <a:pt x="145" y="136"/>
                    <a:pt x="106" y="136"/>
                  </a:cubicBezTo>
                  <a:close/>
                  <a:moveTo>
                    <a:pt x="8" y="63"/>
                  </a:moveTo>
                  <a:cubicBezTo>
                    <a:pt x="13" y="74"/>
                    <a:pt x="43" y="129"/>
                    <a:pt x="106" y="129"/>
                  </a:cubicBezTo>
                  <a:cubicBezTo>
                    <a:pt x="169" y="129"/>
                    <a:pt x="199" y="73"/>
                    <a:pt x="204" y="63"/>
                  </a:cubicBezTo>
                  <a:cubicBezTo>
                    <a:pt x="201" y="59"/>
                    <a:pt x="195" y="48"/>
                    <a:pt x="182" y="36"/>
                  </a:cubicBezTo>
                  <a:cubicBezTo>
                    <a:pt x="162" y="17"/>
                    <a:pt x="136" y="8"/>
                    <a:pt x="106" y="8"/>
                  </a:cubicBezTo>
                  <a:cubicBezTo>
                    <a:pt x="41" y="8"/>
                    <a:pt x="13" y="54"/>
                    <a:pt x="8"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3" name="Freeform 352"/>
            <p:cNvSpPr>
              <a:spLocks noEditPoints="1"/>
            </p:cNvSpPr>
            <p:nvPr/>
          </p:nvSpPr>
          <p:spPr bwMode="auto">
            <a:xfrm>
              <a:off x="864" y="5680"/>
              <a:ext cx="345" cy="348"/>
            </a:xfrm>
            <a:custGeom>
              <a:avLst/>
              <a:gdLst>
                <a:gd name="T0" fmla="*/ 60 w 119"/>
                <a:gd name="T1" fmla="*/ 120 h 120"/>
                <a:gd name="T2" fmla="*/ 0 w 119"/>
                <a:gd name="T3" fmla="*/ 60 h 120"/>
                <a:gd name="T4" fmla="*/ 60 w 119"/>
                <a:gd name="T5" fmla="*/ 0 h 120"/>
                <a:gd name="T6" fmla="*/ 119 w 119"/>
                <a:gd name="T7" fmla="*/ 60 h 120"/>
                <a:gd name="T8" fmla="*/ 60 w 119"/>
                <a:gd name="T9" fmla="*/ 120 h 120"/>
                <a:gd name="T10" fmla="*/ 60 w 119"/>
                <a:gd name="T11" fmla="*/ 8 h 120"/>
                <a:gd name="T12" fmla="*/ 8 w 119"/>
                <a:gd name="T13" fmla="*/ 60 h 120"/>
                <a:gd name="T14" fmla="*/ 60 w 119"/>
                <a:gd name="T15" fmla="*/ 112 h 120"/>
                <a:gd name="T16" fmla="*/ 112 w 119"/>
                <a:gd name="T17" fmla="*/ 60 h 120"/>
                <a:gd name="T18" fmla="*/ 60 w 119"/>
                <a:gd name="T19"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20">
                  <a:moveTo>
                    <a:pt x="60" y="120"/>
                  </a:moveTo>
                  <a:cubicBezTo>
                    <a:pt x="27" y="120"/>
                    <a:pt x="0" y="93"/>
                    <a:pt x="0" y="60"/>
                  </a:cubicBezTo>
                  <a:cubicBezTo>
                    <a:pt x="0" y="27"/>
                    <a:pt x="27" y="0"/>
                    <a:pt x="60" y="0"/>
                  </a:cubicBezTo>
                  <a:cubicBezTo>
                    <a:pt x="93" y="0"/>
                    <a:pt x="119" y="27"/>
                    <a:pt x="119" y="60"/>
                  </a:cubicBezTo>
                  <a:cubicBezTo>
                    <a:pt x="119" y="93"/>
                    <a:pt x="93" y="120"/>
                    <a:pt x="60" y="120"/>
                  </a:cubicBezTo>
                  <a:close/>
                  <a:moveTo>
                    <a:pt x="60" y="8"/>
                  </a:moveTo>
                  <a:cubicBezTo>
                    <a:pt x="31" y="8"/>
                    <a:pt x="8" y="31"/>
                    <a:pt x="8" y="60"/>
                  </a:cubicBezTo>
                  <a:cubicBezTo>
                    <a:pt x="8" y="89"/>
                    <a:pt x="31" y="112"/>
                    <a:pt x="60" y="112"/>
                  </a:cubicBezTo>
                  <a:cubicBezTo>
                    <a:pt x="88" y="112"/>
                    <a:pt x="112" y="89"/>
                    <a:pt x="112" y="60"/>
                  </a:cubicBezTo>
                  <a:cubicBezTo>
                    <a:pt x="112" y="31"/>
                    <a:pt x="88" y="8"/>
                    <a:pt x="6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4" name="Freeform 353"/>
            <p:cNvSpPr>
              <a:spLocks noEditPoints="1"/>
            </p:cNvSpPr>
            <p:nvPr/>
          </p:nvSpPr>
          <p:spPr bwMode="auto">
            <a:xfrm>
              <a:off x="966" y="5781"/>
              <a:ext cx="141" cy="143"/>
            </a:xfrm>
            <a:custGeom>
              <a:avLst/>
              <a:gdLst>
                <a:gd name="T0" fmla="*/ 25 w 49"/>
                <a:gd name="T1" fmla="*/ 49 h 49"/>
                <a:gd name="T2" fmla="*/ 0 w 49"/>
                <a:gd name="T3" fmla="*/ 25 h 49"/>
                <a:gd name="T4" fmla="*/ 25 w 49"/>
                <a:gd name="T5" fmla="*/ 0 h 49"/>
                <a:gd name="T6" fmla="*/ 49 w 49"/>
                <a:gd name="T7" fmla="*/ 25 h 49"/>
                <a:gd name="T8" fmla="*/ 25 w 49"/>
                <a:gd name="T9" fmla="*/ 49 h 49"/>
                <a:gd name="T10" fmla="*/ 25 w 49"/>
                <a:gd name="T11" fmla="*/ 8 h 49"/>
                <a:gd name="T12" fmla="*/ 8 w 49"/>
                <a:gd name="T13" fmla="*/ 25 h 49"/>
                <a:gd name="T14" fmla="*/ 25 w 49"/>
                <a:gd name="T15" fmla="*/ 42 h 49"/>
                <a:gd name="T16" fmla="*/ 42 w 49"/>
                <a:gd name="T17" fmla="*/ 25 h 49"/>
                <a:gd name="T18" fmla="*/ 25 w 49"/>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8"/>
                  </a:moveTo>
                  <a:cubicBezTo>
                    <a:pt x="15" y="8"/>
                    <a:pt x="8" y="16"/>
                    <a:pt x="8" y="25"/>
                  </a:cubicBezTo>
                  <a:cubicBezTo>
                    <a:pt x="8" y="34"/>
                    <a:pt x="15" y="42"/>
                    <a:pt x="25" y="42"/>
                  </a:cubicBezTo>
                  <a:cubicBezTo>
                    <a:pt x="34" y="42"/>
                    <a:pt x="42" y="34"/>
                    <a:pt x="42" y="25"/>
                  </a:cubicBezTo>
                  <a:cubicBezTo>
                    <a:pt x="42" y="16"/>
                    <a:pt x="34" y="8"/>
                    <a:pt x="2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spTree>
    <p:extLst>
      <p:ext uri="{BB962C8B-B14F-4D97-AF65-F5344CB8AC3E}">
        <p14:creationId xmlns:p14="http://schemas.microsoft.com/office/powerpoint/2010/main" val="64483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2E2DD6-D1B7-1E4E-ABE3-9A4B54B855DF}"/>
              </a:ext>
            </a:extLst>
          </p:cNvPr>
          <p:cNvSpPr txBox="1"/>
          <p:nvPr/>
        </p:nvSpPr>
        <p:spPr>
          <a:xfrm>
            <a:off x="2286000" y="2286000"/>
            <a:ext cx="7620000" cy="1754326"/>
          </a:xfrm>
          <a:prstGeom prst="rect">
            <a:avLst/>
          </a:prstGeom>
          <a:noFill/>
        </p:spPr>
        <p:txBody>
          <a:bodyPr wrap="square" rtlCol="0">
            <a:spAutoFit/>
          </a:bodyPr>
          <a:lstStyle/>
          <a:p>
            <a:pPr algn="ctr"/>
            <a:r>
              <a:rPr lang="en-US" sz="5400" dirty="0">
                <a:latin typeface="+mj-lt"/>
                <a:ea typeface="Lato Semibold" panose="020F0502020204030203" pitchFamily="34" charset="0"/>
                <a:cs typeface="Lato Semibold" panose="020F0502020204030203" pitchFamily="34" charset="0"/>
              </a:rPr>
              <a:t>Identify your own needs and practice assertiveness.</a:t>
            </a:r>
            <a:endParaRPr lang="ru-RU" sz="5400" dirty="0">
              <a:latin typeface="+mj-lt"/>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413869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Let’s</a:t>
            </a:r>
            <a:r>
              <a:rPr lang="en-US" sz="3000" dirty="0"/>
              <a:t> practice: What would you do?  </a:t>
            </a:r>
          </a:p>
        </p:txBody>
      </p:sp>
      <p:sp>
        <p:nvSpPr>
          <p:cNvPr id="5" name="Slide Number Placeholder 1"/>
          <p:cNvSpPr>
            <a:spLocks noGrp="1"/>
          </p:cNvSpPr>
          <p:nvPr>
            <p:ph type="sldNum" sz="quarter" idx="4294967295"/>
          </p:nvPr>
        </p:nvSpPr>
        <p:spPr>
          <a:xfrm>
            <a:off x="11442192" y="6400800"/>
            <a:ext cx="381000" cy="244475"/>
          </a:xfrm>
        </p:spPr>
        <p:txBody>
          <a:bodyPr/>
          <a:lstStyle/>
          <a:p>
            <a:pPr>
              <a:defRPr/>
            </a:pPr>
            <a:fld id="{485C39CC-EE39-D443-B36F-C90C146C8057}" type="slidenum">
              <a:rPr lang="en-US">
                <a:solidFill>
                  <a:srgbClr val="C8C8C8"/>
                </a:solidFill>
              </a:rPr>
              <a:pPr>
                <a:defRPr/>
              </a:pPr>
              <a:t>18</a:t>
            </a:fld>
            <a:endParaRPr lang="en-US" dirty="0">
              <a:solidFill>
                <a:srgbClr val="C8C8C8"/>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2638" y="1447800"/>
            <a:ext cx="7083716" cy="4724386"/>
          </a:xfrm>
          <a:prstGeom prst="rect">
            <a:avLst/>
          </a:prstGeom>
        </p:spPr>
      </p:pic>
    </p:spTree>
    <p:extLst>
      <p:ext uri="{BB962C8B-B14F-4D97-AF65-F5344CB8AC3E}">
        <p14:creationId xmlns:p14="http://schemas.microsoft.com/office/powerpoint/2010/main" val="406143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US" sz="3200" dirty="0"/>
              <a:t>Key takeaways</a:t>
            </a:r>
            <a:endParaRPr lang="en-US" sz="3200" b="1" dirty="0">
              <a:solidFill>
                <a:srgbClr val="FF0000"/>
              </a:solidFill>
            </a:endParaRPr>
          </a:p>
        </p:txBody>
      </p:sp>
      <p:sp>
        <p:nvSpPr>
          <p:cNvPr id="20483" name="Rectangle 3"/>
          <p:cNvSpPr>
            <a:spLocks noGrp="1" noChangeArrowheads="1"/>
          </p:cNvSpPr>
          <p:nvPr>
            <p:ph type="body" idx="4294967295"/>
          </p:nvPr>
        </p:nvSpPr>
        <p:spPr>
          <a:xfrm>
            <a:off x="1199556" y="1011655"/>
            <a:ext cx="10623636" cy="4333875"/>
          </a:xfrm>
        </p:spPr>
        <p:txBody>
          <a:bodyPr>
            <a:normAutofit/>
          </a:bodyPr>
          <a:lstStyle/>
          <a:p>
            <a:pPr marL="285750" indent="-285750" fontAlgn="base">
              <a:buSzPct val="80000"/>
              <a:buFont typeface="Arial" panose="020B0604020202020204" pitchFamily="34" charset="0"/>
              <a:buChar char="•"/>
            </a:pPr>
            <a:r>
              <a:rPr lang="en-US" dirty="0"/>
              <a:t>Acknowledge that stress levels have increased for many people during the pandemic and other challenging situations we are living through in our homes and communities.</a:t>
            </a:r>
          </a:p>
          <a:p>
            <a:pPr marL="285750" indent="-285750" fontAlgn="base">
              <a:buSzPct val="80000"/>
              <a:buFont typeface="Arial" panose="020B0604020202020204" pitchFamily="34" charset="0"/>
              <a:buChar char="•"/>
            </a:pPr>
            <a:endParaRPr lang="en-US" dirty="0"/>
          </a:p>
          <a:p>
            <a:pPr marL="285750" indent="-285750" fontAlgn="base">
              <a:buSzPct val="80000"/>
              <a:buFont typeface="Arial" panose="020B0604020202020204" pitchFamily="34" charset="0"/>
              <a:buChar char="•"/>
            </a:pPr>
            <a:r>
              <a:rPr lang="en-US" dirty="0"/>
              <a:t>Be patient with yourself and others as you return to the workplace and adapt to new routines.</a:t>
            </a:r>
          </a:p>
          <a:p>
            <a:pPr fontAlgn="base">
              <a:buSzPct val="80000"/>
            </a:pPr>
            <a:endParaRPr lang="en-US" dirty="0"/>
          </a:p>
          <a:p>
            <a:pPr marL="285750" indent="-285750" fontAlgn="base">
              <a:buSzPct val="80000"/>
              <a:buFont typeface="Arial" panose="020B0604020202020204" pitchFamily="34" charset="0"/>
              <a:buChar char="•"/>
            </a:pPr>
            <a:r>
              <a:rPr lang="en-US" dirty="0"/>
              <a:t>Opt for effective communication strategies to reduce conflict.</a:t>
            </a:r>
          </a:p>
          <a:p>
            <a:pPr fontAlgn="base">
              <a:buSzPct val="80000"/>
            </a:pPr>
            <a:endParaRPr lang="en-US" dirty="0"/>
          </a:p>
          <a:p>
            <a:pPr marL="285750" indent="-285750" fontAlgn="base">
              <a:buSzPct val="80000"/>
              <a:buFont typeface="Arial" panose="020B0604020202020204" pitchFamily="34" charset="0"/>
              <a:buChar char="•"/>
            </a:pPr>
            <a:r>
              <a:rPr lang="en-US" dirty="0"/>
              <a:t>Remember to lean on your company’s EAP for help with emotional well-being and interpersonal concerns related to returning to the workplace.</a:t>
            </a:r>
          </a:p>
          <a:p>
            <a:pPr marL="0" lvl="1" indent="0" fontAlgn="base">
              <a:buSzPct val="80000"/>
              <a:buNone/>
            </a:pPr>
            <a:endParaRPr lang="en-US" dirty="0">
              <a:solidFill>
                <a:srgbClr val="000000"/>
              </a:solidFill>
            </a:endParaRPr>
          </a:p>
        </p:txBody>
      </p:sp>
      <p:sp>
        <p:nvSpPr>
          <p:cNvPr id="3" name="Slide Number Placeholder 2"/>
          <p:cNvSpPr>
            <a:spLocks noGrp="1"/>
          </p:cNvSpPr>
          <p:nvPr>
            <p:ph type="sldNum" sz="quarter" idx="4294967295"/>
          </p:nvPr>
        </p:nvSpPr>
        <p:spPr>
          <a:xfrm>
            <a:off x="11442192" y="6324600"/>
            <a:ext cx="381000" cy="244475"/>
          </a:xfrm>
        </p:spPr>
        <p:txBody>
          <a:bodyPr/>
          <a:lstStyle/>
          <a:p>
            <a:fld id="{7D1925D7-C5CF-4574-9446-2AA0327C58B7}" type="slidenum">
              <a:rPr lang="en-US" smtClean="0"/>
              <a:pPr/>
              <a:t>19</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3657600"/>
            <a:ext cx="3662283" cy="2441522"/>
          </a:xfrm>
          <a:prstGeom prst="rect">
            <a:avLst/>
          </a:prstGeom>
        </p:spPr>
      </p:pic>
    </p:spTree>
    <p:extLst>
      <p:ext uri="{BB962C8B-B14F-4D97-AF65-F5344CB8AC3E}">
        <p14:creationId xmlns:p14="http://schemas.microsoft.com/office/powerpoint/2010/main" val="94370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sz="3000" dirty="0">
                <a:solidFill>
                  <a:srgbClr val="5C9A1B"/>
                </a:solidFill>
              </a:rPr>
              <a:t>What we’ll discuss today: </a:t>
            </a:r>
            <a:endParaRPr lang="en-US" sz="3000" b="1" dirty="0">
              <a:solidFill>
                <a:srgbClr val="5C9A1B"/>
              </a:solidFill>
            </a:endParaRPr>
          </a:p>
        </p:txBody>
      </p:sp>
      <p:sp>
        <p:nvSpPr>
          <p:cNvPr id="8195" name="Rectangle 3"/>
          <p:cNvSpPr>
            <a:spLocks noGrp="1" noChangeArrowheads="1"/>
          </p:cNvSpPr>
          <p:nvPr>
            <p:ph type="body" sz="quarter" idx="4294967295"/>
          </p:nvPr>
        </p:nvSpPr>
        <p:spPr>
          <a:xfrm>
            <a:off x="1371600" y="1524000"/>
            <a:ext cx="8905875" cy="4572000"/>
          </a:xfrm>
        </p:spPr>
        <p:txBody>
          <a:bodyPr>
            <a:normAutofit/>
          </a:bodyPr>
          <a:lstStyle/>
          <a:p>
            <a:pPr lvl="1" fontAlgn="base">
              <a:buClr>
                <a:srgbClr val="78BE20"/>
              </a:buClr>
            </a:pPr>
            <a:r>
              <a:rPr lang="en-US" sz="1800" dirty="0">
                <a:solidFill>
                  <a:srgbClr val="53575A"/>
                </a:solidFill>
              </a:rPr>
              <a:t> The impact of COVID-19 </a:t>
            </a:r>
          </a:p>
          <a:p>
            <a:pPr lvl="1" fontAlgn="base">
              <a:buClr>
                <a:srgbClr val="78BE20"/>
              </a:buClr>
            </a:pPr>
            <a:r>
              <a:rPr lang="en-US" sz="1800" dirty="0">
                <a:solidFill>
                  <a:srgbClr val="53575A"/>
                </a:solidFill>
              </a:rPr>
              <a:t> Understanding your organization’s COVID-19 protocols and expectations</a:t>
            </a:r>
          </a:p>
          <a:p>
            <a:pPr lvl="1" fontAlgn="base">
              <a:buClr>
                <a:srgbClr val="78BE20"/>
              </a:buClr>
            </a:pPr>
            <a:r>
              <a:rPr lang="en-US" sz="1800" dirty="0">
                <a:solidFill>
                  <a:srgbClr val="53575A"/>
                </a:solidFill>
              </a:rPr>
              <a:t> Managing emotions around going back to the workplace</a:t>
            </a:r>
          </a:p>
          <a:p>
            <a:pPr lvl="1" fontAlgn="base">
              <a:buClr>
                <a:srgbClr val="78BE20"/>
              </a:buClr>
            </a:pPr>
            <a:r>
              <a:rPr lang="en-US" sz="1800" dirty="0">
                <a:solidFill>
                  <a:srgbClr val="53575A"/>
                </a:solidFill>
              </a:rPr>
              <a:t> Adapting to new routines and expectations</a:t>
            </a:r>
          </a:p>
          <a:p>
            <a:pPr lvl="1" fontAlgn="base">
              <a:buClr>
                <a:srgbClr val="78BE20"/>
              </a:buClr>
            </a:pPr>
            <a:r>
              <a:rPr lang="en-US" sz="1800" dirty="0">
                <a:solidFill>
                  <a:srgbClr val="53575A"/>
                </a:solidFill>
              </a:rPr>
              <a:t> Communicating effectively given workplace changes </a:t>
            </a:r>
          </a:p>
          <a:p>
            <a:pPr lvl="1" fontAlgn="base">
              <a:buClr>
                <a:srgbClr val="78BE20"/>
              </a:buClr>
            </a:pPr>
            <a:r>
              <a:rPr lang="en-US" sz="1800" dirty="0">
                <a:solidFill>
                  <a:srgbClr val="53575A"/>
                </a:solidFill>
              </a:rPr>
              <a:t> Balancing your needs with the needs of co-workers</a:t>
            </a:r>
          </a:p>
          <a:p>
            <a:pPr lvl="1" fontAlgn="base">
              <a:buClr>
                <a:srgbClr val="78BE20"/>
              </a:buClr>
            </a:pPr>
            <a:r>
              <a:rPr lang="en-US" sz="1800" dirty="0">
                <a:solidFill>
                  <a:srgbClr val="53575A"/>
                </a:solidFill>
              </a:rPr>
              <a:t> Resolving conflict</a:t>
            </a:r>
          </a:p>
          <a:p>
            <a:pPr lvl="1" fontAlgn="base">
              <a:buClr>
                <a:srgbClr val="78BE20"/>
              </a:buClr>
            </a:pPr>
            <a:r>
              <a:rPr lang="en-US" sz="1800" dirty="0">
                <a:solidFill>
                  <a:srgbClr val="53575A"/>
                </a:solidFill>
              </a:rPr>
              <a:t> Resources for additional support</a:t>
            </a:r>
          </a:p>
          <a:p>
            <a:pPr lvl="1" fontAlgn="base">
              <a:buClr>
                <a:srgbClr val="78BE20"/>
              </a:buClr>
            </a:pPr>
            <a:endParaRPr lang="en-US" sz="1800" dirty="0">
              <a:solidFill>
                <a:srgbClr val="53575A"/>
              </a:solidFill>
              <a:latin typeface="Calibri" panose="020F0502020204030204"/>
            </a:endParaRPr>
          </a:p>
          <a:p>
            <a:pPr lvl="1" fontAlgn="base">
              <a:buClr>
                <a:srgbClr val="78BE20"/>
              </a:buClr>
            </a:pPr>
            <a:endParaRPr lang="en-US" sz="1800" dirty="0">
              <a:solidFill>
                <a:srgbClr val="53575A"/>
              </a:solidFill>
              <a:latin typeface="Calibri" panose="020F0502020204030204"/>
            </a:endParaRPr>
          </a:p>
          <a:p>
            <a:pPr lvl="1" fontAlgn="base">
              <a:buClr>
                <a:srgbClr val="78BE20"/>
              </a:buClr>
            </a:pPr>
            <a:endParaRPr lang="en-US" sz="1800" dirty="0">
              <a:solidFill>
                <a:srgbClr val="53575A"/>
              </a:solidFill>
              <a:latin typeface="Calibri" panose="020F0502020204030204"/>
            </a:endParaRPr>
          </a:p>
        </p:txBody>
      </p:sp>
      <p:sp>
        <p:nvSpPr>
          <p:cNvPr id="3" name="Slide Number Placeholder 2"/>
          <p:cNvSpPr>
            <a:spLocks noGrp="1"/>
          </p:cNvSpPr>
          <p:nvPr>
            <p:ph type="sldNum" sz="quarter" idx="4294967295"/>
          </p:nvPr>
        </p:nvSpPr>
        <p:spPr>
          <a:xfrm>
            <a:off x="10972800" y="6248400"/>
            <a:ext cx="1219200" cy="304800"/>
          </a:xfrm>
        </p:spPr>
        <p:txBody>
          <a:bodyPr/>
          <a:lstStyle/>
          <a:p>
            <a:fld id="{7D1925D7-C5CF-4574-9446-2AA0327C58B7}"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How EAP and Work-Life Services helps</a:t>
            </a:r>
          </a:p>
        </p:txBody>
      </p:sp>
      <p:sp>
        <p:nvSpPr>
          <p:cNvPr id="4" name="Slide Number Placeholder 3"/>
          <p:cNvSpPr>
            <a:spLocks noGrp="1"/>
          </p:cNvSpPr>
          <p:nvPr>
            <p:ph type="sldNum" sz="quarter" idx="4294967295"/>
          </p:nvPr>
        </p:nvSpPr>
        <p:spPr>
          <a:xfrm>
            <a:off x="11442192" y="6477000"/>
            <a:ext cx="381000" cy="244475"/>
          </a:xfrm>
        </p:spPr>
        <p:txBody>
          <a:bodyPr/>
          <a:lstStyle/>
          <a:p>
            <a:fld id="{7D1925D7-C5CF-4574-9446-2AA0327C58B7}" type="slidenum">
              <a:rPr lang="en-US" smtClean="0"/>
              <a:pPr/>
              <a:t>20</a:t>
            </a:fld>
            <a:endParaRPr lang="en-US" dirty="0"/>
          </a:p>
        </p:txBody>
      </p:sp>
      <p:sp>
        <p:nvSpPr>
          <p:cNvPr id="5" name="Rectangle 3"/>
          <p:cNvSpPr txBox="1">
            <a:spLocks noChangeArrowheads="1"/>
          </p:cNvSpPr>
          <p:nvPr/>
        </p:nvSpPr>
        <p:spPr>
          <a:xfrm>
            <a:off x="990600" y="969264"/>
            <a:ext cx="8763000" cy="4724400"/>
          </a:xfrm>
          <a:prstGeom prst="rect">
            <a:avLst/>
          </a:prstGeom>
        </p:spPr>
        <p:txBody>
          <a:bodyPr vert="horz" lIns="0" tIns="0" rIns="0" bIns="0" rtlCol="0">
            <a:noAutofit/>
          </a:bodyPr>
          <a:lstStyle>
            <a:lvl1pPr marL="228600" indent="-228600"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
                <a:schemeClr val="bg2"/>
              </a:buClr>
              <a:buSzPct val="80000"/>
              <a:buFont typeface="BentonSansF Book" pitchFamily="50" charset="0"/>
              <a:buChar char="–"/>
              <a:defRPr sz="24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24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24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167" lvl="1" indent="-137167" defTabSz="685835">
              <a:spcBef>
                <a:spcPts val="300"/>
              </a:spcBef>
              <a:spcAft>
                <a:spcPts val="300"/>
              </a:spcAft>
              <a:buClr>
                <a:schemeClr val="accent1"/>
              </a:buClr>
              <a:buFont typeface="Arial" panose="020B0604020202020204" pitchFamily="34" charset="0"/>
              <a:buChar char="•"/>
            </a:pPr>
            <a:r>
              <a:rPr lang="en-US" sz="1800" dirty="0">
                <a:latin typeface="+mj-lt"/>
              </a:rPr>
              <a:t>Support for people impacted by concerns about health, emotional well-being and disruption of daily life</a:t>
            </a:r>
          </a:p>
          <a:p>
            <a:pPr marL="137167" lvl="1" indent="-137167" defTabSz="685835">
              <a:spcBef>
                <a:spcPts val="300"/>
              </a:spcBef>
              <a:spcAft>
                <a:spcPts val="300"/>
              </a:spcAft>
              <a:buClr>
                <a:schemeClr val="accent1"/>
              </a:buClr>
              <a:buFont typeface="Arial" panose="020B0604020202020204" pitchFamily="34" charset="0"/>
              <a:buChar char="•"/>
            </a:pPr>
            <a:r>
              <a:rPr lang="en-US" sz="1800" dirty="0">
                <a:latin typeface="+mj-lt"/>
              </a:rPr>
              <a:t>Support and guidance for personal and workplace communication and relationship issues</a:t>
            </a:r>
          </a:p>
          <a:p>
            <a:pPr marL="137167" lvl="1" indent="-137167" defTabSz="685835">
              <a:spcBef>
                <a:spcPts val="300"/>
              </a:spcBef>
              <a:spcAft>
                <a:spcPts val="300"/>
              </a:spcAft>
              <a:buClr>
                <a:schemeClr val="accent1"/>
              </a:buClr>
              <a:buFont typeface="Arial" panose="020B0604020202020204" pitchFamily="34" charset="0"/>
              <a:buChar char="•"/>
            </a:pPr>
            <a:r>
              <a:rPr lang="en-US" sz="1800" dirty="0">
                <a:latin typeface="+mj-lt"/>
              </a:rPr>
              <a:t>Mental health support (e.g., depression, anxiety, extreme stress) and/or substance abuse issues heightened by the event</a:t>
            </a:r>
          </a:p>
          <a:p>
            <a:pPr marL="137167" lvl="1" indent="-137167" defTabSz="685835">
              <a:spcBef>
                <a:spcPts val="300"/>
              </a:spcBef>
              <a:spcAft>
                <a:spcPts val="300"/>
              </a:spcAft>
              <a:buClr>
                <a:schemeClr val="accent1"/>
              </a:buClr>
              <a:buFont typeface="Arial" panose="020B0604020202020204" pitchFamily="34" charset="0"/>
              <a:buChar char="•"/>
            </a:pPr>
            <a:r>
              <a:rPr lang="en-US" sz="1800" dirty="0">
                <a:latin typeface="+mj-lt"/>
              </a:rPr>
              <a:t>Mental health support through EAP or community resources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3674773"/>
            <a:ext cx="3949700" cy="2595181"/>
          </a:xfrm>
          <a:prstGeom prst="rect">
            <a:avLst/>
          </a:prstGeom>
        </p:spPr>
      </p:pic>
    </p:spTree>
    <p:extLst>
      <p:ext uri="{BB962C8B-B14F-4D97-AF65-F5344CB8AC3E}">
        <p14:creationId xmlns:p14="http://schemas.microsoft.com/office/powerpoint/2010/main" val="1054225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5C9A1B"/>
                </a:solidFill>
              </a:rPr>
              <a:t>Humana Employee Assistance Program (EAP)</a:t>
            </a:r>
          </a:p>
        </p:txBody>
      </p:sp>
      <p:sp>
        <p:nvSpPr>
          <p:cNvPr id="4" name="Slide Number Placeholder 3"/>
          <p:cNvSpPr>
            <a:spLocks noGrp="1"/>
          </p:cNvSpPr>
          <p:nvPr>
            <p:ph type="sldNum" sz="quarter" idx="10"/>
          </p:nvPr>
        </p:nvSpPr>
        <p:spPr/>
        <p:txBody>
          <a:bodyPr/>
          <a:lstStyle/>
          <a:p>
            <a:fld id="{485C39CC-EE39-D443-B36F-C90C146C8057}" type="slidenum">
              <a:rPr lang="en-US" smtClean="0"/>
              <a:pPr/>
              <a:t>21</a:t>
            </a:fld>
            <a:endParaRPr lang="en-US" dirty="0"/>
          </a:p>
        </p:txBody>
      </p:sp>
      <p:sp>
        <p:nvSpPr>
          <p:cNvPr id="6" name="Content Placeholder 2"/>
          <p:cNvSpPr>
            <a:spLocks noGrp="1"/>
          </p:cNvSpPr>
          <p:nvPr>
            <p:ph idx="1"/>
          </p:nvPr>
        </p:nvSpPr>
        <p:spPr>
          <a:xfrm>
            <a:off x="1981200" y="1600201"/>
            <a:ext cx="8229600" cy="4525963"/>
          </a:xfrm>
        </p:spPr>
        <p:txBody>
          <a:bodyPr>
            <a:normAutofit/>
          </a:bodyPr>
          <a:lstStyle/>
          <a:p>
            <a:r>
              <a:rPr lang="en-US" sz="2800" dirty="0">
                <a:solidFill>
                  <a:srgbClr val="AA005F"/>
                </a:solidFill>
              </a:rPr>
              <a:t>Humana EAP is a free, convenient and  confidential service  available to you and members of your household.</a:t>
            </a:r>
            <a:endParaRPr lang="en-US" sz="2800" dirty="0"/>
          </a:p>
          <a:p>
            <a:pPr algn="ctr"/>
            <a:r>
              <a:rPr lang="en-US" sz="2800" dirty="0"/>
              <a:t>Call</a:t>
            </a:r>
            <a:r>
              <a:rPr lang="en-US" sz="2800" b="1" dirty="0"/>
              <a:t> 888-673-1153</a:t>
            </a:r>
          </a:p>
          <a:p>
            <a:pPr algn="ctr">
              <a:spcBef>
                <a:spcPts val="1200"/>
              </a:spcBef>
            </a:pPr>
            <a:r>
              <a:rPr lang="en-US" sz="2800" dirty="0"/>
              <a:t>or visit</a:t>
            </a:r>
          </a:p>
          <a:p>
            <a:pPr algn="ctr">
              <a:spcBef>
                <a:spcPts val="1200"/>
              </a:spcBef>
            </a:pPr>
            <a:r>
              <a:rPr lang="en-US" sz="2800" b="1" dirty="0"/>
              <a:t>Humana.com/eap</a:t>
            </a:r>
          </a:p>
          <a:p>
            <a:pPr algn="ctr"/>
            <a:r>
              <a:rPr lang="en-US" sz="2800" dirty="0"/>
              <a:t>Username: columbia</a:t>
            </a:r>
          </a:p>
          <a:p>
            <a:pPr algn="ctr"/>
            <a:r>
              <a:rPr lang="en-US" sz="2800" dirty="0"/>
              <a:t>Password: eap</a:t>
            </a:r>
          </a:p>
          <a:p>
            <a:pPr algn="ctr"/>
            <a:endParaRPr lang="en-US" sz="2800" dirty="0"/>
          </a:p>
          <a:p>
            <a:pPr algn="ctr"/>
            <a:r>
              <a:rPr lang="en-US" sz="1200" dirty="0"/>
              <a:t>Personal information about participants remains confidential according to all applicable state and federal laws </a:t>
            </a:r>
            <a:br>
              <a:rPr lang="en-US" sz="1200" dirty="0"/>
            </a:br>
            <a:r>
              <a:rPr lang="en-US" sz="1200" dirty="0"/>
              <a:t>unless disclosure is required by such laws. Services provided by Humana EAP and Work-Life Services.</a:t>
            </a:r>
          </a:p>
        </p:txBody>
      </p:sp>
    </p:spTree>
    <p:extLst>
      <p:ext uri="{BB962C8B-B14F-4D97-AF65-F5344CB8AC3E}">
        <p14:creationId xmlns:p14="http://schemas.microsoft.com/office/powerpoint/2010/main" val="33947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0"/>
          </p:nvPr>
        </p:nvSpPr>
        <p:spPr>
          <a:prstGeom prst="rect">
            <a:avLst/>
          </a:prstGeom>
        </p:spPr>
        <p:txBody>
          <a:bodyPr vert="horz" wrap="square" lIns="91440" tIns="45720" rIns="0" bIns="45720" rtlCol="0" anchor="ctr">
            <a:noAutofit/>
          </a:bodyPr>
          <a:lstStyle>
            <a:lvl1pPr algn="r">
              <a:defRPr sz="1000">
                <a:solidFill>
                  <a:srgbClr val="6D6D66"/>
                </a:solidFill>
              </a:defRPr>
            </a:lvl1pPr>
          </a:lstStyle>
          <a:p>
            <a:fld id="{485C39CC-EE39-D443-B36F-C90C146C8057}" type="slidenum">
              <a:rPr lang="en-US" smtClean="0"/>
              <a:pPr/>
              <a:t>22</a:t>
            </a:fld>
            <a:endParaRPr lang="en-US" dirty="0"/>
          </a:p>
        </p:txBody>
      </p:sp>
      <p:sp>
        <p:nvSpPr>
          <p:cNvPr id="13315" name="Rectangle 5"/>
          <p:cNvSpPr>
            <a:spLocks noGrp="1" noChangeArrowheads="1"/>
          </p:cNvSpPr>
          <p:nvPr>
            <p:ph type="title"/>
          </p:nvPr>
        </p:nvSpPr>
        <p:spPr>
          <a:xfrm>
            <a:off x="1981200" y="274638"/>
            <a:ext cx="8229600" cy="868362"/>
          </a:xfrm>
          <a:noFill/>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normAutofit/>
          </a:bodyPr>
          <a:lstStyle/>
          <a:p>
            <a:r>
              <a:rPr lang="en-US" sz="3200" dirty="0">
                <a:solidFill>
                  <a:srgbClr val="5C9D1B"/>
                </a:solidFill>
              </a:rPr>
              <a:t>Humana Employee Assistance Program (EAP)</a:t>
            </a:r>
            <a:endParaRPr lang="en-US" sz="3200" dirty="0">
              <a:solidFill>
                <a:srgbClr val="5C9D1B"/>
              </a:solidFill>
              <a:ea typeface="ＭＳ Ｐゴシック" charset="-128"/>
            </a:endParaRPr>
          </a:p>
        </p:txBody>
      </p:sp>
      <p:sp>
        <p:nvSpPr>
          <p:cNvPr id="7" name="Content Placeholder 2"/>
          <p:cNvSpPr>
            <a:spLocks noGrp="1"/>
          </p:cNvSpPr>
          <p:nvPr>
            <p:ph idx="1"/>
          </p:nvPr>
        </p:nvSpPr>
        <p:spPr>
          <a:xfrm>
            <a:off x="1295400" y="1265238"/>
            <a:ext cx="8915400" cy="4525963"/>
          </a:xfrm>
        </p:spPr>
        <p:txBody>
          <a:bodyPr>
            <a:normAutofit/>
          </a:bodyPr>
          <a:lstStyle/>
          <a:p>
            <a:pPr marL="228600" lvl="1" indent="-228600">
              <a:spcBef>
                <a:spcPts val="1200"/>
              </a:spcBef>
              <a:buFont typeface="Arial" pitchFamily="34" charset="0"/>
              <a:buChar char="•"/>
            </a:pPr>
            <a:r>
              <a:rPr lang="en-US" sz="2400" b="1" dirty="0"/>
              <a:t>Short-term in-person, telephonic and/or video-based counseling </a:t>
            </a:r>
            <a:r>
              <a:rPr lang="en-US" sz="2400" dirty="0"/>
              <a:t>for issues such as relationships, workplace challenges, grief and loss, parenting and many other concerns.</a:t>
            </a:r>
          </a:p>
          <a:p>
            <a:pPr marL="228600" lvl="1" indent="-228600">
              <a:spcBef>
                <a:spcPts val="1200"/>
              </a:spcBef>
              <a:buFont typeface="Arial" pitchFamily="34" charset="0"/>
              <a:buChar char="•"/>
            </a:pPr>
            <a:r>
              <a:rPr lang="en-US" sz="2400" b="1" dirty="0"/>
              <a:t> Adult/Elder Care and Convenience Program</a:t>
            </a:r>
            <a:r>
              <a:rPr lang="en-US" sz="2400" dirty="0"/>
              <a:t>:  This program offers research and referrals for services and resources that help with adult/elder care and everyday needs, like moving, home repairs, pet care, travel and much more. </a:t>
            </a:r>
          </a:p>
          <a:p>
            <a:pPr marL="342900" indent="-342900">
              <a:buClr>
                <a:schemeClr val="accent2">
                  <a:lumMod val="60000"/>
                  <a:lumOff val="40000"/>
                </a:schemeClr>
              </a:buClr>
              <a:buFont typeface="Arial" panose="020B0604020202020204" pitchFamily="34" charset="0"/>
              <a:buChar char="•"/>
            </a:pPr>
            <a:r>
              <a:rPr lang="en-US" b="1" dirty="0"/>
              <a:t>Life Coach</a:t>
            </a:r>
            <a:r>
              <a:rPr lang="en-US" dirty="0"/>
              <a:t>:  Personalized, holistic program that can help you identify and achieve your personal and professional goals.</a:t>
            </a:r>
          </a:p>
          <a:p>
            <a:pPr marL="342900" indent="-342900">
              <a:buClr>
                <a:srgbClr val="92D050"/>
              </a:buClr>
              <a:buFont typeface="Arial" panose="020B0604020202020204" pitchFamily="34" charset="0"/>
              <a:buChar char="•"/>
            </a:pPr>
            <a:r>
              <a:rPr lang="en-US" b="1" dirty="0"/>
              <a:t>Online health and wellness information.</a:t>
            </a:r>
          </a:p>
          <a:p>
            <a:r>
              <a:rPr lang="en-US" dirty="0"/>
              <a:t>Online services such as </a:t>
            </a:r>
            <a:r>
              <a:rPr lang="en-US" b="1" dirty="0"/>
              <a:t>Text4Baby, SpendLess, CaringBridge</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0272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a:xfrm>
            <a:off x="660400" y="228600"/>
            <a:ext cx="11137392" cy="603504"/>
          </a:xfrm>
          <a:noFill/>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noAutofit/>
          </a:bodyPr>
          <a:lstStyle/>
          <a:p>
            <a:r>
              <a:rPr lang="en-US" sz="3000" dirty="0"/>
              <a:t>Resources</a:t>
            </a:r>
          </a:p>
        </p:txBody>
      </p:sp>
      <p:sp>
        <p:nvSpPr>
          <p:cNvPr id="6" name="Slide Number Placeholder 7"/>
          <p:cNvSpPr>
            <a:spLocks noGrp="1"/>
          </p:cNvSpPr>
          <p:nvPr>
            <p:ph type="sldNum" sz="quarter" idx="4294967295"/>
          </p:nvPr>
        </p:nvSpPr>
        <p:spPr>
          <a:xfrm>
            <a:off x="9042400" y="6349075"/>
            <a:ext cx="2844800" cy="365125"/>
          </a:xfrm>
          <a:prstGeom prst="rect">
            <a:avLst/>
          </a:prstGeom>
        </p:spPr>
        <p:txBody>
          <a:bodyPr vert="horz" wrap="square" lIns="68580" tIns="34290" rIns="0" bIns="34290" rtlCol="0" anchor="ctr">
            <a:noAutofit/>
          </a:bodyPr>
          <a:lstStyle>
            <a:lvl1pPr algn="r">
              <a:defRPr sz="750">
                <a:solidFill>
                  <a:srgbClr val="6D6D66"/>
                </a:solidFill>
              </a:defRPr>
            </a:lvl1pPr>
          </a:lstStyle>
          <a:p>
            <a:pPr defTabSz="685800" fontAlgn="auto">
              <a:spcBef>
                <a:spcPts val="0"/>
              </a:spcBef>
              <a:spcAft>
                <a:spcPts val="0"/>
              </a:spcAft>
              <a:defRPr/>
            </a:pPr>
            <a:fld id="{485C39CC-EE39-D443-B36F-C90C146C8057}" type="slidenum">
              <a:rPr lang="en-US">
                <a:latin typeface="Calibri"/>
              </a:rPr>
              <a:pPr defTabSz="685800" fontAlgn="auto">
                <a:spcBef>
                  <a:spcPts val="0"/>
                </a:spcBef>
                <a:spcAft>
                  <a:spcPts val="0"/>
                </a:spcAft>
                <a:defRPr/>
              </a:pPr>
              <a:t>23</a:t>
            </a:fld>
            <a:endParaRPr lang="en-US" dirty="0">
              <a:latin typeface="Calibri"/>
            </a:endParaRPr>
          </a:p>
        </p:txBody>
      </p:sp>
      <p:sp>
        <p:nvSpPr>
          <p:cNvPr id="2" name="Content Placeholder 1"/>
          <p:cNvSpPr>
            <a:spLocks noGrp="1"/>
          </p:cNvSpPr>
          <p:nvPr>
            <p:ph idx="4294967295"/>
          </p:nvPr>
        </p:nvSpPr>
        <p:spPr>
          <a:xfrm>
            <a:off x="685800" y="981964"/>
            <a:ext cx="11201400" cy="5759450"/>
          </a:xfrm>
        </p:spPr>
        <p:txBody>
          <a:bodyPr>
            <a:normAutofit/>
          </a:bodyPr>
          <a:lstStyle/>
          <a:p>
            <a:pPr marL="0" indent="0">
              <a:lnSpc>
                <a:spcPts val="1650"/>
              </a:lnSpc>
              <a:spcBef>
                <a:spcPts val="450"/>
              </a:spcBef>
              <a:buNone/>
            </a:pPr>
            <a:r>
              <a:rPr lang="en-US" sz="1600" dirty="0"/>
              <a:t>Stay informed about COVID-19:</a:t>
            </a:r>
          </a:p>
          <a:p>
            <a:pPr marL="0" indent="0">
              <a:lnSpc>
                <a:spcPts val="1650"/>
              </a:lnSpc>
              <a:spcBef>
                <a:spcPts val="450"/>
              </a:spcBef>
              <a:buNone/>
            </a:pPr>
            <a:endParaRPr lang="en-US" sz="1600" dirty="0"/>
          </a:p>
          <a:p>
            <a:pPr marL="0" indent="0">
              <a:buNone/>
            </a:pPr>
            <a:r>
              <a:rPr lang="en-US" sz="1600" dirty="0"/>
              <a:t>World Health Organization, Coronavirus (COVID-10) Updates: </a:t>
            </a:r>
            <a:r>
              <a:rPr lang="en-US" sz="1600" u="sng" dirty="0">
                <a:hlinkClick r:id="rId3"/>
              </a:rPr>
              <a:t>https://www.who.int/westernpacific/emergencies/novel-coronavirus</a:t>
            </a:r>
            <a:r>
              <a:rPr lang="en-US" sz="1600" dirty="0"/>
              <a:t> </a:t>
            </a:r>
          </a:p>
          <a:p>
            <a:pPr marL="0" indent="0">
              <a:buNone/>
            </a:pPr>
            <a:r>
              <a:rPr lang="en-US" sz="1600" dirty="0"/>
              <a:t>U.S. Centers for Disease Control and Prevention, including prevention and travel warnings:</a:t>
            </a:r>
          </a:p>
          <a:p>
            <a:pPr marL="0" indent="0">
              <a:buNone/>
            </a:pPr>
            <a:r>
              <a:rPr lang="en-US" sz="1600" u="sng" dirty="0">
                <a:hlinkClick r:id="rId4"/>
              </a:rPr>
              <a:t>https://www.cdc.gov/coronavirus/2019-ncov/index.html</a:t>
            </a:r>
            <a:endParaRPr lang="en-US" sz="1600" u="sng" dirty="0"/>
          </a:p>
          <a:p>
            <a:pPr marL="0" indent="0">
              <a:lnSpc>
                <a:spcPts val="1650"/>
              </a:lnSpc>
              <a:spcBef>
                <a:spcPts val="450"/>
              </a:spcBef>
              <a:buNone/>
            </a:pPr>
            <a:r>
              <a:rPr lang="en-US" sz="1600" dirty="0"/>
              <a:t>Your state and city/county health department websites for local updates</a:t>
            </a:r>
          </a:p>
          <a:p>
            <a:pPr marL="0" indent="0">
              <a:lnSpc>
                <a:spcPts val="1650"/>
              </a:lnSpc>
              <a:spcBef>
                <a:spcPts val="450"/>
              </a:spcBef>
              <a:buNone/>
            </a:pPr>
            <a:r>
              <a:rPr lang="en-US" sz="1600" dirty="0"/>
              <a:t>Your health insurance carrier: coverage, options for tele-health, and health information</a:t>
            </a:r>
          </a:p>
          <a:p>
            <a:pPr marL="0" indent="0">
              <a:lnSpc>
                <a:spcPts val="1650"/>
              </a:lnSpc>
              <a:spcBef>
                <a:spcPts val="450"/>
              </a:spcBef>
              <a:buNone/>
            </a:pPr>
            <a:endParaRPr lang="en-US" sz="1600" dirty="0"/>
          </a:p>
          <a:p>
            <a:pPr marL="0" indent="0">
              <a:lnSpc>
                <a:spcPts val="1650"/>
              </a:lnSpc>
              <a:spcBef>
                <a:spcPts val="450"/>
              </a:spcBef>
              <a:buNone/>
            </a:pPr>
            <a:r>
              <a:rPr lang="en-US" sz="1600" dirty="0"/>
              <a:t>Learn more about self-care, emotional health and well-being:</a:t>
            </a:r>
          </a:p>
          <a:p>
            <a:pPr marL="0" indent="0">
              <a:lnSpc>
                <a:spcPts val="1650"/>
              </a:lnSpc>
              <a:spcBef>
                <a:spcPts val="450"/>
              </a:spcBef>
              <a:buNone/>
            </a:pPr>
            <a:endParaRPr lang="en-US" sz="1600" dirty="0"/>
          </a:p>
          <a:p>
            <a:pPr marL="0" indent="0">
              <a:lnSpc>
                <a:spcPts val="1650"/>
              </a:lnSpc>
              <a:spcBef>
                <a:spcPts val="450"/>
              </a:spcBef>
              <a:buNone/>
            </a:pPr>
            <a:r>
              <a:rPr lang="en-US" sz="1600" dirty="0"/>
              <a:t>American Heart Association: stress management: </a:t>
            </a:r>
            <a:r>
              <a:rPr lang="en-US" sz="1600" dirty="0">
                <a:hlinkClick r:id="rId5"/>
              </a:rPr>
              <a:t>https://www.heart.org/en/healthy-living/healthy-lifestyle/stress-management</a:t>
            </a:r>
            <a:endParaRPr lang="en-US" sz="1600" dirty="0"/>
          </a:p>
          <a:p>
            <a:pPr marL="0" indent="0">
              <a:lnSpc>
                <a:spcPts val="1650"/>
              </a:lnSpc>
              <a:spcBef>
                <a:spcPts val="450"/>
              </a:spcBef>
              <a:buNone/>
            </a:pPr>
            <a:r>
              <a:rPr lang="en-US" sz="1600" dirty="0"/>
              <a:t>American Heart Association: healthy living </a:t>
            </a:r>
            <a:r>
              <a:rPr lang="en-US" sz="1600" dirty="0">
                <a:hlinkClick r:id="rId6"/>
              </a:rPr>
              <a:t>https://www.heart.org/en/healthy-living/</a:t>
            </a:r>
            <a:endParaRPr lang="en-US" sz="1600" dirty="0"/>
          </a:p>
          <a:p>
            <a:pPr marL="0" indent="0">
              <a:lnSpc>
                <a:spcPts val="1650"/>
              </a:lnSpc>
              <a:spcBef>
                <a:spcPts val="450"/>
              </a:spcBef>
              <a:buNone/>
            </a:pPr>
            <a:r>
              <a:rPr lang="en-US" sz="1600" dirty="0"/>
              <a:t>CDC: Talking With Children About Coronavirus Disease 2019: </a:t>
            </a:r>
            <a:r>
              <a:rPr lang="en-US" sz="1600" dirty="0">
                <a:hlinkClick r:id="rId7"/>
              </a:rPr>
              <a:t>https://www.cdc.gov/coronavirus/2019-ncov/community/schools-childcare/talking-with-children.html</a:t>
            </a:r>
            <a:r>
              <a:rPr lang="en-US" sz="1600" dirty="0"/>
              <a:t> </a:t>
            </a:r>
          </a:p>
          <a:p>
            <a:pPr marL="0" indent="0">
              <a:lnSpc>
                <a:spcPts val="1650"/>
              </a:lnSpc>
              <a:spcBef>
                <a:spcPts val="450"/>
              </a:spcBef>
              <a:buNone/>
            </a:pPr>
            <a:r>
              <a:rPr lang="en-US" sz="1600" dirty="0"/>
              <a:t>Helpguide.org: </a:t>
            </a:r>
            <a:r>
              <a:rPr lang="en-US" sz="1600" u="sng" dirty="0">
                <a:hlinkClick r:id="rId8"/>
              </a:rPr>
              <a:t>https://www.helpguide.org/</a:t>
            </a:r>
            <a:endParaRPr lang="en-US" sz="1600" u="sng" dirty="0"/>
          </a:p>
          <a:p>
            <a:pPr marL="0" indent="0">
              <a:lnSpc>
                <a:spcPts val="1650"/>
              </a:lnSpc>
              <a:spcBef>
                <a:spcPts val="450"/>
              </a:spcBef>
              <a:buNone/>
            </a:pPr>
            <a:r>
              <a:rPr lang="en-US" sz="1600" dirty="0"/>
              <a:t>Mental Health America: </a:t>
            </a:r>
            <a:r>
              <a:rPr lang="en-US" sz="1600" u="sng" dirty="0">
                <a:hlinkClick r:id="rId9"/>
              </a:rPr>
              <a:t>http://www.mentalhealthamerica.net/</a:t>
            </a:r>
            <a:endParaRPr lang="en-US" sz="1600" u="sng" dirty="0"/>
          </a:p>
          <a:p>
            <a:pPr marL="0" indent="0">
              <a:lnSpc>
                <a:spcPts val="1650"/>
              </a:lnSpc>
              <a:spcBef>
                <a:spcPts val="450"/>
              </a:spcBef>
              <a:buNone/>
            </a:pPr>
            <a:r>
              <a:rPr lang="en-US" sz="1600" dirty="0"/>
              <a:t>Mindful.org: </a:t>
            </a:r>
            <a:r>
              <a:rPr lang="en-US" sz="1600" dirty="0">
                <a:hlinkClick r:id="rId10"/>
              </a:rPr>
              <a:t>https://www.mindful.org/meditation/mindfulness-getting-started/</a:t>
            </a:r>
            <a:r>
              <a:rPr lang="en-US" sz="1600" dirty="0"/>
              <a:t>  </a:t>
            </a:r>
          </a:p>
          <a:p>
            <a:pPr marL="0" indent="0">
              <a:lnSpc>
                <a:spcPts val="1650"/>
              </a:lnSpc>
              <a:spcBef>
                <a:spcPts val="450"/>
              </a:spcBef>
              <a:buNone/>
            </a:pPr>
            <a:r>
              <a:rPr lang="en-US" sz="1600" dirty="0"/>
              <a:t>The Substance Abuse and Mental Health Services Administration (SAMHSA): </a:t>
            </a:r>
            <a:r>
              <a:rPr lang="en-US" sz="1600" u="sng" dirty="0">
                <a:hlinkClick r:id="rId11"/>
              </a:rPr>
              <a:t>https://www.samhsa.gov/</a:t>
            </a:r>
            <a:br>
              <a:rPr lang="en-US" sz="1600" dirty="0"/>
            </a:br>
            <a:r>
              <a:rPr lang="en-US" sz="1600" dirty="0"/>
              <a:t>(includes treatment finder)</a:t>
            </a:r>
          </a:p>
          <a:p>
            <a:pPr marL="0" indent="0">
              <a:lnSpc>
                <a:spcPts val="1650"/>
              </a:lnSpc>
              <a:spcBef>
                <a:spcPts val="450"/>
              </a:spcBef>
              <a:buNone/>
            </a:pPr>
            <a:r>
              <a:rPr lang="en-US" sz="1600" dirty="0"/>
              <a:t>TED Talks (browse by topic): </a:t>
            </a:r>
            <a:r>
              <a:rPr lang="en-US" sz="1600" u="sng" dirty="0"/>
              <a:t>https://www.ted.com/topics</a:t>
            </a:r>
            <a:r>
              <a:rPr lang="en-US" sz="1600" dirty="0"/>
              <a:t>  </a:t>
            </a:r>
          </a:p>
          <a:p>
            <a:endParaRPr lang="en-US" dirty="0"/>
          </a:p>
        </p:txBody>
      </p:sp>
    </p:spTree>
    <p:extLst>
      <p:ext uri="{BB962C8B-B14F-4D97-AF65-F5344CB8AC3E}">
        <p14:creationId xmlns:p14="http://schemas.microsoft.com/office/powerpoint/2010/main" val="262128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14147"/>
            <a:ext cx="10744200" cy="3829253"/>
          </a:xfrm>
          <a:prstGeom prst="rect">
            <a:avLst/>
          </a:prstGeom>
          <a:noFill/>
        </p:spPr>
        <p:txBody>
          <a:bodyPr wrap="square" rtlCol="0">
            <a:spAutoFit/>
          </a:bodyPr>
          <a:lstStyle/>
          <a:p>
            <a:pPr defTabSz="457200" fontAlgn="auto">
              <a:lnSpc>
                <a:spcPts val="1300"/>
              </a:lnSpc>
              <a:spcBef>
                <a:spcPts val="0"/>
              </a:spcBef>
              <a:spcAft>
                <a:spcPts val="0"/>
              </a:spcAft>
            </a:pPr>
            <a:r>
              <a:rPr lang="en-US" sz="1050" dirty="0">
                <a:latin typeface="Arial" panose="020B0604020202020204" pitchFamily="34" charset="0"/>
                <a:ea typeface="Open Sans" panose="020B0606030504020204" pitchFamily="34" charset="0"/>
                <a:cs typeface="Arial" panose="020B0604020202020204" pitchFamily="34" charset="0"/>
              </a:rPr>
              <a:t>These non-insurance services are provided by Humana Wellness.  This is a general description of services which are subject to change. Please refer to your Human Resources contact for more information. This material is provided for informational use only and should not be construed as medical, legal, financial, or other professional advice or used in place of consulting a licensed professional. You should consult with an applicable licensed professional to determine what is right for you.</a:t>
            </a:r>
          </a:p>
          <a:p>
            <a:pPr defTabSz="457200" fontAlgn="auto">
              <a:lnSpc>
                <a:spcPts val="1300"/>
              </a:lnSpc>
              <a:spcBef>
                <a:spcPts val="0"/>
              </a:spcBef>
              <a:spcAft>
                <a:spcPts val="0"/>
              </a:spcAft>
            </a:pPr>
            <a:endParaRPr lang="en-US" sz="1050" dirty="0">
              <a:latin typeface="Arial" panose="020B0604020202020204" pitchFamily="34" charset="0"/>
              <a:ea typeface="Open Sans" panose="020B0606030504020204" pitchFamily="34" charset="0"/>
              <a:cs typeface="Arial" panose="020B0604020202020204" pitchFamily="34" charset="0"/>
            </a:endParaRPr>
          </a:p>
          <a:p>
            <a:pPr defTabSz="457200" fontAlgn="auto">
              <a:spcBef>
                <a:spcPts val="0"/>
              </a:spcBef>
              <a:spcAft>
                <a:spcPts val="0"/>
              </a:spcAft>
            </a:pPr>
            <a:r>
              <a:rPr lang="en-US" sz="1050" b="1" dirty="0">
                <a:latin typeface="Arial" panose="020B0604020202020204" pitchFamily="34" charset="0"/>
                <a:cs typeface="Arial" panose="020B0604020202020204" pitchFamily="34" charset="0"/>
              </a:rPr>
              <a:t>Important! _____________________________________________________________________</a:t>
            </a:r>
          </a:p>
          <a:p>
            <a:pPr defTabSz="457200" fontAlgn="auto">
              <a:spcBef>
                <a:spcPts val="0"/>
              </a:spcBef>
              <a:spcAft>
                <a:spcPts val="0"/>
              </a:spcAft>
            </a:pPr>
            <a:r>
              <a:rPr lang="en-US" sz="1050" b="1" dirty="0">
                <a:latin typeface="Arial" panose="020B0604020202020204" pitchFamily="34" charset="0"/>
                <a:cs typeface="Arial" panose="020B0604020202020204" pitchFamily="34" charset="0"/>
              </a:rPr>
              <a:t>At Humana, it is important you are treated fairly.</a:t>
            </a:r>
          </a:p>
          <a:p>
            <a:pPr defTabSz="457200" fontAlgn="auto">
              <a:spcBef>
                <a:spcPts val="0"/>
              </a:spcBef>
              <a:spcAft>
                <a:spcPts val="0"/>
              </a:spcAft>
            </a:pPr>
            <a:r>
              <a:rPr lang="en-US" sz="1050" dirty="0">
                <a:latin typeface="Arial" panose="020B0604020202020204" pitchFamily="34" charset="0"/>
                <a:cs typeface="Arial" panose="020B0604020202020204" pitchFamily="34" charset="0"/>
              </a:rPr>
              <a:t>Humana Inc. and its subsidiaries do not discriminate or exclude people because of their race, color, national origin, age, disability, sex, sexual orientation, gender, gender identity, ancestry, marital status or religion. Discrimination is against the law. Humana and its subsidiaries comply with applicable Federal Civil Rights laws. If you believe that you have been discriminated against by Humana or its subsidiaries, there are ways to get help.</a:t>
            </a:r>
          </a:p>
          <a:p>
            <a:pPr defTabSz="457200" fontAlgn="auto">
              <a:spcBef>
                <a:spcPts val="0"/>
              </a:spcBef>
              <a:spcAft>
                <a:spcPts val="0"/>
              </a:spcAft>
            </a:pPr>
            <a:r>
              <a:rPr lang="en-US" sz="1050" dirty="0">
                <a:latin typeface="Arial" panose="020B0604020202020204" pitchFamily="34" charset="0"/>
                <a:cs typeface="Arial" panose="020B0604020202020204" pitchFamily="34" charset="0"/>
              </a:rPr>
              <a:t>• You may file a complaint, also known as a grievance:</a:t>
            </a:r>
          </a:p>
          <a:p>
            <a:pPr defTabSz="457200" fontAlgn="auto">
              <a:spcBef>
                <a:spcPts val="0"/>
              </a:spcBef>
              <a:spcAft>
                <a:spcPts val="0"/>
              </a:spcAft>
            </a:pPr>
            <a:r>
              <a:rPr lang="en-US" sz="1050" dirty="0">
                <a:latin typeface="Arial" panose="020B0604020202020204" pitchFamily="34" charset="0"/>
                <a:cs typeface="Arial" panose="020B0604020202020204" pitchFamily="34" charset="0"/>
              </a:rPr>
              <a:t>Discrimination Grievances, P.O. Box 14618, Lexington, KY 40512-4618</a:t>
            </a:r>
          </a:p>
          <a:p>
            <a:pPr defTabSz="457200" fontAlgn="auto">
              <a:spcBef>
                <a:spcPts val="0"/>
              </a:spcBef>
              <a:spcAft>
                <a:spcPts val="0"/>
              </a:spcAft>
            </a:pPr>
            <a:endParaRPr lang="en-US" sz="1050" dirty="0">
              <a:latin typeface="Arial" panose="020B0604020202020204" pitchFamily="34" charset="0"/>
              <a:cs typeface="Arial" panose="020B0604020202020204" pitchFamily="34" charset="0"/>
            </a:endParaRPr>
          </a:p>
          <a:p>
            <a:pPr defTabSz="457200" fontAlgn="auto">
              <a:spcBef>
                <a:spcPts val="0"/>
              </a:spcBef>
              <a:spcAft>
                <a:spcPts val="0"/>
              </a:spcAft>
            </a:pPr>
            <a:r>
              <a:rPr lang="en-US" sz="1050" dirty="0">
                <a:latin typeface="Arial" panose="020B0604020202020204" pitchFamily="34" charset="0"/>
                <a:cs typeface="Arial" panose="020B0604020202020204" pitchFamily="34" charset="0"/>
              </a:rPr>
              <a:t>If you need help filing a grievance, call 1-877-320-1235 or if you use a TTY, call 711.</a:t>
            </a:r>
          </a:p>
          <a:p>
            <a:pPr defTabSz="457200" fontAlgn="auto">
              <a:spcBef>
                <a:spcPts val="0"/>
              </a:spcBef>
              <a:spcAft>
                <a:spcPts val="0"/>
              </a:spcAft>
            </a:pPr>
            <a:r>
              <a:rPr lang="en-US" sz="1050" dirty="0">
                <a:latin typeface="Arial" panose="020B0604020202020204" pitchFamily="34" charset="0"/>
                <a:cs typeface="Arial" panose="020B0604020202020204" pitchFamily="34" charset="0"/>
              </a:rPr>
              <a:t>• You can also file a civil rights complaint with the U.S. Department of Health and Human Services, Office for Civil Rights electronically through their Complaint Portal, available at</a:t>
            </a:r>
          </a:p>
          <a:p>
            <a:pPr defTabSz="457200" fontAlgn="auto">
              <a:spcBef>
                <a:spcPts val="0"/>
              </a:spcBef>
              <a:spcAft>
                <a:spcPts val="0"/>
              </a:spcAft>
            </a:pPr>
            <a:r>
              <a:rPr lang="en-US" sz="1050" dirty="0">
                <a:latin typeface="Arial" panose="020B0604020202020204" pitchFamily="34" charset="0"/>
                <a:cs typeface="Arial" panose="020B0604020202020204" pitchFamily="34" charset="0"/>
              </a:rPr>
              <a:t>, or at U.S. Department of Health and Human Services, 200 Independence Avenue, SW, Room 509F, HHH Building, Washington, DC 20201, 1-800-368-1019, 800-537-7697 (TDD). Complaint forms are available at</a:t>
            </a:r>
          </a:p>
          <a:p>
            <a:pPr defTabSz="457200" fontAlgn="auto">
              <a:spcBef>
                <a:spcPts val="0"/>
              </a:spcBef>
              <a:spcAft>
                <a:spcPts val="0"/>
              </a:spcAft>
            </a:pPr>
            <a:r>
              <a:rPr lang="en-US" sz="1050" dirty="0">
                <a:latin typeface="Arial" panose="020B0604020202020204" pitchFamily="34" charset="0"/>
                <a:cs typeface="Arial" panose="020B0604020202020204" pitchFamily="34" charset="0"/>
              </a:rPr>
              <a:t>• California residents: You may also call California Department of Insurance toll-free hotline number: 1-800-927-HELP (4357), to file a grievance.</a:t>
            </a:r>
          </a:p>
          <a:p>
            <a:pPr defTabSz="457200" fontAlgn="auto">
              <a:spcBef>
                <a:spcPts val="0"/>
              </a:spcBef>
              <a:spcAft>
                <a:spcPts val="0"/>
              </a:spcAft>
            </a:pPr>
            <a:endParaRPr lang="en-US" sz="1050" dirty="0">
              <a:latin typeface="Arial" panose="020B0604020202020204" pitchFamily="34" charset="0"/>
              <a:cs typeface="Arial" panose="020B0604020202020204" pitchFamily="34" charset="0"/>
            </a:endParaRPr>
          </a:p>
          <a:p>
            <a:pPr defTabSz="457200" fontAlgn="auto">
              <a:spcBef>
                <a:spcPts val="0"/>
              </a:spcBef>
              <a:spcAft>
                <a:spcPts val="0"/>
              </a:spcAft>
            </a:pPr>
            <a:r>
              <a:rPr lang="en-US" sz="1050" dirty="0">
                <a:latin typeface="Arial" panose="020B0604020202020204" pitchFamily="34" charset="0"/>
                <a:cs typeface="Arial" panose="020B0604020202020204" pitchFamily="34" charset="0"/>
              </a:rPr>
              <a:t>Auxiliary aids and services, free of charge, are available to you.</a:t>
            </a:r>
          </a:p>
          <a:p>
            <a:pPr defTabSz="457200" fontAlgn="auto">
              <a:spcBef>
                <a:spcPts val="0"/>
              </a:spcBef>
              <a:spcAft>
                <a:spcPts val="0"/>
              </a:spcAft>
            </a:pPr>
            <a:r>
              <a:rPr lang="en-US" sz="1050" dirty="0">
                <a:latin typeface="Arial" panose="020B0604020202020204" pitchFamily="34" charset="0"/>
                <a:cs typeface="Arial" panose="020B0604020202020204" pitchFamily="34" charset="0"/>
              </a:rPr>
              <a:t>1-877-320-1235 (TTY: 711)</a:t>
            </a:r>
          </a:p>
          <a:p>
            <a:pPr defTabSz="457200" fontAlgn="auto">
              <a:spcBef>
                <a:spcPts val="0"/>
              </a:spcBef>
              <a:spcAft>
                <a:spcPts val="0"/>
              </a:spcAft>
            </a:pPr>
            <a:endParaRPr lang="en-US" sz="1050" dirty="0">
              <a:latin typeface="Arial" panose="020B0604020202020204" pitchFamily="34" charset="0"/>
              <a:cs typeface="Arial" panose="020B0604020202020204" pitchFamily="34" charset="0"/>
            </a:endParaRPr>
          </a:p>
          <a:p>
            <a:pPr defTabSz="457200" fontAlgn="auto">
              <a:spcBef>
                <a:spcPts val="0"/>
              </a:spcBef>
              <a:spcAft>
                <a:spcPts val="0"/>
              </a:spcAft>
            </a:pPr>
            <a:r>
              <a:rPr lang="en-US" sz="1050" dirty="0">
                <a:latin typeface="Arial" panose="020B0604020202020204" pitchFamily="34" charset="0"/>
                <a:cs typeface="Arial" panose="020B0604020202020204" pitchFamily="34" charset="0"/>
              </a:rPr>
              <a:t>Humana provides free auxiliary aids and services, such as qualified sign language interpreters, video remote interpretation, and written information in other formats</a:t>
            </a:r>
          </a:p>
          <a:p>
            <a:pPr defTabSz="457200" fontAlgn="auto">
              <a:spcBef>
                <a:spcPts val="0"/>
              </a:spcBef>
              <a:spcAft>
                <a:spcPts val="0"/>
              </a:spcAft>
            </a:pPr>
            <a:r>
              <a:rPr lang="en-US" sz="1050" dirty="0">
                <a:latin typeface="Arial" panose="020B0604020202020204" pitchFamily="34" charset="0"/>
                <a:cs typeface="Arial" panose="020B0604020202020204" pitchFamily="34" charset="0"/>
              </a:rPr>
              <a:t>to people with disabilities when such auxiliary aids and services are necessary to ensure an equal opportunity to participate.</a:t>
            </a:r>
            <a:endParaRPr lang="en-US" sz="1050"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346873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11430000" cy="3593291"/>
          </a:xfrm>
          <a:prstGeom prst="rect">
            <a:avLst/>
          </a:prstGeom>
          <a:noFill/>
        </p:spPr>
        <p:txBody>
          <a:bodyPr wrap="square" rtlCol="0">
            <a:spAutoFit/>
          </a:bodyPr>
          <a:lstStyle/>
          <a:p>
            <a:pPr defTabSz="457200" fontAlgn="auto">
              <a:lnSpc>
                <a:spcPts val="1300"/>
              </a:lnSpc>
              <a:spcBef>
                <a:spcPts val="0"/>
              </a:spcBef>
              <a:spcAft>
                <a:spcPts val="0"/>
              </a:spcAft>
            </a:pPr>
            <a:r>
              <a:rPr lang="vi-VN" sz="1050" dirty="0">
                <a:latin typeface="Arial" panose="020B0604020202020204" pitchFamily="34" charset="0"/>
                <a:ea typeface="Open Sans" panose="020B0606030504020204" pitchFamily="34" charset="0"/>
                <a:cs typeface="Arial" panose="020B0604020202020204" pitchFamily="34" charset="0"/>
              </a:rPr>
              <a:t>Language assistance services, free of charge, are available to you.</a:t>
            </a:r>
            <a:r>
              <a:rPr lang="en-US" sz="1050" dirty="0">
                <a:latin typeface="Arial" panose="020B0604020202020204" pitchFamily="34" charset="0"/>
                <a:ea typeface="Open Sans" panose="020B0606030504020204" pitchFamily="34" charset="0"/>
                <a:cs typeface="Arial" panose="020B0604020202020204" pitchFamily="34" charset="0"/>
              </a:rPr>
              <a:t> </a:t>
            </a:r>
            <a:r>
              <a:rPr lang="vi-VN" sz="1050" dirty="0">
                <a:latin typeface="Arial" panose="020B0604020202020204" pitchFamily="34" charset="0"/>
                <a:ea typeface="Open Sans" panose="020B0606030504020204" pitchFamily="34" charset="0"/>
                <a:cs typeface="Arial" panose="020B0604020202020204" pitchFamily="34" charset="0"/>
              </a:rPr>
              <a:t>1-877-320-1235 (TTY: 711)</a:t>
            </a:r>
          </a:p>
          <a:p>
            <a:pPr defTabSz="457200" fontAlgn="auto">
              <a:lnSpc>
                <a:spcPts val="1300"/>
              </a:lnSpc>
              <a:spcBef>
                <a:spcPts val="0"/>
              </a:spcBef>
              <a:spcAft>
                <a:spcPts val="0"/>
              </a:spcAft>
            </a:pPr>
            <a:endParaRPr lang="en-US" sz="1050" dirty="0">
              <a:latin typeface="Arial" panose="020B0604020202020204" pitchFamily="34" charset="0"/>
              <a:ea typeface="Open Sans" panose="020B0606030504020204" pitchFamily="34" charset="0"/>
              <a:cs typeface="Arial" panose="020B0604020202020204" pitchFamily="34" charset="0"/>
            </a:endParaRPr>
          </a:p>
          <a:p>
            <a:pPr defTabSz="457200" fontAlgn="auto">
              <a:lnSpc>
                <a:spcPts val="1300"/>
              </a:lnSpc>
              <a:spcBef>
                <a:spcPts val="0"/>
              </a:spcBef>
              <a:spcAft>
                <a:spcPts val="0"/>
              </a:spcAft>
            </a:pPr>
            <a:r>
              <a:rPr lang="vi-VN" sz="1050" dirty="0">
                <a:latin typeface="Arial" panose="020B0604020202020204" pitchFamily="34" charset="0"/>
                <a:ea typeface="Open Sans" panose="020B0606030504020204" pitchFamily="34" charset="0"/>
                <a:cs typeface="Arial" panose="020B0604020202020204" pitchFamily="34" charset="0"/>
              </a:rPr>
              <a:t>Español (Spanish): Llame al número arriba indicado para recibir servicios gratuitos de</a:t>
            </a:r>
            <a:r>
              <a:rPr lang="en-US" sz="1050" dirty="0">
                <a:latin typeface="Arial" panose="020B0604020202020204" pitchFamily="34" charset="0"/>
                <a:ea typeface="Open Sans" panose="020B0606030504020204" pitchFamily="34" charset="0"/>
                <a:cs typeface="Arial" panose="020B0604020202020204" pitchFamily="34" charset="0"/>
              </a:rPr>
              <a:t> </a:t>
            </a:r>
            <a:r>
              <a:rPr lang="vi-VN" sz="1050" dirty="0">
                <a:latin typeface="Arial" panose="020B0604020202020204" pitchFamily="34" charset="0"/>
                <a:ea typeface="Open Sans" panose="020B0606030504020204" pitchFamily="34" charset="0"/>
                <a:cs typeface="Arial" panose="020B0604020202020204" pitchFamily="34" charset="0"/>
              </a:rPr>
              <a:t>asistencia lingüística.</a:t>
            </a:r>
          </a:p>
          <a:p>
            <a:pPr defTabSz="457200" fontAlgn="auto">
              <a:lnSpc>
                <a:spcPts val="1300"/>
              </a:lnSpc>
              <a:spcBef>
                <a:spcPts val="0"/>
              </a:spcBef>
              <a:spcAft>
                <a:spcPts val="0"/>
              </a:spcAft>
            </a:pPr>
            <a:r>
              <a:rPr lang="ja-JP" altLang="en-US" sz="1050" dirty="0">
                <a:latin typeface="Arial" panose="020B0604020202020204" pitchFamily="34" charset="0"/>
                <a:ea typeface="Open Sans" panose="020B0606030504020204" pitchFamily="34" charset="0"/>
                <a:cs typeface="Arial" panose="020B0604020202020204" pitchFamily="34" charset="0"/>
              </a:rPr>
              <a:t>繁體中文 </a:t>
            </a:r>
            <a:r>
              <a:rPr lang="en-US" altLang="ja-JP" sz="1050" dirty="0">
                <a:latin typeface="Arial" panose="020B0604020202020204" pitchFamily="34" charset="0"/>
                <a:ea typeface="Open Sans" panose="020B0606030504020204" pitchFamily="34" charset="0"/>
                <a:cs typeface="Arial" panose="020B0604020202020204" pitchFamily="34" charset="0"/>
              </a:rPr>
              <a:t>(</a:t>
            </a:r>
            <a:r>
              <a:rPr lang="vi-VN" sz="1050" dirty="0">
                <a:latin typeface="Arial" panose="020B0604020202020204" pitchFamily="34" charset="0"/>
                <a:ea typeface="Open Sans" panose="020B0606030504020204" pitchFamily="34" charset="0"/>
                <a:cs typeface="Arial" panose="020B0604020202020204" pitchFamily="34" charset="0"/>
              </a:rPr>
              <a:t>Chinese): </a:t>
            </a:r>
            <a:r>
              <a:rPr lang="ja-JP" altLang="en-US" sz="1050" dirty="0">
                <a:latin typeface="Arial" panose="020B0604020202020204" pitchFamily="34" charset="0"/>
                <a:ea typeface="Open Sans" panose="020B0606030504020204" pitchFamily="34" charset="0"/>
                <a:cs typeface="Arial" panose="020B0604020202020204" pitchFamily="34" charset="0"/>
              </a:rPr>
              <a:t>撥打上面的電話號碼即可獲得免費語言援助服務。</a:t>
            </a:r>
          </a:p>
          <a:p>
            <a:pPr defTabSz="457200" fontAlgn="auto">
              <a:lnSpc>
                <a:spcPts val="1300"/>
              </a:lnSpc>
              <a:spcBef>
                <a:spcPts val="0"/>
              </a:spcBef>
              <a:spcAft>
                <a:spcPts val="0"/>
              </a:spcAft>
            </a:pPr>
            <a:r>
              <a:rPr lang="vi-VN" sz="1050" dirty="0">
                <a:latin typeface="Arial" panose="020B0604020202020204" pitchFamily="34" charset="0"/>
                <a:ea typeface="Open Sans" panose="020B0606030504020204" pitchFamily="34" charset="0"/>
                <a:cs typeface="Arial" panose="020B0604020202020204" pitchFamily="34" charset="0"/>
              </a:rPr>
              <a:t>Tiếng Việt (Vietnamese): Xin gọi số điện thoại trên đây để nhận được các dịch vụ hỗ trợ</a:t>
            </a:r>
            <a:r>
              <a:rPr lang="en-US" sz="1050" dirty="0">
                <a:latin typeface="Arial" panose="020B0604020202020204" pitchFamily="34" charset="0"/>
                <a:ea typeface="Open Sans" panose="020B0606030504020204" pitchFamily="34" charset="0"/>
                <a:cs typeface="Arial" panose="020B0604020202020204" pitchFamily="34" charset="0"/>
              </a:rPr>
              <a:t> </a:t>
            </a:r>
            <a:r>
              <a:rPr lang="vi-VN" sz="1050" dirty="0">
                <a:latin typeface="Arial" panose="020B0604020202020204" pitchFamily="34" charset="0"/>
                <a:ea typeface="Open Sans" panose="020B0606030504020204" pitchFamily="34" charset="0"/>
                <a:cs typeface="Arial" panose="020B0604020202020204" pitchFamily="34" charset="0"/>
              </a:rPr>
              <a:t>ngôn ngữ miễn phí.</a:t>
            </a:r>
          </a:p>
          <a:p>
            <a:pPr defTabSz="457200" fontAlgn="auto">
              <a:lnSpc>
                <a:spcPts val="1300"/>
              </a:lnSpc>
              <a:spcBef>
                <a:spcPts val="0"/>
              </a:spcBef>
              <a:spcAft>
                <a:spcPts val="0"/>
              </a:spcAft>
            </a:pPr>
            <a:r>
              <a:rPr lang="ko-KR" altLang="en-US" sz="1050" dirty="0">
                <a:latin typeface="Arial" panose="020B0604020202020204" pitchFamily="34" charset="0"/>
                <a:ea typeface="Open Sans" panose="020B0606030504020204" pitchFamily="34" charset="0"/>
                <a:cs typeface="Arial" panose="020B0604020202020204" pitchFamily="34" charset="0"/>
              </a:rPr>
              <a:t>한국어 </a:t>
            </a:r>
            <a:r>
              <a:rPr lang="en-US" altLang="ko-KR" sz="1050" dirty="0">
                <a:latin typeface="Arial" panose="020B0604020202020204" pitchFamily="34" charset="0"/>
                <a:ea typeface="Open Sans" panose="020B0606030504020204" pitchFamily="34" charset="0"/>
                <a:cs typeface="Arial" panose="020B0604020202020204" pitchFamily="34" charset="0"/>
              </a:rPr>
              <a:t>(</a:t>
            </a:r>
            <a:r>
              <a:rPr lang="vi-VN" sz="1050" dirty="0">
                <a:latin typeface="Arial" panose="020B0604020202020204" pitchFamily="34" charset="0"/>
                <a:ea typeface="Open Sans" panose="020B0606030504020204" pitchFamily="34" charset="0"/>
                <a:cs typeface="Arial" panose="020B0604020202020204" pitchFamily="34" charset="0"/>
              </a:rPr>
              <a:t>Korean): </a:t>
            </a:r>
            <a:r>
              <a:rPr lang="ko-KR" altLang="en-US" sz="1050" dirty="0">
                <a:latin typeface="Arial" panose="020B0604020202020204" pitchFamily="34" charset="0"/>
                <a:ea typeface="Open Sans" panose="020B0606030504020204" pitchFamily="34" charset="0"/>
                <a:cs typeface="Arial" panose="020B0604020202020204" pitchFamily="34" charset="0"/>
              </a:rPr>
              <a:t>무료 언어 지원 서비스를 받으려면 위의 번호로 전화하십시오 </a:t>
            </a:r>
            <a:r>
              <a:rPr lang="en-US" altLang="ko-KR" sz="1050" dirty="0">
                <a:latin typeface="Arial" panose="020B0604020202020204" pitchFamily="34" charset="0"/>
                <a:ea typeface="Open Sans" panose="020B0606030504020204" pitchFamily="34" charset="0"/>
                <a:cs typeface="Arial" panose="020B0604020202020204" pitchFamily="34" charset="0"/>
              </a:rPr>
              <a:t>.</a:t>
            </a:r>
          </a:p>
          <a:p>
            <a:pPr defTabSz="457200" fontAlgn="auto">
              <a:lnSpc>
                <a:spcPts val="1300"/>
              </a:lnSpc>
              <a:spcBef>
                <a:spcPts val="0"/>
              </a:spcBef>
              <a:spcAft>
                <a:spcPts val="0"/>
              </a:spcAft>
            </a:pPr>
            <a:r>
              <a:rPr lang="vi-VN" sz="1050" dirty="0">
                <a:latin typeface="Arial" panose="020B0604020202020204" pitchFamily="34" charset="0"/>
                <a:ea typeface="Open Sans" panose="020B0606030504020204" pitchFamily="34" charset="0"/>
                <a:cs typeface="Arial" panose="020B0604020202020204" pitchFamily="34" charset="0"/>
              </a:rPr>
              <a:t>Tagalog (Tagalog – Filipino): Tawagan ang numero sa itaas upang makatanggap ng mga</a:t>
            </a:r>
            <a:r>
              <a:rPr lang="en-US" sz="1050" dirty="0">
                <a:latin typeface="Arial" panose="020B0604020202020204" pitchFamily="34" charset="0"/>
                <a:ea typeface="Open Sans" panose="020B0606030504020204" pitchFamily="34" charset="0"/>
                <a:cs typeface="Arial" panose="020B0604020202020204" pitchFamily="34" charset="0"/>
              </a:rPr>
              <a:t> </a:t>
            </a:r>
            <a:r>
              <a:rPr lang="vi-VN" sz="1050" dirty="0">
                <a:latin typeface="Arial" panose="020B0604020202020204" pitchFamily="34" charset="0"/>
                <a:ea typeface="Open Sans" panose="020B0606030504020204" pitchFamily="34" charset="0"/>
                <a:cs typeface="Arial" panose="020B0604020202020204" pitchFamily="34" charset="0"/>
              </a:rPr>
              <a:t>serbisyo ng tulong sa wika nang walang bayad.</a:t>
            </a:r>
          </a:p>
          <a:p>
            <a:pPr defTabSz="457200" fontAlgn="auto">
              <a:lnSpc>
                <a:spcPts val="1300"/>
              </a:lnSpc>
              <a:spcBef>
                <a:spcPts val="0"/>
              </a:spcBef>
              <a:spcAft>
                <a:spcPts val="0"/>
              </a:spcAft>
            </a:pPr>
            <a:r>
              <a:rPr lang="az-Cyrl-AZ" sz="1050" dirty="0">
                <a:latin typeface="Arial" panose="020B0604020202020204" pitchFamily="34" charset="0"/>
                <a:ea typeface="Open Sans" panose="020B0606030504020204" pitchFamily="34" charset="0"/>
                <a:cs typeface="Arial" panose="020B0604020202020204" pitchFamily="34" charset="0"/>
              </a:rPr>
              <a:t>Русский (</a:t>
            </a:r>
            <a:r>
              <a:rPr lang="vi-VN" sz="1050" dirty="0">
                <a:latin typeface="Arial" panose="020B0604020202020204" pitchFamily="34" charset="0"/>
                <a:ea typeface="Open Sans" panose="020B0606030504020204" pitchFamily="34" charset="0"/>
                <a:cs typeface="Arial" panose="020B0604020202020204" pitchFamily="34" charset="0"/>
              </a:rPr>
              <a:t>Russian): </a:t>
            </a:r>
            <a:r>
              <a:rPr lang="az-Cyrl-AZ" sz="1050" dirty="0">
                <a:latin typeface="Arial" panose="020B0604020202020204" pitchFamily="34" charset="0"/>
                <a:ea typeface="Open Sans" panose="020B0606030504020204" pitchFamily="34" charset="0"/>
                <a:cs typeface="Arial" panose="020B0604020202020204" pitchFamily="34" charset="0"/>
              </a:rPr>
              <a:t>Позвоните по номеру, указанному выше, чтобы получить</a:t>
            </a:r>
            <a:r>
              <a:rPr lang="en-US" sz="1050" dirty="0">
                <a:latin typeface="Arial" panose="020B0604020202020204" pitchFamily="34" charset="0"/>
                <a:ea typeface="Open Sans" panose="020B0606030504020204" pitchFamily="34" charset="0"/>
                <a:cs typeface="Arial" panose="020B0604020202020204" pitchFamily="34" charset="0"/>
              </a:rPr>
              <a:t> </a:t>
            </a:r>
            <a:r>
              <a:rPr lang="az-Cyrl-AZ" sz="1050" dirty="0">
                <a:latin typeface="Arial" panose="020B0604020202020204" pitchFamily="34" charset="0"/>
                <a:ea typeface="Open Sans" panose="020B0606030504020204" pitchFamily="34" charset="0"/>
                <a:cs typeface="Arial" panose="020B0604020202020204" pitchFamily="34" charset="0"/>
              </a:rPr>
              <a:t>бесплатные услуги перевода.</a:t>
            </a:r>
          </a:p>
          <a:p>
            <a:pPr defTabSz="457200" fontAlgn="auto">
              <a:lnSpc>
                <a:spcPts val="1300"/>
              </a:lnSpc>
              <a:spcBef>
                <a:spcPts val="0"/>
              </a:spcBef>
              <a:spcAft>
                <a:spcPts val="0"/>
              </a:spcAft>
            </a:pPr>
            <a:r>
              <a:rPr lang="vi-VN" sz="1050" dirty="0">
                <a:latin typeface="Arial" panose="020B0604020202020204" pitchFamily="34" charset="0"/>
                <a:ea typeface="Open Sans" panose="020B0606030504020204" pitchFamily="34" charset="0"/>
                <a:cs typeface="Arial" panose="020B0604020202020204" pitchFamily="34" charset="0"/>
              </a:rPr>
              <a:t>Kreyòl Ayisyen (French Creole): Rele nimewo ki pi wo la a, pou resevwa sèvis èd pou lang</a:t>
            </a:r>
            <a:r>
              <a:rPr lang="en-US" sz="1050" dirty="0">
                <a:latin typeface="Arial" panose="020B0604020202020204" pitchFamily="34" charset="0"/>
                <a:ea typeface="Open Sans" panose="020B0606030504020204" pitchFamily="34" charset="0"/>
                <a:cs typeface="Arial" panose="020B0604020202020204" pitchFamily="34" charset="0"/>
              </a:rPr>
              <a:t> </a:t>
            </a:r>
            <a:r>
              <a:rPr lang="vi-VN" sz="1050" dirty="0">
                <a:latin typeface="Arial" panose="020B0604020202020204" pitchFamily="34" charset="0"/>
                <a:ea typeface="Open Sans" panose="020B0606030504020204" pitchFamily="34" charset="0"/>
                <a:cs typeface="Arial" panose="020B0604020202020204" pitchFamily="34" charset="0"/>
              </a:rPr>
              <a:t>ki gratis.</a:t>
            </a:r>
          </a:p>
          <a:p>
            <a:pPr defTabSz="457200" fontAlgn="auto">
              <a:lnSpc>
                <a:spcPts val="1300"/>
              </a:lnSpc>
              <a:spcBef>
                <a:spcPts val="0"/>
              </a:spcBef>
              <a:spcAft>
                <a:spcPts val="0"/>
              </a:spcAft>
            </a:pPr>
            <a:r>
              <a:rPr lang="vi-VN" sz="1050" dirty="0">
                <a:latin typeface="Arial" panose="020B0604020202020204" pitchFamily="34" charset="0"/>
                <a:ea typeface="Open Sans" panose="020B0606030504020204" pitchFamily="34" charset="0"/>
                <a:cs typeface="Arial" panose="020B0604020202020204" pitchFamily="34" charset="0"/>
              </a:rPr>
              <a:t>Français (French): Appelez le numéro ci-dessus pour recevoir gratuitement des services</a:t>
            </a:r>
            <a:r>
              <a:rPr lang="en-US" sz="1050" dirty="0">
                <a:latin typeface="Arial" panose="020B0604020202020204" pitchFamily="34" charset="0"/>
                <a:ea typeface="Open Sans" panose="020B0606030504020204" pitchFamily="34" charset="0"/>
                <a:cs typeface="Arial" panose="020B0604020202020204" pitchFamily="34" charset="0"/>
              </a:rPr>
              <a:t> </a:t>
            </a:r>
            <a:r>
              <a:rPr lang="vi-VN" sz="1050" dirty="0">
                <a:latin typeface="Arial" panose="020B0604020202020204" pitchFamily="34" charset="0"/>
                <a:ea typeface="Open Sans" panose="020B0606030504020204" pitchFamily="34" charset="0"/>
                <a:cs typeface="Arial" panose="020B0604020202020204" pitchFamily="34" charset="0"/>
              </a:rPr>
              <a:t>d’aide linguistique.</a:t>
            </a:r>
          </a:p>
          <a:p>
            <a:pPr defTabSz="457200" fontAlgn="auto">
              <a:lnSpc>
                <a:spcPts val="1300"/>
              </a:lnSpc>
              <a:spcBef>
                <a:spcPts val="0"/>
              </a:spcBef>
              <a:spcAft>
                <a:spcPts val="0"/>
              </a:spcAft>
            </a:pPr>
            <a:r>
              <a:rPr lang="vi-VN" sz="1050" dirty="0">
                <a:latin typeface="Arial" panose="020B0604020202020204" pitchFamily="34" charset="0"/>
                <a:ea typeface="Open Sans" panose="020B0606030504020204" pitchFamily="34" charset="0"/>
                <a:cs typeface="Arial" panose="020B0604020202020204" pitchFamily="34" charset="0"/>
              </a:rPr>
              <a:t>Polski (Polish): Aby skorzystać z bezpłatnej pomocy językowej, proszę zadzwonić pod wyżej</a:t>
            </a:r>
            <a:r>
              <a:rPr lang="en-US" sz="1050" dirty="0">
                <a:latin typeface="Arial" panose="020B0604020202020204" pitchFamily="34" charset="0"/>
                <a:ea typeface="Open Sans" panose="020B0606030504020204" pitchFamily="34" charset="0"/>
                <a:cs typeface="Arial" panose="020B0604020202020204" pitchFamily="34" charset="0"/>
              </a:rPr>
              <a:t> </a:t>
            </a:r>
            <a:r>
              <a:rPr lang="vi-VN" sz="1050" dirty="0">
                <a:latin typeface="Arial" panose="020B0604020202020204" pitchFamily="34" charset="0"/>
                <a:ea typeface="Open Sans" panose="020B0606030504020204" pitchFamily="34" charset="0"/>
                <a:cs typeface="Arial" panose="020B0604020202020204" pitchFamily="34" charset="0"/>
              </a:rPr>
              <a:t>podany numer.</a:t>
            </a:r>
          </a:p>
          <a:p>
            <a:pPr defTabSz="457200" fontAlgn="auto">
              <a:lnSpc>
                <a:spcPts val="1300"/>
              </a:lnSpc>
              <a:spcBef>
                <a:spcPts val="0"/>
              </a:spcBef>
              <a:spcAft>
                <a:spcPts val="0"/>
              </a:spcAft>
            </a:pPr>
            <a:r>
              <a:rPr lang="vi-VN" sz="1050" dirty="0">
                <a:latin typeface="Arial" panose="020B0604020202020204" pitchFamily="34" charset="0"/>
                <a:ea typeface="Open Sans" panose="020B0606030504020204" pitchFamily="34" charset="0"/>
                <a:cs typeface="Arial" panose="020B0604020202020204" pitchFamily="34" charset="0"/>
              </a:rPr>
              <a:t>Português (Portuguese): Ligue para o número acima indicado para receber serviços</a:t>
            </a:r>
            <a:r>
              <a:rPr lang="en-US" sz="1050" dirty="0">
                <a:latin typeface="Arial" panose="020B0604020202020204" pitchFamily="34" charset="0"/>
                <a:ea typeface="Open Sans" panose="020B0606030504020204" pitchFamily="34" charset="0"/>
                <a:cs typeface="Arial" panose="020B0604020202020204" pitchFamily="34" charset="0"/>
              </a:rPr>
              <a:t> </a:t>
            </a:r>
            <a:r>
              <a:rPr lang="vi-VN" sz="1050" dirty="0">
                <a:latin typeface="Arial" panose="020B0604020202020204" pitchFamily="34" charset="0"/>
                <a:ea typeface="Open Sans" panose="020B0606030504020204" pitchFamily="34" charset="0"/>
                <a:cs typeface="Arial" panose="020B0604020202020204" pitchFamily="34" charset="0"/>
              </a:rPr>
              <a:t>linguísticos, grátis.</a:t>
            </a:r>
          </a:p>
          <a:p>
            <a:pPr defTabSz="457200" fontAlgn="auto">
              <a:lnSpc>
                <a:spcPts val="1300"/>
              </a:lnSpc>
              <a:spcBef>
                <a:spcPts val="0"/>
              </a:spcBef>
              <a:spcAft>
                <a:spcPts val="0"/>
              </a:spcAft>
            </a:pPr>
            <a:r>
              <a:rPr lang="vi-VN" sz="1050" dirty="0">
                <a:latin typeface="Arial" panose="020B0604020202020204" pitchFamily="34" charset="0"/>
                <a:ea typeface="Open Sans" panose="020B0606030504020204" pitchFamily="34" charset="0"/>
                <a:cs typeface="Arial" panose="020B0604020202020204" pitchFamily="34" charset="0"/>
              </a:rPr>
              <a:t>Italiano (Italian): Chiamare il numero sopra per ricevere servizi di assistenza</a:t>
            </a:r>
            <a:r>
              <a:rPr lang="en-US" sz="1050" dirty="0">
                <a:latin typeface="Arial" panose="020B0604020202020204" pitchFamily="34" charset="0"/>
                <a:ea typeface="Open Sans" panose="020B0606030504020204" pitchFamily="34" charset="0"/>
                <a:cs typeface="Arial" panose="020B0604020202020204" pitchFamily="34" charset="0"/>
              </a:rPr>
              <a:t> </a:t>
            </a:r>
            <a:r>
              <a:rPr lang="vi-VN" sz="1050" dirty="0">
                <a:latin typeface="Arial" panose="020B0604020202020204" pitchFamily="34" charset="0"/>
                <a:ea typeface="Open Sans" panose="020B0606030504020204" pitchFamily="34" charset="0"/>
                <a:cs typeface="Arial" panose="020B0604020202020204" pitchFamily="34" charset="0"/>
              </a:rPr>
              <a:t>linguistica gratuiti.</a:t>
            </a:r>
          </a:p>
          <a:p>
            <a:pPr defTabSz="457200" fontAlgn="auto">
              <a:lnSpc>
                <a:spcPts val="1300"/>
              </a:lnSpc>
              <a:spcBef>
                <a:spcPts val="0"/>
              </a:spcBef>
              <a:spcAft>
                <a:spcPts val="0"/>
              </a:spcAft>
            </a:pPr>
            <a:r>
              <a:rPr lang="vi-VN" sz="1050" dirty="0">
                <a:latin typeface="Arial" panose="020B0604020202020204" pitchFamily="34" charset="0"/>
                <a:ea typeface="Open Sans" panose="020B0606030504020204" pitchFamily="34" charset="0"/>
                <a:cs typeface="Arial" panose="020B0604020202020204" pitchFamily="34" charset="0"/>
              </a:rPr>
              <a:t>Deutsch (German): Wählen Sie die oben angegebene Nummer, um kostenlose sprachliche</a:t>
            </a:r>
            <a:r>
              <a:rPr lang="en-US" sz="1050" dirty="0">
                <a:latin typeface="Arial" panose="020B0604020202020204" pitchFamily="34" charset="0"/>
                <a:ea typeface="Open Sans" panose="020B0606030504020204" pitchFamily="34" charset="0"/>
                <a:cs typeface="Arial" panose="020B0604020202020204" pitchFamily="34" charset="0"/>
              </a:rPr>
              <a:t> </a:t>
            </a:r>
            <a:r>
              <a:rPr lang="vi-VN" sz="1050" dirty="0">
                <a:latin typeface="Arial" panose="020B0604020202020204" pitchFamily="34" charset="0"/>
                <a:ea typeface="Open Sans" panose="020B0606030504020204" pitchFamily="34" charset="0"/>
                <a:cs typeface="Arial" panose="020B0604020202020204" pitchFamily="34" charset="0"/>
              </a:rPr>
              <a:t>Hilfsdienstleistungen zu erhalten.</a:t>
            </a:r>
          </a:p>
          <a:p>
            <a:pPr defTabSz="457200" fontAlgn="auto">
              <a:lnSpc>
                <a:spcPts val="1300"/>
              </a:lnSpc>
              <a:spcBef>
                <a:spcPts val="0"/>
              </a:spcBef>
              <a:spcAft>
                <a:spcPts val="0"/>
              </a:spcAft>
            </a:pPr>
            <a:r>
              <a:rPr lang="ja-JP" altLang="en-US" sz="1050" dirty="0">
                <a:latin typeface="Arial" panose="020B0604020202020204" pitchFamily="34" charset="0"/>
                <a:ea typeface="Open Sans" panose="020B0606030504020204" pitchFamily="34" charset="0"/>
                <a:cs typeface="Arial" panose="020B0604020202020204" pitchFamily="34" charset="0"/>
              </a:rPr>
              <a:t>日本語 </a:t>
            </a:r>
            <a:r>
              <a:rPr lang="en-US" altLang="ja-JP" sz="1050" dirty="0">
                <a:latin typeface="Arial" panose="020B0604020202020204" pitchFamily="34" charset="0"/>
                <a:ea typeface="Open Sans" panose="020B0606030504020204" pitchFamily="34" charset="0"/>
                <a:cs typeface="Arial" panose="020B0604020202020204" pitchFamily="34" charset="0"/>
              </a:rPr>
              <a:t>(</a:t>
            </a:r>
            <a:r>
              <a:rPr lang="vi-VN" sz="1050" dirty="0">
                <a:latin typeface="Arial" panose="020B0604020202020204" pitchFamily="34" charset="0"/>
                <a:ea typeface="Open Sans" panose="020B0606030504020204" pitchFamily="34" charset="0"/>
                <a:cs typeface="Arial" panose="020B0604020202020204" pitchFamily="34" charset="0"/>
              </a:rPr>
              <a:t>Japanese): </a:t>
            </a:r>
            <a:r>
              <a:rPr lang="ja-JP" altLang="en-US" sz="1050" dirty="0">
                <a:latin typeface="Arial" panose="020B0604020202020204" pitchFamily="34" charset="0"/>
                <a:ea typeface="Open Sans" panose="020B0606030504020204" pitchFamily="34" charset="0"/>
                <a:cs typeface="Arial" panose="020B0604020202020204" pitchFamily="34" charset="0"/>
              </a:rPr>
              <a:t>無料の言語支援サービスをご要望の場合は、上記の番号までお電話ください。</a:t>
            </a:r>
          </a:p>
          <a:p>
            <a:pPr defTabSz="457200" fontAlgn="auto">
              <a:lnSpc>
                <a:spcPts val="1300"/>
              </a:lnSpc>
              <a:spcBef>
                <a:spcPts val="0"/>
              </a:spcBef>
              <a:spcAft>
                <a:spcPts val="0"/>
              </a:spcAft>
            </a:pPr>
            <a:r>
              <a:rPr lang="ar-AE" sz="1050" dirty="0">
                <a:latin typeface="Arial" panose="020B0604020202020204" pitchFamily="34" charset="0"/>
                <a:ea typeface="Open Sans" panose="020B0606030504020204" pitchFamily="34" charset="0"/>
              </a:rPr>
              <a:t>فارسی (</a:t>
            </a:r>
            <a:r>
              <a:rPr lang="vi-VN" sz="1050" dirty="0">
                <a:latin typeface="Arial" panose="020B0604020202020204" pitchFamily="34" charset="0"/>
                <a:ea typeface="Open Sans" panose="020B0606030504020204" pitchFamily="34" charset="0"/>
                <a:cs typeface="Arial" panose="020B0604020202020204" pitchFamily="34" charset="0"/>
              </a:rPr>
              <a:t>Farsi)</a:t>
            </a:r>
          </a:p>
          <a:p>
            <a:pPr defTabSz="457200" fontAlgn="auto">
              <a:lnSpc>
                <a:spcPts val="1300"/>
              </a:lnSpc>
              <a:spcBef>
                <a:spcPts val="0"/>
              </a:spcBef>
              <a:spcAft>
                <a:spcPts val="0"/>
              </a:spcAft>
            </a:pPr>
            <a:r>
              <a:rPr lang="ar-AE" sz="1050" dirty="0">
                <a:latin typeface="Arial" panose="020B0604020202020204" pitchFamily="34" charset="0"/>
                <a:ea typeface="Open Sans" panose="020B0606030504020204" pitchFamily="34" charset="0"/>
              </a:rPr>
              <a:t>برای دریافت تسهیلات زبانی بصورت رایگان با شماره فوق تماس بگیرید.</a:t>
            </a:r>
          </a:p>
          <a:p>
            <a:pPr defTabSz="457200" fontAlgn="auto">
              <a:lnSpc>
                <a:spcPts val="1300"/>
              </a:lnSpc>
              <a:spcBef>
                <a:spcPts val="0"/>
              </a:spcBef>
              <a:spcAft>
                <a:spcPts val="0"/>
              </a:spcAft>
            </a:pPr>
            <a:r>
              <a:rPr lang="vi-VN" sz="1050" dirty="0">
                <a:latin typeface="Arial" panose="020B0604020202020204" pitchFamily="34" charset="0"/>
                <a:ea typeface="Open Sans" panose="020B0606030504020204" pitchFamily="34" charset="0"/>
                <a:cs typeface="Arial" panose="020B0604020202020204" pitchFamily="34" charset="0"/>
              </a:rPr>
              <a:t>Diné Bizaad </a:t>
            </a:r>
            <a:r>
              <a:rPr lang="az-Cyrl-AZ" sz="1050" dirty="0">
                <a:latin typeface="Arial" panose="020B0604020202020204" pitchFamily="34" charset="0"/>
                <a:ea typeface="Open Sans" panose="020B0606030504020204" pitchFamily="34" charset="0"/>
                <a:cs typeface="Arial" panose="020B0604020202020204" pitchFamily="34" charset="0"/>
              </a:rPr>
              <a:t>Ё</a:t>
            </a:r>
            <a:r>
              <a:rPr lang="vi-VN" sz="1050" dirty="0">
                <a:latin typeface="Arial" panose="020B0604020202020204" pitchFamily="34" charset="0"/>
                <a:ea typeface="Open Sans" panose="020B0606030504020204" pitchFamily="34" charset="0"/>
                <a:cs typeface="Arial" panose="020B0604020202020204" pitchFamily="34" charset="0"/>
              </a:rPr>
              <a:t>Navajo</a:t>
            </a:r>
            <a:r>
              <a:rPr lang="az-Cyrl-AZ" sz="1050" dirty="0">
                <a:latin typeface="Arial" panose="020B0604020202020204" pitchFamily="34" charset="0"/>
                <a:ea typeface="Open Sans" panose="020B0606030504020204" pitchFamily="34" charset="0"/>
                <a:cs typeface="Arial" panose="020B0604020202020204" pitchFamily="34" charset="0"/>
              </a:rPr>
              <a:t>Ђ: </a:t>
            </a:r>
            <a:r>
              <a:rPr lang="vi-VN" sz="1050" dirty="0">
                <a:latin typeface="Arial" panose="020B0604020202020204" pitchFamily="34" charset="0"/>
                <a:ea typeface="Open Sans" panose="020B0606030504020204" pitchFamily="34" charset="0"/>
                <a:cs typeface="Arial" panose="020B0604020202020204" pitchFamily="34" charset="0"/>
              </a:rPr>
              <a:t>W0dah7 b44sh bee hani’7 bee wolta’7g77 bich’9’ h0d77lnih 47 bee t’11</a:t>
            </a:r>
          </a:p>
          <a:p>
            <a:pPr defTabSz="457200" fontAlgn="auto">
              <a:lnSpc>
                <a:spcPts val="1300"/>
              </a:lnSpc>
              <a:spcBef>
                <a:spcPts val="0"/>
              </a:spcBef>
              <a:spcAft>
                <a:spcPts val="0"/>
              </a:spcAft>
            </a:pPr>
            <a:r>
              <a:rPr lang="vi-VN" sz="1050" dirty="0">
                <a:latin typeface="Arial" panose="020B0604020202020204" pitchFamily="34" charset="0"/>
                <a:ea typeface="Open Sans" panose="020B0606030504020204" pitchFamily="34" charset="0"/>
                <a:cs typeface="Arial" panose="020B0604020202020204" pitchFamily="34" charset="0"/>
              </a:rPr>
              <a:t>jiik’eh saad bee 1k1’1n7da’1wo’d66 nik1’adoowo[.</a:t>
            </a:r>
          </a:p>
          <a:p>
            <a:pPr defTabSz="457200" fontAlgn="auto">
              <a:lnSpc>
                <a:spcPts val="1300"/>
              </a:lnSpc>
              <a:spcBef>
                <a:spcPts val="0"/>
              </a:spcBef>
              <a:spcAft>
                <a:spcPts val="0"/>
              </a:spcAft>
            </a:pPr>
            <a:r>
              <a:rPr lang="ar-AE" sz="1050" dirty="0">
                <a:latin typeface="Arial" panose="020B0604020202020204" pitchFamily="34" charset="0"/>
                <a:ea typeface="Open Sans" panose="020B0606030504020204" pitchFamily="34" charset="0"/>
              </a:rPr>
              <a:t>العر بية (</a:t>
            </a:r>
            <a:r>
              <a:rPr lang="en-US" sz="1050" dirty="0">
                <a:latin typeface="Arial" panose="020B0604020202020204" pitchFamily="34" charset="0"/>
                <a:ea typeface="Open Sans" panose="020B0606030504020204" pitchFamily="34" charset="0"/>
              </a:rPr>
              <a:t> (</a:t>
            </a:r>
            <a:r>
              <a:rPr lang="vi-VN" sz="1050" dirty="0">
                <a:latin typeface="Arial" panose="020B0604020202020204" pitchFamily="34" charset="0"/>
                <a:ea typeface="Open Sans" panose="020B0606030504020204" pitchFamily="34" charset="0"/>
                <a:cs typeface="Arial" panose="020B0604020202020204" pitchFamily="34" charset="0"/>
              </a:rPr>
              <a:t>Arabic)</a:t>
            </a:r>
            <a:endParaRPr lang="en-US" sz="1050" dirty="0">
              <a:latin typeface="Arial" panose="020B0604020202020204" pitchFamily="34" charset="0"/>
              <a:ea typeface="Open Sans" panose="020B0606030504020204" pitchFamily="34" charset="0"/>
              <a:cs typeface="Arial" panose="020B0604020202020204" pitchFamily="34" charset="0"/>
            </a:endParaRPr>
          </a:p>
          <a:p>
            <a:pPr algn="ctr" defTabSz="457200" fontAlgn="auto">
              <a:lnSpc>
                <a:spcPts val="1300"/>
              </a:lnSpc>
              <a:spcBef>
                <a:spcPts val="0"/>
              </a:spcBef>
              <a:spcAft>
                <a:spcPts val="0"/>
              </a:spcAft>
            </a:pPr>
            <a:r>
              <a:rPr lang="ar-AE" sz="1050" dirty="0">
                <a:latin typeface="Arial" panose="020B0604020202020204" pitchFamily="34" charset="0"/>
                <a:ea typeface="ＭＳ Ｐゴシック" charset="-128"/>
              </a:rPr>
              <a:t>الرجاء الاتصال بالرقم المبين أعلاه للحصول على خدمات مجانية للمساعدة بلغتك</a:t>
            </a:r>
            <a:endParaRPr lang="en-US" sz="1050"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81349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rgbClr val="5C9A1B"/>
                </a:solidFill>
                <a:ea typeface="+mj-ea"/>
                <a:cs typeface="+mj-cs"/>
              </a:rPr>
              <a:t>The impact of COVID-19</a:t>
            </a:r>
            <a:br>
              <a:rPr lang="en-US" sz="3000" dirty="0">
                <a:solidFill>
                  <a:srgbClr val="5C9A1B"/>
                </a:solidFill>
                <a:ea typeface="+mj-ea"/>
                <a:cs typeface="+mj-cs"/>
              </a:rPr>
            </a:br>
            <a:br>
              <a:rPr lang="en-US" sz="3000" dirty="0">
                <a:solidFill>
                  <a:srgbClr val="5C9A1B"/>
                </a:solidFill>
                <a:ea typeface="+mj-ea"/>
                <a:cs typeface="+mj-cs"/>
              </a:rPr>
            </a:br>
            <a:endParaRPr lang="en-US" sz="3000" dirty="0">
              <a:solidFill>
                <a:srgbClr val="5C9A1B"/>
              </a:solidFill>
              <a:ea typeface="+mj-ea"/>
              <a:cs typeface="+mj-cs"/>
            </a:endParaRPr>
          </a:p>
        </p:txBody>
      </p:sp>
      <p:sp>
        <p:nvSpPr>
          <p:cNvPr id="5" name="Slide Number Placeholder 1"/>
          <p:cNvSpPr>
            <a:spLocks noGrp="1"/>
          </p:cNvSpPr>
          <p:nvPr>
            <p:ph type="sldNum" sz="quarter" idx="14"/>
          </p:nvPr>
        </p:nvSpPr>
        <p:spPr/>
        <p:txBody>
          <a:bodyPr/>
          <a:lstStyle/>
          <a:p>
            <a:pPr>
              <a:defRPr/>
            </a:pPr>
            <a:fld id="{485C39CC-EE39-D443-B36F-C90C146C8057}" type="slidenum">
              <a:rPr lang="en-US">
                <a:solidFill>
                  <a:srgbClr val="C8C8C8"/>
                </a:solidFill>
              </a:rPr>
              <a:pPr>
                <a:defRPr/>
              </a:pPr>
              <a:t>3</a:t>
            </a:fld>
            <a:endParaRPr lang="en-US" dirty="0">
              <a:solidFill>
                <a:srgbClr val="C8C8C8"/>
              </a:solidFill>
            </a:endParaRPr>
          </a:p>
        </p:txBody>
      </p:sp>
      <p:sp>
        <p:nvSpPr>
          <p:cNvPr id="6" name="Text Placeholder 5"/>
          <p:cNvSpPr>
            <a:spLocks noGrp="1"/>
          </p:cNvSpPr>
          <p:nvPr>
            <p:ph type="body" sz="quarter" idx="17"/>
          </p:nvPr>
        </p:nvSpPr>
        <p:spPr/>
        <p:txBody>
          <a:bodyPr/>
          <a:lstStyle/>
          <a:p>
            <a:pPr marL="285750" indent="-285750">
              <a:spcAft>
                <a:spcPts val="1200"/>
              </a:spcAft>
              <a:buClr>
                <a:schemeClr val="accent1"/>
              </a:buClr>
              <a:buFont typeface="Arial" panose="020B0604020202020204" pitchFamily="34" charset="0"/>
              <a:buChar char="•"/>
            </a:pPr>
            <a:r>
              <a:rPr lang="en-US" dirty="0"/>
              <a:t>Everyone’s reality is unique to their situation.</a:t>
            </a:r>
          </a:p>
          <a:p>
            <a:pPr marL="285750" indent="-285750">
              <a:spcAft>
                <a:spcPts val="1200"/>
              </a:spcAft>
              <a:buClr>
                <a:schemeClr val="accent1"/>
              </a:buClr>
              <a:buFont typeface="Arial" panose="020B0604020202020204" pitchFamily="34" charset="0"/>
              <a:buChar char="•"/>
            </a:pPr>
            <a:r>
              <a:rPr lang="en-US" dirty="0"/>
              <a:t>For some, little has changed.</a:t>
            </a:r>
          </a:p>
          <a:p>
            <a:pPr marL="285750" indent="-285750">
              <a:spcAft>
                <a:spcPts val="1200"/>
              </a:spcAft>
              <a:buClr>
                <a:schemeClr val="accent1"/>
              </a:buClr>
              <a:buFont typeface="Arial" panose="020B0604020202020204" pitchFamily="34" charset="0"/>
              <a:buChar char="•"/>
            </a:pPr>
            <a:r>
              <a:rPr lang="en-US" dirty="0"/>
              <a:t>Others have experienced significant upheaval, both personally and occupationally.</a:t>
            </a:r>
          </a:p>
          <a:p>
            <a:pPr marL="285750" indent="-285750">
              <a:spcAft>
                <a:spcPts val="1200"/>
              </a:spcAft>
              <a:buClr>
                <a:schemeClr val="accent1"/>
              </a:buClr>
              <a:buFont typeface="Arial" panose="020B0604020202020204" pitchFamily="34" charset="0"/>
              <a:buChar char="•"/>
            </a:pPr>
            <a:r>
              <a:rPr lang="en-US" dirty="0"/>
              <a:t>Your return to work will be different from those around you, and that’s OK.</a:t>
            </a:r>
          </a:p>
          <a:p>
            <a:endParaRPr lang="en-US" dirty="0"/>
          </a:p>
        </p:txBody>
      </p:sp>
      <p:pic>
        <p:nvPicPr>
          <p:cNvPr id="8" name="Picture Placeholder 7"/>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293273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rgbClr val="5C9A1B"/>
                </a:solidFill>
              </a:rPr>
              <a:t>We’re designed to handle short-term stress but …</a:t>
            </a:r>
            <a:br>
              <a:rPr lang="en-US" sz="3000" dirty="0">
                <a:solidFill>
                  <a:srgbClr val="5C9A1B"/>
                </a:solidFill>
              </a:rPr>
            </a:br>
            <a:br>
              <a:rPr lang="en-US" sz="3000" dirty="0">
                <a:solidFill>
                  <a:srgbClr val="5C9A1B"/>
                </a:solidFill>
              </a:rPr>
            </a:br>
            <a:endParaRPr lang="en-US" sz="3000" dirty="0">
              <a:solidFill>
                <a:srgbClr val="5C9A1B"/>
              </a:solidFill>
            </a:endParaRPr>
          </a:p>
        </p:txBody>
      </p:sp>
      <p:sp>
        <p:nvSpPr>
          <p:cNvPr id="5" name="Slide Number Placeholder 1"/>
          <p:cNvSpPr>
            <a:spLocks noGrp="1"/>
          </p:cNvSpPr>
          <p:nvPr>
            <p:ph type="sldNum" sz="quarter" idx="13"/>
          </p:nvPr>
        </p:nvSpPr>
        <p:spPr/>
        <p:txBody>
          <a:bodyPr/>
          <a:lstStyle/>
          <a:p>
            <a:pPr>
              <a:defRPr/>
            </a:pPr>
            <a:fld id="{485C39CC-EE39-D443-B36F-C90C146C8057}" type="slidenum">
              <a:rPr lang="en-US">
                <a:solidFill>
                  <a:srgbClr val="C8C8C8"/>
                </a:solidFill>
              </a:rPr>
              <a:pPr>
                <a:defRPr/>
              </a:pPr>
              <a:t>4</a:t>
            </a:fld>
            <a:endParaRPr lang="en-US" dirty="0">
              <a:solidFill>
                <a:srgbClr val="C8C8C8"/>
              </a:solidFill>
            </a:endParaRPr>
          </a:p>
        </p:txBody>
      </p:sp>
      <p:sp>
        <p:nvSpPr>
          <p:cNvPr id="6" name="Text Placeholder 5"/>
          <p:cNvSpPr>
            <a:spLocks noGrp="1"/>
          </p:cNvSpPr>
          <p:nvPr>
            <p:ph type="body" sz="quarter" idx="17"/>
          </p:nvPr>
        </p:nvSpPr>
        <p:spPr/>
        <p:txBody>
          <a:bodyPr/>
          <a:lstStyle/>
          <a:p>
            <a:pPr>
              <a:spcAft>
                <a:spcPts val="800"/>
              </a:spcAft>
              <a:buClr>
                <a:schemeClr val="accent1"/>
              </a:buClr>
            </a:pPr>
            <a:r>
              <a:rPr lang="en-US" dirty="0"/>
              <a:t>The effects of long-term stress and uncertainty can take a toll on our physical and emotional well-being, including:</a:t>
            </a:r>
          </a:p>
          <a:p>
            <a:pPr marL="422917" lvl="1" indent="-285750">
              <a:spcAft>
                <a:spcPts val="800"/>
              </a:spcAft>
            </a:pPr>
            <a:r>
              <a:rPr lang="en-US" sz="1600" dirty="0"/>
              <a:t>Trouble sleeping</a:t>
            </a:r>
          </a:p>
          <a:p>
            <a:pPr marL="422917" lvl="1" indent="-285750">
              <a:spcAft>
                <a:spcPts val="800"/>
              </a:spcAft>
            </a:pPr>
            <a:r>
              <a:rPr lang="en-US" sz="1600" dirty="0"/>
              <a:t>Irritability</a:t>
            </a:r>
          </a:p>
          <a:p>
            <a:pPr marL="422917" lvl="1" indent="-285750">
              <a:spcAft>
                <a:spcPts val="800"/>
              </a:spcAft>
            </a:pPr>
            <a:r>
              <a:rPr lang="en-US" sz="1600" dirty="0"/>
              <a:t>Restlessness</a:t>
            </a:r>
          </a:p>
          <a:p>
            <a:pPr marL="422917" lvl="1" indent="-285750">
              <a:spcAft>
                <a:spcPts val="800"/>
              </a:spcAft>
            </a:pPr>
            <a:r>
              <a:rPr lang="en-US" sz="1600" dirty="0"/>
              <a:t>Lack of motivation</a:t>
            </a:r>
          </a:p>
          <a:p>
            <a:pPr marL="285750" indent="-285750">
              <a:spcAft>
                <a:spcPts val="800"/>
              </a:spcAft>
              <a:buClr>
                <a:schemeClr val="accent1"/>
              </a:buClr>
              <a:buFont typeface="Arial" panose="020B0604020202020204" pitchFamily="34" charset="0"/>
              <a:buChar char="•"/>
            </a:pPr>
            <a:endParaRPr lang="en-US" dirty="0"/>
          </a:p>
          <a:p>
            <a:pPr marL="285750" indent="-285750">
              <a:spcAft>
                <a:spcPts val="800"/>
              </a:spcAft>
              <a:buClr>
                <a:schemeClr val="accent1"/>
              </a:buClr>
              <a:buFont typeface="Arial" panose="020B0604020202020204" pitchFamily="34" charset="0"/>
              <a:buChar char="•"/>
            </a:pPr>
            <a:endParaRPr lang="en-US" dirty="0"/>
          </a:p>
          <a:p>
            <a:pPr marL="285750" indent="-285750">
              <a:spcAft>
                <a:spcPts val="800"/>
              </a:spcAft>
              <a:buClr>
                <a:schemeClr val="accent1"/>
              </a:buClr>
              <a:buFont typeface="Arial" panose="020B0604020202020204" pitchFamily="34" charset="0"/>
              <a:buChar char="•"/>
            </a:pPr>
            <a:r>
              <a:rPr lang="en-US" dirty="0"/>
              <a:t>Be patient with yourself and others</a:t>
            </a:r>
          </a:p>
          <a:p>
            <a:pPr marL="285750" indent="-285750">
              <a:spcAft>
                <a:spcPts val="800"/>
              </a:spcAft>
              <a:buClr>
                <a:schemeClr val="accent1"/>
              </a:buClr>
              <a:buFont typeface="Arial" panose="020B0604020202020204" pitchFamily="34" charset="0"/>
              <a:buChar char="•"/>
            </a:pPr>
            <a:r>
              <a:rPr lang="en-US" dirty="0"/>
              <a:t>Don’t expect perfection</a:t>
            </a:r>
          </a:p>
          <a:p>
            <a:pPr>
              <a:spcAft>
                <a:spcPts val="800"/>
              </a:spcAft>
              <a:buClr>
                <a:schemeClr val="accent1"/>
              </a:buClr>
            </a:pPr>
            <a:endParaRPr lang="en-US" dirty="0"/>
          </a:p>
          <a:p>
            <a:pPr>
              <a:spcAft>
                <a:spcPts val="800"/>
              </a:spcAft>
            </a:pPr>
            <a:endParaRPr lang="en-US" dirty="0"/>
          </a:p>
        </p:txBody>
      </p:sp>
      <p:cxnSp>
        <p:nvCxnSpPr>
          <p:cNvPr id="10" name="Straight Arrow Connector 9"/>
          <p:cNvCxnSpPr/>
          <p:nvPr/>
        </p:nvCxnSpPr>
        <p:spPr>
          <a:xfrm>
            <a:off x="5638800" y="3886200"/>
            <a:ext cx="4191000" cy="0"/>
          </a:xfrm>
          <a:prstGeom prst="straightConnector1">
            <a:avLst/>
          </a:prstGeom>
          <a:ln>
            <a:headEnd type="none"/>
            <a:tailEnd type="triangle"/>
          </a:ln>
        </p:spPr>
        <p:style>
          <a:lnRef idx="1">
            <a:schemeClr val="accent6"/>
          </a:lnRef>
          <a:fillRef idx="0">
            <a:schemeClr val="accent6"/>
          </a:fillRef>
          <a:effectRef idx="0">
            <a:schemeClr val="accent6"/>
          </a:effectRef>
          <a:fontRef idx="minor">
            <a:schemeClr val="tx1"/>
          </a:fontRef>
        </p:style>
      </p:cxnSp>
      <p:pic>
        <p:nvPicPr>
          <p:cNvPr id="9" name="Picture Placeholder 8"/>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1143000" y="1463040"/>
            <a:ext cx="3657600" cy="3657600"/>
          </a:xfrm>
          <a:prstGeom prst="rect">
            <a:avLst/>
          </a:prstGeom>
        </p:spPr>
      </p:pic>
    </p:spTree>
    <p:extLst>
      <p:ext uri="{BB962C8B-B14F-4D97-AF65-F5344CB8AC3E}">
        <p14:creationId xmlns:p14="http://schemas.microsoft.com/office/powerpoint/2010/main" val="382648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1925D7-C5CF-4574-9446-2AA0327C58B7}" type="slidenum">
              <a:rPr kumimoji="0" lang="en-US" sz="900" b="0" i="0" u="none" strike="noStrike" kern="1200" cap="none" spc="0" normalizeH="0" baseline="0" noProof="0" smtClean="0">
                <a:ln>
                  <a:noFill/>
                </a:ln>
                <a:solidFill>
                  <a:srgbClr val="C8C8C8"/>
                </a:solidFill>
                <a:effectLst/>
                <a:uLnTx/>
                <a:uFillTx/>
                <a:latin typeface="Calibri Light" panose="020F0302020204030204" pitchFamily="34" charset="0"/>
                <a:ea typeface="+mn-ea"/>
                <a:cs typeface="Calibri Light" panose="020F03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a:ln>
                <a:noFill/>
              </a:ln>
              <a:solidFill>
                <a:srgbClr val="C8C8C8"/>
              </a:solidFill>
              <a:effectLst/>
              <a:uLnTx/>
              <a:uFillTx/>
              <a:latin typeface="Calibri Light" panose="020F0302020204030204" pitchFamily="34" charset="0"/>
              <a:ea typeface="+mn-ea"/>
              <a:cs typeface="Calibri Light" panose="020F0302020204030204" pitchFamily="34"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3313"/>
            <a:ext cx="10535478" cy="6343650"/>
          </a:xfrm>
          <a:prstGeom prst="rect">
            <a:avLst/>
          </a:prstGeom>
        </p:spPr>
      </p:pic>
      <p:sp>
        <p:nvSpPr>
          <p:cNvPr id="5" name="TextBox 4"/>
          <p:cNvSpPr txBox="1"/>
          <p:nvPr/>
        </p:nvSpPr>
        <p:spPr>
          <a:xfrm>
            <a:off x="10820400" y="6048345"/>
            <a:ext cx="184731" cy="400110"/>
          </a:xfrm>
          <a:prstGeom prst="rect">
            <a:avLst/>
          </a:prstGeom>
          <a:solidFill>
            <a:schemeClr val="bg2"/>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F57"/>
              </a:solidFill>
              <a:effectLst/>
              <a:uLnTx/>
              <a:uFillTx/>
              <a:latin typeface="Arial" charset="0"/>
              <a:ea typeface="+mn-ea"/>
              <a:cs typeface="+mn-cs"/>
            </a:endParaRPr>
          </a:p>
        </p:txBody>
      </p:sp>
    </p:spTree>
    <p:extLst>
      <p:ext uri="{BB962C8B-B14F-4D97-AF65-F5344CB8AC3E}">
        <p14:creationId xmlns:p14="http://schemas.microsoft.com/office/powerpoint/2010/main" val="300195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rgbClr val="5C9A1B"/>
                </a:solidFill>
              </a:rPr>
              <a:t>Educate yourself for a smoother transition</a:t>
            </a:r>
            <a:br>
              <a:rPr lang="en-US" sz="3000" dirty="0">
                <a:solidFill>
                  <a:srgbClr val="5C9A1B"/>
                </a:solidFill>
              </a:rPr>
            </a:br>
            <a:endParaRPr lang="en-US" sz="3000" dirty="0">
              <a:solidFill>
                <a:srgbClr val="5C9A1B"/>
              </a:solidFill>
            </a:endParaRPr>
          </a:p>
        </p:txBody>
      </p:sp>
      <p:sp>
        <p:nvSpPr>
          <p:cNvPr id="5" name="Slide Number Placeholder 1"/>
          <p:cNvSpPr>
            <a:spLocks noGrp="1"/>
          </p:cNvSpPr>
          <p:nvPr>
            <p:ph type="sldNum" sz="quarter" idx="4294967295"/>
          </p:nvPr>
        </p:nvSpPr>
        <p:spPr>
          <a:xfrm>
            <a:off x="10972800" y="6248400"/>
            <a:ext cx="1219200" cy="304800"/>
          </a:xfrm>
        </p:spPr>
        <p:txBody>
          <a:bodyPr/>
          <a:lstStyle/>
          <a:p>
            <a:pPr>
              <a:defRPr/>
            </a:pPr>
            <a:fld id="{485C39CC-EE39-D443-B36F-C90C146C8057}" type="slidenum">
              <a:rPr lang="en-US">
                <a:solidFill>
                  <a:srgbClr val="C8C8C8"/>
                </a:solidFill>
              </a:rPr>
              <a:pPr>
                <a:defRPr/>
              </a:pPr>
              <a:t>6</a:t>
            </a:fld>
            <a:endParaRPr lang="en-US" dirty="0">
              <a:solidFill>
                <a:srgbClr val="C8C8C8"/>
              </a:solidFill>
            </a:endParaRPr>
          </a:p>
        </p:txBody>
      </p:sp>
      <p:sp>
        <p:nvSpPr>
          <p:cNvPr id="6" name="Text Placeholder 5"/>
          <p:cNvSpPr>
            <a:spLocks noGrp="1"/>
          </p:cNvSpPr>
          <p:nvPr>
            <p:ph type="body" sz="quarter" idx="4294967295"/>
          </p:nvPr>
        </p:nvSpPr>
        <p:spPr>
          <a:xfrm>
            <a:off x="1295400" y="1447800"/>
            <a:ext cx="5386388" cy="4572000"/>
          </a:xfrm>
        </p:spPr>
        <p:txBody>
          <a:bodyPr/>
          <a:lstStyle/>
          <a:p>
            <a:pPr marL="285750" indent="-285750">
              <a:spcAft>
                <a:spcPts val="1200"/>
              </a:spcAft>
              <a:buClr>
                <a:schemeClr val="accent1"/>
              </a:buClr>
              <a:buFont typeface="Arial" panose="020B0604020202020204" pitchFamily="34" charset="0"/>
              <a:buChar char="•"/>
            </a:pPr>
            <a:r>
              <a:rPr lang="en-US" dirty="0"/>
              <a:t>Gather information in advance</a:t>
            </a:r>
          </a:p>
          <a:p>
            <a:pPr marL="285750" indent="-285750">
              <a:spcAft>
                <a:spcPts val="1200"/>
              </a:spcAft>
              <a:buClr>
                <a:schemeClr val="accent1"/>
              </a:buClr>
              <a:buFont typeface="Arial" panose="020B0604020202020204" pitchFamily="34" charset="0"/>
              <a:buChar char="•"/>
            </a:pPr>
            <a:r>
              <a:rPr lang="en-US" dirty="0"/>
              <a:t>Ask questions</a:t>
            </a:r>
          </a:p>
          <a:p>
            <a:pPr marL="285750" indent="-285750">
              <a:spcAft>
                <a:spcPts val="1200"/>
              </a:spcAft>
              <a:buClr>
                <a:schemeClr val="accent1"/>
              </a:buClr>
              <a:buFont typeface="Arial" panose="020B0604020202020204" pitchFamily="34" charset="0"/>
              <a:buChar char="•"/>
            </a:pPr>
            <a:r>
              <a:rPr lang="en-US" dirty="0"/>
              <a:t>Identify gaps in information</a:t>
            </a:r>
          </a:p>
          <a:p>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3218" y="1245968"/>
            <a:ext cx="4660392" cy="4785262"/>
          </a:xfrm>
          <a:prstGeom prst="rect">
            <a:avLst/>
          </a:prstGeom>
        </p:spPr>
      </p:pic>
    </p:spTree>
    <p:extLst>
      <p:ext uri="{BB962C8B-B14F-4D97-AF65-F5344CB8AC3E}">
        <p14:creationId xmlns:p14="http://schemas.microsoft.com/office/powerpoint/2010/main" val="212777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AE32CEA-5468-604E-B9B1-D81139DFBCFD}"/>
              </a:ext>
            </a:extLst>
          </p:cNvPr>
          <p:cNvSpPr>
            <a:spLocks noGrp="1"/>
          </p:cNvSpPr>
          <p:nvPr>
            <p:ph type="body" sz="quarter" idx="10"/>
          </p:nvPr>
        </p:nvSpPr>
        <p:spPr/>
        <p:txBody>
          <a:bodyPr/>
          <a:lstStyle/>
          <a:p>
            <a:pPr>
              <a:buClr>
                <a:schemeClr val="accent1"/>
              </a:buClr>
            </a:pPr>
            <a:r>
              <a:rPr lang="en-US" dirty="0"/>
              <a:t>What will a typical day back at work look like?</a:t>
            </a:r>
          </a:p>
        </p:txBody>
      </p:sp>
    </p:spTree>
    <p:extLst>
      <p:ext uri="{BB962C8B-B14F-4D97-AF65-F5344CB8AC3E}">
        <p14:creationId xmlns:p14="http://schemas.microsoft.com/office/powerpoint/2010/main" val="201032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AEA0A6-72FB-A74C-8F88-CB461A8A9562}"/>
              </a:ext>
            </a:extLst>
          </p:cNvPr>
          <p:cNvSpPr>
            <a:spLocks noGrp="1"/>
          </p:cNvSpPr>
          <p:nvPr>
            <p:ph type="body" sz="quarter" idx="15"/>
          </p:nvPr>
        </p:nvSpPr>
        <p:spPr>
          <a:xfrm>
            <a:off x="2728608" y="2770265"/>
            <a:ext cx="8320392" cy="1423132"/>
          </a:xfrm>
        </p:spPr>
        <p:txBody>
          <a:bodyPr anchor="ctr"/>
          <a:lstStyle/>
          <a:p>
            <a:pPr>
              <a:buClr>
                <a:schemeClr val="accent1"/>
              </a:buClr>
            </a:pPr>
            <a:r>
              <a:rPr lang="en-US" dirty="0"/>
              <a:t>It’s normal to experience a wave of emotions about returning to work.</a:t>
            </a:r>
          </a:p>
          <a:p>
            <a:pPr lvl="1"/>
            <a:r>
              <a:rPr lang="en-US" sz="1400" dirty="0"/>
              <a:t>Work through your “what if” scenarios and plan accordingly to avoid becoming overly anxious. Ask yourself what will be changing, what you’re most concerned about and who you can contact if you have questions. Basically, be prepared.</a:t>
            </a:r>
          </a:p>
          <a:p>
            <a:pPr lvl="1"/>
            <a:endParaRPr lang="en-US" sz="1400" dirty="0"/>
          </a:p>
        </p:txBody>
      </p:sp>
      <p:sp>
        <p:nvSpPr>
          <p:cNvPr id="7" name="Slide Number Placeholder 6">
            <a:extLst>
              <a:ext uri="{FF2B5EF4-FFF2-40B4-BE49-F238E27FC236}">
                <a16:creationId xmlns:a16="http://schemas.microsoft.com/office/drawing/2014/main" id="{869FC857-403C-5341-BEB2-3C05D2848D61}"/>
              </a:ext>
            </a:extLst>
          </p:cNvPr>
          <p:cNvSpPr>
            <a:spLocks noGrp="1"/>
          </p:cNvSpPr>
          <p:nvPr>
            <p:ph type="sldNum" sz="quarter" idx="17"/>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8</a:t>
            </a:fld>
            <a:endParaRPr lang="en-US" dirty="0">
              <a:solidFill>
                <a:schemeClr val="tx1"/>
              </a:solidFill>
            </a:endParaRPr>
          </a:p>
        </p:txBody>
      </p:sp>
      <p:sp>
        <p:nvSpPr>
          <p:cNvPr id="5" name="Title 4"/>
          <p:cNvSpPr>
            <a:spLocks noGrp="1"/>
          </p:cNvSpPr>
          <p:nvPr>
            <p:ph type="title"/>
          </p:nvPr>
        </p:nvSpPr>
        <p:spPr>
          <a:prstGeom prst="rect">
            <a:avLst/>
          </a:prstGeom>
        </p:spPr>
        <p:txBody>
          <a:bodyPr/>
          <a:lstStyle/>
          <a:p>
            <a:r>
              <a:rPr lang="en-US" sz="3200" dirty="0"/>
              <a:t>Manage your reactions</a:t>
            </a:r>
            <a:endParaRPr lang="uk-UA" sz="3200" dirty="0"/>
          </a:p>
        </p:txBody>
      </p:sp>
      <p:grpSp>
        <p:nvGrpSpPr>
          <p:cNvPr id="18" name="Group 295" title="Checklist icon"/>
          <p:cNvGrpSpPr>
            <a:grpSpLocks noChangeAspect="1"/>
          </p:cNvGrpSpPr>
          <p:nvPr/>
        </p:nvGrpSpPr>
        <p:grpSpPr bwMode="auto">
          <a:xfrm>
            <a:off x="1371600" y="2895600"/>
            <a:ext cx="914400" cy="1042453"/>
            <a:chOff x="5536" y="3511"/>
            <a:chExt cx="507" cy="578"/>
          </a:xfrm>
          <a:solidFill>
            <a:schemeClr val="accent6"/>
          </a:solidFill>
        </p:grpSpPr>
        <p:sp>
          <p:nvSpPr>
            <p:cNvPr id="20" name="Freeform 296"/>
            <p:cNvSpPr>
              <a:spLocks/>
            </p:cNvSpPr>
            <p:nvPr/>
          </p:nvSpPr>
          <p:spPr bwMode="auto">
            <a:xfrm>
              <a:off x="5536" y="3511"/>
              <a:ext cx="387" cy="509"/>
            </a:xfrm>
            <a:custGeom>
              <a:avLst/>
              <a:gdLst>
                <a:gd name="T0" fmla="*/ 55 w 129"/>
                <a:gd name="T1" fmla="*/ 170 h 170"/>
                <a:gd name="T2" fmla="*/ 24 w 129"/>
                <a:gd name="T3" fmla="*/ 170 h 170"/>
                <a:gd name="T4" fmla="*/ 0 w 129"/>
                <a:gd name="T5" fmla="*/ 147 h 170"/>
                <a:gd name="T6" fmla="*/ 0 w 129"/>
                <a:gd name="T7" fmla="*/ 142 h 170"/>
                <a:gd name="T8" fmla="*/ 0 w 129"/>
                <a:gd name="T9" fmla="*/ 3 h 170"/>
                <a:gd name="T10" fmla="*/ 3 w 129"/>
                <a:gd name="T11" fmla="*/ 0 h 170"/>
                <a:gd name="T12" fmla="*/ 88 w 129"/>
                <a:gd name="T13" fmla="*/ 0 h 170"/>
                <a:gd name="T14" fmla="*/ 91 w 129"/>
                <a:gd name="T15" fmla="*/ 1 h 170"/>
                <a:gd name="T16" fmla="*/ 128 w 129"/>
                <a:gd name="T17" fmla="*/ 39 h 170"/>
                <a:gd name="T18" fmla="*/ 129 w 129"/>
                <a:gd name="T19" fmla="*/ 41 h 170"/>
                <a:gd name="T20" fmla="*/ 129 w 129"/>
                <a:gd name="T21" fmla="*/ 140 h 170"/>
                <a:gd name="T22" fmla="*/ 126 w 129"/>
                <a:gd name="T23" fmla="*/ 144 h 170"/>
                <a:gd name="T24" fmla="*/ 122 w 129"/>
                <a:gd name="T25" fmla="*/ 140 h 170"/>
                <a:gd name="T26" fmla="*/ 122 w 129"/>
                <a:gd name="T27" fmla="*/ 42 h 170"/>
                <a:gd name="T28" fmla="*/ 87 w 129"/>
                <a:gd name="T29" fmla="*/ 7 h 170"/>
                <a:gd name="T30" fmla="*/ 6 w 129"/>
                <a:gd name="T31" fmla="*/ 7 h 170"/>
                <a:gd name="T32" fmla="*/ 7 w 129"/>
                <a:gd name="T33" fmla="*/ 147 h 170"/>
                <a:gd name="T34" fmla="*/ 24 w 129"/>
                <a:gd name="T35" fmla="*/ 164 h 170"/>
                <a:gd name="T36" fmla="*/ 28 w 129"/>
                <a:gd name="T37" fmla="*/ 164 h 170"/>
                <a:gd name="T38" fmla="*/ 55 w 129"/>
                <a:gd name="T39" fmla="*/ 164 h 170"/>
                <a:gd name="T40" fmla="*/ 59 w 129"/>
                <a:gd name="T41" fmla="*/ 167 h 170"/>
                <a:gd name="T42" fmla="*/ 55 w 129"/>
                <a:gd name="T4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70">
                  <a:moveTo>
                    <a:pt x="55" y="170"/>
                  </a:moveTo>
                  <a:cubicBezTo>
                    <a:pt x="24" y="170"/>
                    <a:pt x="24" y="170"/>
                    <a:pt x="24" y="170"/>
                  </a:cubicBezTo>
                  <a:cubicBezTo>
                    <a:pt x="11" y="170"/>
                    <a:pt x="0" y="160"/>
                    <a:pt x="0" y="147"/>
                  </a:cubicBezTo>
                  <a:cubicBezTo>
                    <a:pt x="0" y="142"/>
                    <a:pt x="0" y="142"/>
                    <a:pt x="0" y="142"/>
                  </a:cubicBezTo>
                  <a:cubicBezTo>
                    <a:pt x="0" y="3"/>
                    <a:pt x="0" y="3"/>
                    <a:pt x="0" y="3"/>
                  </a:cubicBezTo>
                  <a:cubicBezTo>
                    <a:pt x="0" y="2"/>
                    <a:pt x="1" y="0"/>
                    <a:pt x="3" y="0"/>
                  </a:cubicBezTo>
                  <a:cubicBezTo>
                    <a:pt x="88" y="0"/>
                    <a:pt x="88" y="0"/>
                    <a:pt x="88" y="0"/>
                  </a:cubicBezTo>
                  <a:cubicBezTo>
                    <a:pt x="89" y="0"/>
                    <a:pt x="90" y="0"/>
                    <a:pt x="91" y="1"/>
                  </a:cubicBezTo>
                  <a:cubicBezTo>
                    <a:pt x="128" y="39"/>
                    <a:pt x="128" y="39"/>
                    <a:pt x="128" y="39"/>
                  </a:cubicBezTo>
                  <a:cubicBezTo>
                    <a:pt x="129" y="39"/>
                    <a:pt x="129" y="40"/>
                    <a:pt x="129" y="41"/>
                  </a:cubicBezTo>
                  <a:cubicBezTo>
                    <a:pt x="129" y="140"/>
                    <a:pt x="129" y="140"/>
                    <a:pt x="129" y="140"/>
                  </a:cubicBezTo>
                  <a:cubicBezTo>
                    <a:pt x="129" y="142"/>
                    <a:pt x="128" y="144"/>
                    <a:pt x="126" y="144"/>
                  </a:cubicBezTo>
                  <a:cubicBezTo>
                    <a:pt x="124" y="144"/>
                    <a:pt x="122" y="142"/>
                    <a:pt x="122" y="140"/>
                  </a:cubicBezTo>
                  <a:cubicBezTo>
                    <a:pt x="122" y="42"/>
                    <a:pt x="122" y="42"/>
                    <a:pt x="122" y="42"/>
                  </a:cubicBezTo>
                  <a:cubicBezTo>
                    <a:pt x="87" y="7"/>
                    <a:pt x="87" y="7"/>
                    <a:pt x="87" y="7"/>
                  </a:cubicBezTo>
                  <a:cubicBezTo>
                    <a:pt x="6" y="7"/>
                    <a:pt x="6" y="7"/>
                    <a:pt x="6" y="7"/>
                  </a:cubicBezTo>
                  <a:cubicBezTo>
                    <a:pt x="7" y="147"/>
                    <a:pt x="7" y="147"/>
                    <a:pt x="7" y="147"/>
                  </a:cubicBezTo>
                  <a:cubicBezTo>
                    <a:pt x="7" y="156"/>
                    <a:pt x="14" y="164"/>
                    <a:pt x="24" y="164"/>
                  </a:cubicBezTo>
                  <a:cubicBezTo>
                    <a:pt x="28" y="164"/>
                    <a:pt x="28" y="164"/>
                    <a:pt x="28" y="164"/>
                  </a:cubicBezTo>
                  <a:cubicBezTo>
                    <a:pt x="55" y="164"/>
                    <a:pt x="55" y="164"/>
                    <a:pt x="55" y="164"/>
                  </a:cubicBezTo>
                  <a:cubicBezTo>
                    <a:pt x="57" y="164"/>
                    <a:pt x="59" y="165"/>
                    <a:pt x="59" y="167"/>
                  </a:cubicBezTo>
                  <a:cubicBezTo>
                    <a:pt x="59" y="169"/>
                    <a:pt x="57" y="170"/>
                    <a:pt x="55"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accent6"/>
                </a:solidFill>
              </a:endParaRPr>
            </a:p>
          </p:txBody>
        </p:sp>
        <p:sp>
          <p:nvSpPr>
            <p:cNvPr id="25" name="Freeform 297"/>
            <p:cNvSpPr>
              <a:spLocks/>
            </p:cNvSpPr>
            <p:nvPr/>
          </p:nvSpPr>
          <p:spPr bwMode="auto">
            <a:xfrm>
              <a:off x="5779" y="3511"/>
              <a:ext cx="144" cy="144"/>
            </a:xfrm>
            <a:custGeom>
              <a:avLst/>
              <a:gdLst>
                <a:gd name="T0" fmla="*/ 45 w 48"/>
                <a:gd name="T1" fmla="*/ 48 h 48"/>
                <a:gd name="T2" fmla="*/ 25 w 48"/>
                <a:gd name="T3" fmla="*/ 48 h 48"/>
                <a:gd name="T4" fmla="*/ 1 w 48"/>
                <a:gd name="T5" fmla="*/ 24 h 48"/>
                <a:gd name="T6" fmla="*/ 0 w 48"/>
                <a:gd name="T7" fmla="*/ 15 h 48"/>
                <a:gd name="T8" fmla="*/ 0 w 48"/>
                <a:gd name="T9" fmla="*/ 3 h 48"/>
                <a:gd name="T10" fmla="*/ 4 w 48"/>
                <a:gd name="T11" fmla="*/ 0 h 48"/>
                <a:gd name="T12" fmla="*/ 7 w 48"/>
                <a:gd name="T13" fmla="*/ 3 h 48"/>
                <a:gd name="T14" fmla="*/ 7 w 48"/>
                <a:gd name="T15" fmla="*/ 24 h 48"/>
                <a:gd name="T16" fmla="*/ 25 w 48"/>
                <a:gd name="T17" fmla="*/ 41 h 48"/>
                <a:gd name="T18" fmla="*/ 45 w 48"/>
                <a:gd name="T19" fmla="*/ 41 h 48"/>
                <a:gd name="T20" fmla="*/ 48 w 48"/>
                <a:gd name="T21" fmla="*/ 44 h 48"/>
                <a:gd name="T22" fmla="*/ 45 w 48"/>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45" y="48"/>
                  </a:moveTo>
                  <a:cubicBezTo>
                    <a:pt x="25" y="48"/>
                    <a:pt x="25" y="48"/>
                    <a:pt x="25" y="48"/>
                  </a:cubicBezTo>
                  <a:cubicBezTo>
                    <a:pt x="12" y="48"/>
                    <a:pt x="1" y="37"/>
                    <a:pt x="1" y="24"/>
                  </a:cubicBezTo>
                  <a:cubicBezTo>
                    <a:pt x="0" y="15"/>
                    <a:pt x="0" y="15"/>
                    <a:pt x="0" y="15"/>
                  </a:cubicBezTo>
                  <a:cubicBezTo>
                    <a:pt x="0" y="3"/>
                    <a:pt x="0" y="3"/>
                    <a:pt x="0" y="3"/>
                  </a:cubicBezTo>
                  <a:cubicBezTo>
                    <a:pt x="0" y="2"/>
                    <a:pt x="2" y="0"/>
                    <a:pt x="4" y="0"/>
                  </a:cubicBezTo>
                  <a:cubicBezTo>
                    <a:pt x="6" y="0"/>
                    <a:pt x="7" y="2"/>
                    <a:pt x="7" y="3"/>
                  </a:cubicBezTo>
                  <a:cubicBezTo>
                    <a:pt x="7" y="24"/>
                    <a:pt x="7" y="24"/>
                    <a:pt x="7" y="24"/>
                  </a:cubicBezTo>
                  <a:cubicBezTo>
                    <a:pt x="7" y="33"/>
                    <a:pt x="15" y="41"/>
                    <a:pt x="25" y="41"/>
                  </a:cubicBezTo>
                  <a:cubicBezTo>
                    <a:pt x="45" y="41"/>
                    <a:pt x="45" y="41"/>
                    <a:pt x="45" y="41"/>
                  </a:cubicBezTo>
                  <a:cubicBezTo>
                    <a:pt x="47" y="41"/>
                    <a:pt x="48" y="42"/>
                    <a:pt x="48" y="44"/>
                  </a:cubicBezTo>
                  <a:cubicBezTo>
                    <a:pt x="48" y="46"/>
                    <a:pt x="47" y="48"/>
                    <a:pt x="4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accent6"/>
                </a:solidFill>
              </a:endParaRPr>
            </a:p>
          </p:txBody>
        </p:sp>
        <p:sp>
          <p:nvSpPr>
            <p:cNvPr id="26" name="Freeform 298"/>
            <p:cNvSpPr>
              <a:spLocks noEditPoints="1"/>
            </p:cNvSpPr>
            <p:nvPr/>
          </p:nvSpPr>
          <p:spPr bwMode="auto">
            <a:xfrm>
              <a:off x="5593" y="3586"/>
              <a:ext cx="72" cy="75"/>
            </a:xfrm>
            <a:custGeom>
              <a:avLst/>
              <a:gdLst>
                <a:gd name="T0" fmla="*/ 12 w 24"/>
                <a:gd name="T1" fmla="*/ 25 h 25"/>
                <a:gd name="T2" fmla="*/ 0 w 24"/>
                <a:gd name="T3" fmla="*/ 13 h 25"/>
                <a:gd name="T4" fmla="*/ 12 w 24"/>
                <a:gd name="T5" fmla="*/ 0 h 25"/>
                <a:gd name="T6" fmla="*/ 24 w 24"/>
                <a:gd name="T7" fmla="*/ 13 h 25"/>
                <a:gd name="T8" fmla="*/ 12 w 24"/>
                <a:gd name="T9" fmla="*/ 25 h 25"/>
                <a:gd name="T10" fmla="*/ 12 w 24"/>
                <a:gd name="T11" fmla="*/ 7 h 25"/>
                <a:gd name="T12" fmla="*/ 7 w 24"/>
                <a:gd name="T13" fmla="*/ 13 h 25"/>
                <a:gd name="T14" fmla="*/ 12 w 24"/>
                <a:gd name="T15" fmla="*/ 18 h 25"/>
                <a:gd name="T16" fmla="*/ 17 w 24"/>
                <a:gd name="T17" fmla="*/ 13 h 25"/>
                <a:gd name="T18" fmla="*/ 12 w 24"/>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25"/>
                  </a:moveTo>
                  <a:cubicBezTo>
                    <a:pt x="5" y="25"/>
                    <a:pt x="0" y="19"/>
                    <a:pt x="0" y="13"/>
                  </a:cubicBezTo>
                  <a:cubicBezTo>
                    <a:pt x="0" y="6"/>
                    <a:pt x="5" y="0"/>
                    <a:pt x="12" y="0"/>
                  </a:cubicBezTo>
                  <a:cubicBezTo>
                    <a:pt x="19" y="0"/>
                    <a:pt x="24" y="6"/>
                    <a:pt x="24" y="13"/>
                  </a:cubicBezTo>
                  <a:cubicBezTo>
                    <a:pt x="24" y="19"/>
                    <a:pt x="19" y="25"/>
                    <a:pt x="12" y="25"/>
                  </a:cubicBezTo>
                  <a:close/>
                  <a:moveTo>
                    <a:pt x="12" y="7"/>
                  </a:moveTo>
                  <a:cubicBezTo>
                    <a:pt x="9" y="7"/>
                    <a:pt x="7" y="10"/>
                    <a:pt x="7" y="13"/>
                  </a:cubicBezTo>
                  <a:cubicBezTo>
                    <a:pt x="7" y="15"/>
                    <a:pt x="9" y="18"/>
                    <a:pt x="12" y="18"/>
                  </a:cubicBezTo>
                  <a:cubicBezTo>
                    <a:pt x="15" y="18"/>
                    <a:pt x="17" y="15"/>
                    <a:pt x="17" y="13"/>
                  </a:cubicBezTo>
                  <a:cubicBezTo>
                    <a:pt x="17" y="10"/>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accent6"/>
                </a:solidFill>
              </a:endParaRPr>
            </a:p>
          </p:txBody>
        </p:sp>
        <p:sp>
          <p:nvSpPr>
            <p:cNvPr id="27" name="Freeform 299"/>
            <p:cNvSpPr>
              <a:spLocks noEditPoints="1"/>
            </p:cNvSpPr>
            <p:nvPr/>
          </p:nvSpPr>
          <p:spPr bwMode="auto">
            <a:xfrm>
              <a:off x="5593" y="3730"/>
              <a:ext cx="72" cy="72"/>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7 h 24"/>
                <a:gd name="T12" fmla="*/ 7 w 24"/>
                <a:gd name="T13" fmla="*/ 12 h 24"/>
                <a:gd name="T14" fmla="*/ 12 w 24"/>
                <a:gd name="T15" fmla="*/ 18 h 24"/>
                <a:gd name="T16" fmla="*/ 17 w 24"/>
                <a:gd name="T17" fmla="*/ 12 h 24"/>
                <a:gd name="T18" fmla="*/ 12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6"/>
                    <a:pt x="5" y="0"/>
                    <a:pt x="12" y="0"/>
                  </a:cubicBezTo>
                  <a:cubicBezTo>
                    <a:pt x="19" y="0"/>
                    <a:pt x="24" y="6"/>
                    <a:pt x="24" y="12"/>
                  </a:cubicBezTo>
                  <a:cubicBezTo>
                    <a:pt x="24" y="19"/>
                    <a:pt x="19" y="24"/>
                    <a:pt x="12" y="24"/>
                  </a:cubicBezTo>
                  <a:close/>
                  <a:moveTo>
                    <a:pt x="12" y="7"/>
                  </a:moveTo>
                  <a:cubicBezTo>
                    <a:pt x="9" y="7"/>
                    <a:pt x="7" y="9"/>
                    <a:pt x="7" y="12"/>
                  </a:cubicBezTo>
                  <a:cubicBezTo>
                    <a:pt x="7" y="15"/>
                    <a:pt x="9" y="18"/>
                    <a:pt x="12" y="18"/>
                  </a:cubicBezTo>
                  <a:cubicBezTo>
                    <a:pt x="15" y="18"/>
                    <a:pt x="17" y="15"/>
                    <a:pt x="17" y="12"/>
                  </a:cubicBezTo>
                  <a:cubicBezTo>
                    <a:pt x="17" y="9"/>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accent6"/>
                </a:solidFill>
              </a:endParaRPr>
            </a:p>
          </p:txBody>
        </p:sp>
        <p:sp>
          <p:nvSpPr>
            <p:cNvPr id="28" name="Freeform 300"/>
            <p:cNvSpPr>
              <a:spLocks noEditPoints="1"/>
            </p:cNvSpPr>
            <p:nvPr/>
          </p:nvSpPr>
          <p:spPr bwMode="auto">
            <a:xfrm>
              <a:off x="5593" y="3873"/>
              <a:ext cx="72" cy="72"/>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7 h 24"/>
                <a:gd name="T12" fmla="*/ 7 w 24"/>
                <a:gd name="T13" fmla="*/ 12 h 24"/>
                <a:gd name="T14" fmla="*/ 12 w 24"/>
                <a:gd name="T15" fmla="*/ 17 h 24"/>
                <a:gd name="T16" fmla="*/ 17 w 24"/>
                <a:gd name="T17" fmla="*/ 12 h 24"/>
                <a:gd name="T18" fmla="*/ 12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7"/>
                  </a:moveTo>
                  <a:cubicBezTo>
                    <a:pt x="9" y="7"/>
                    <a:pt x="7" y="9"/>
                    <a:pt x="7" y="12"/>
                  </a:cubicBezTo>
                  <a:cubicBezTo>
                    <a:pt x="7" y="15"/>
                    <a:pt x="9" y="17"/>
                    <a:pt x="12" y="17"/>
                  </a:cubicBezTo>
                  <a:cubicBezTo>
                    <a:pt x="15" y="17"/>
                    <a:pt x="17" y="15"/>
                    <a:pt x="17" y="12"/>
                  </a:cubicBezTo>
                  <a:cubicBezTo>
                    <a:pt x="17" y="9"/>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accent6"/>
                </a:solidFill>
              </a:endParaRPr>
            </a:p>
          </p:txBody>
        </p:sp>
        <p:sp>
          <p:nvSpPr>
            <p:cNvPr id="29" name="Freeform 301"/>
            <p:cNvSpPr>
              <a:spLocks/>
            </p:cNvSpPr>
            <p:nvPr/>
          </p:nvSpPr>
          <p:spPr bwMode="auto">
            <a:xfrm>
              <a:off x="5725" y="3873"/>
              <a:ext cx="318" cy="216"/>
            </a:xfrm>
            <a:custGeom>
              <a:avLst/>
              <a:gdLst>
                <a:gd name="T0" fmla="*/ 38 w 106"/>
                <a:gd name="T1" fmla="*/ 72 h 72"/>
                <a:gd name="T2" fmla="*/ 38 w 106"/>
                <a:gd name="T3" fmla="*/ 72 h 72"/>
                <a:gd name="T4" fmla="*/ 35 w 106"/>
                <a:gd name="T5" fmla="*/ 71 h 72"/>
                <a:gd name="T6" fmla="*/ 2 w 106"/>
                <a:gd name="T7" fmla="*/ 38 h 72"/>
                <a:gd name="T8" fmla="*/ 2 w 106"/>
                <a:gd name="T9" fmla="*/ 33 h 72"/>
                <a:gd name="T10" fmla="*/ 7 w 106"/>
                <a:gd name="T11" fmla="*/ 33 h 72"/>
                <a:gd name="T12" fmla="*/ 38 w 106"/>
                <a:gd name="T13" fmla="*/ 64 h 72"/>
                <a:gd name="T14" fmla="*/ 100 w 106"/>
                <a:gd name="T15" fmla="*/ 1 h 72"/>
                <a:gd name="T16" fmla="*/ 105 w 106"/>
                <a:gd name="T17" fmla="*/ 1 h 72"/>
                <a:gd name="T18" fmla="*/ 105 w 106"/>
                <a:gd name="T19" fmla="*/ 6 h 72"/>
                <a:gd name="T20" fmla="*/ 40 w 106"/>
                <a:gd name="T21" fmla="*/ 71 h 72"/>
                <a:gd name="T22" fmla="*/ 38 w 106"/>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72">
                  <a:moveTo>
                    <a:pt x="38" y="72"/>
                  </a:moveTo>
                  <a:cubicBezTo>
                    <a:pt x="38" y="72"/>
                    <a:pt x="38" y="72"/>
                    <a:pt x="38" y="72"/>
                  </a:cubicBezTo>
                  <a:cubicBezTo>
                    <a:pt x="37" y="72"/>
                    <a:pt x="36" y="72"/>
                    <a:pt x="35" y="71"/>
                  </a:cubicBezTo>
                  <a:cubicBezTo>
                    <a:pt x="2" y="38"/>
                    <a:pt x="2" y="38"/>
                    <a:pt x="2" y="38"/>
                  </a:cubicBezTo>
                  <a:cubicBezTo>
                    <a:pt x="0" y="37"/>
                    <a:pt x="0" y="34"/>
                    <a:pt x="2" y="33"/>
                  </a:cubicBezTo>
                  <a:cubicBezTo>
                    <a:pt x="3" y="32"/>
                    <a:pt x="5" y="32"/>
                    <a:pt x="7" y="33"/>
                  </a:cubicBezTo>
                  <a:cubicBezTo>
                    <a:pt x="38" y="64"/>
                    <a:pt x="38" y="64"/>
                    <a:pt x="38" y="64"/>
                  </a:cubicBezTo>
                  <a:cubicBezTo>
                    <a:pt x="100" y="1"/>
                    <a:pt x="100" y="1"/>
                    <a:pt x="100" y="1"/>
                  </a:cubicBezTo>
                  <a:cubicBezTo>
                    <a:pt x="102" y="0"/>
                    <a:pt x="104" y="0"/>
                    <a:pt x="105" y="1"/>
                  </a:cubicBezTo>
                  <a:cubicBezTo>
                    <a:pt x="106" y="3"/>
                    <a:pt x="106" y="5"/>
                    <a:pt x="105" y="6"/>
                  </a:cubicBezTo>
                  <a:cubicBezTo>
                    <a:pt x="40" y="71"/>
                    <a:pt x="40" y="71"/>
                    <a:pt x="40" y="71"/>
                  </a:cubicBezTo>
                  <a:cubicBezTo>
                    <a:pt x="39" y="72"/>
                    <a:pt x="38" y="72"/>
                    <a:pt x="3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accent6"/>
                </a:solidFill>
              </a:endParaRPr>
            </a:p>
          </p:txBody>
        </p:sp>
      </p:grpSp>
    </p:spTree>
    <p:extLst>
      <p:ext uri="{BB962C8B-B14F-4D97-AF65-F5344CB8AC3E}">
        <p14:creationId xmlns:p14="http://schemas.microsoft.com/office/powerpoint/2010/main" val="263579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Humana member exercises, holding up an exercise band." title="Happy Humana member 5">
            <a:extLst>
              <a:ext uri="{FF2B5EF4-FFF2-40B4-BE49-F238E27FC236}">
                <a16:creationId xmlns:a16="http://schemas.microsoft.com/office/drawing/2014/main" id="{D066348A-9FDA-044B-AA3A-0BE9E74AE4F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6AE32CEA-5468-604E-B9B1-D81139DFBCFD}"/>
              </a:ext>
            </a:extLst>
          </p:cNvPr>
          <p:cNvSpPr>
            <a:spLocks noGrp="1"/>
          </p:cNvSpPr>
          <p:nvPr>
            <p:ph type="body" sz="quarter" idx="12"/>
          </p:nvPr>
        </p:nvSpPr>
        <p:spPr/>
        <p:txBody>
          <a:bodyPr/>
          <a:lstStyle/>
          <a:p>
            <a:r>
              <a:rPr lang="en-US" dirty="0">
                <a:solidFill>
                  <a:srgbClr val="5C9A1B"/>
                </a:solidFill>
              </a:rPr>
              <a:t>Practice self-care and positivity</a:t>
            </a:r>
            <a:br>
              <a:rPr lang="en-US" dirty="0">
                <a:solidFill>
                  <a:srgbClr val="5C9A1B"/>
                </a:solidFill>
              </a:rPr>
            </a:br>
            <a:endParaRPr lang="en-US" dirty="0"/>
          </a:p>
        </p:txBody>
      </p:sp>
    </p:spTree>
    <p:extLst>
      <p:ext uri="{BB962C8B-B14F-4D97-AF65-F5344CB8AC3E}">
        <p14:creationId xmlns:p14="http://schemas.microsoft.com/office/powerpoint/2010/main" val="403287871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UMANA MASTER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Managing Stress Anxiety in Challenging Times 2020" id="{BB469338-E83C-43E1-8D2A-1B0CD6FB1325}" vid="{1B30759B-8902-4465-9CD7-C3A0392369DE}"/>
    </a:ext>
  </a:extLst>
</a:theme>
</file>

<file path=ppt/theme/theme11.xml><?xml version="1.0" encoding="utf-8"?>
<a:theme xmlns:a="http://schemas.openxmlformats.org/drawingml/2006/main" name="2_Humana_Template_111511">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1_Travelers logo slide">
  <a:themeElements>
    <a:clrScheme name="Custom 1">
      <a:dk1>
        <a:srgbClr val="3C3F41"/>
      </a:dk1>
      <a:lt1>
        <a:srgbClr val="FFFFFF"/>
      </a:lt1>
      <a:dk2>
        <a:srgbClr val="003457"/>
      </a:dk2>
      <a:lt2>
        <a:srgbClr val="F6F6F6"/>
      </a:lt2>
      <a:accent1>
        <a:srgbClr val="F50002"/>
      </a:accent1>
      <a:accent2>
        <a:srgbClr val="007395"/>
      </a:accent2>
      <a:accent3>
        <a:srgbClr val="F5C318"/>
      </a:accent3>
      <a:accent4>
        <a:srgbClr val="C1D841"/>
      </a:accent4>
      <a:accent5>
        <a:srgbClr val="9ACB96"/>
      </a:accent5>
      <a:accent6>
        <a:srgbClr val="A5004C"/>
      </a:accent6>
      <a:hlink>
        <a:srgbClr val="007395"/>
      </a:hlink>
      <a:folHlink>
        <a:srgbClr val="00415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phet">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noFill/>
        <a:ln>
          <a:solidFill>
            <a:schemeClr val="accent1"/>
          </a:solidFill>
        </a:ln>
      </a:spPr>
      <a:bodyPr/>
      <a:lstStyle>
        <a:defPPr algn="ctr">
          <a:lnSpc>
            <a:spcPct val="100000"/>
          </a:lnSpc>
          <a:defRPr sz="1200"/>
        </a:defPPr>
      </a:lstStyle>
      <a:style>
        <a:lnRef idx="1">
          <a:schemeClr val="accent1"/>
        </a:lnRef>
        <a:fillRef idx="0">
          <a:schemeClr val="accent1"/>
        </a:fillRef>
        <a:effectRef idx="0">
          <a:schemeClr val="dk1"/>
        </a:effectRef>
        <a:fontRef idx="minor">
          <a:schemeClr val="dk1"/>
        </a:fontRef>
      </a:style>
    </a:spDef>
    <a:lnDef>
      <a:spPr>
        <a:ln w="12700" cap="sq"/>
      </a:spPr>
      <a:bodyPr/>
      <a:lstStyle/>
      <a:style>
        <a:lnRef idx="1">
          <a:schemeClr val="accent1"/>
        </a:lnRef>
        <a:fillRef idx="0">
          <a:schemeClr val="accent1"/>
        </a:fillRef>
        <a:effectRef idx="0">
          <a:schemeClr val="dk1"/>
        </a:effectRef>
        <a:fontRef idx="minor">
          <a:schemeClr val="dk1"/>
        </a:fontRef>
      </a:style>
    </a:lnDef>
    <a:txDef>
      <a:spPr>
        <a:noFill/>
      </a:spPr>
      <a:bodyPr wrap="square" lIns="0" tIns="0" rIns="0" bIns="0" rtlCol="0">
        <a:noAutofit/>
      </a:bodyPr>
      <a:lstStyle>
        <a:defPPr marL="171450" indent="-171450">
          <a:lnSpc>
            <a:spcPct val="100000"/>
          </a:lnSpc>
          <a:spcBef>
            <a:spcPts val="1200"/>
          </a:spcBef>
          <a:buClr>
            <a:schemeClr val="tx1"/>
          </a:buClr>
          <a:buSzPct val="100000"/>
          <a:buFont typeface="Graphik Regular"/>
          <a:buChar char="•"/>
          <a:defRPr sz="1200"/>
        </a:defPPr>
      </a:lstStyle>
    </a:txDef>
  </a:objectDefaults>
  <a:extraClrSchemeLst/>
  <a:custClrLst>
    <a:custClr name="Pantone 394">
      <a:srgbClr val="DEFF00"/>
    </a:custClr>
    <a:custClr name="Pantone 3375">
      <a:srgbClr val="00FFB5"/>
    </a:custClr>
    <a:custClr name="Pantone 331">
      <a:srgbClr val="A4EDD6"/>
    </a:custClr>
    <a:custClr name="Pantone 280">
      <a:srgbClr val="002668"/>
    </a:custClr>
    <a:custClr name="Pantone 2132">
      <a:srgbClr val="334AFF"/>
    </a:custClr>
    <a:custClr name="Pantone 2129">
      <a:srgbClr val="4888FF"/>
    </a:custClr>
    <a:custClr name="Pantone 2665">
      <a:srgbClr val="8037D0"/>
    </a:custClr>
    <a:custClr name="Pantone 2715">
      <a:srgbClr val="887BFF"/>
    </a:custClr>
    <a:custClr name="Pantone Purple">
      <a:srgbClr val="C214B9"/>
    </a:custClr>
    <a:custClr name="Pantone Rubine Red">
      <a:srgbClr val="FF0053"/>
    </a:custClr>
    <a:custClr name="Pantone Cool Gray 1">
      <a:srgbClr val="DADADA"/>
    </a:custClr>
    <a:custClr name="Pantone Cool Gray 5">
      <a:srgbClr val="B4B4B4"/>
    </a:custClr>
    <a:custClr name="Pantone Cool Gray 10">
      <a:srgbClr val="606060"/>
    </a:custClr>
    <a:custClr name="Pantone 7513">
      <a:srgbClr val="E1B7A7"/>
    </a:custClr>
    <a:custClr name="Pantone 4685">
      <a:srgbClr val="E0C6AD"/>
    </a:custClr>
    <a:custClr name="Pantone 4725">
      <a:srgbClr val="A28079"/>
    </a:custClr>
    <a:custClr name="Pantone 7515">
      <a:srgbClr val="B98068"/>
    </a:custClr>
    <a:custClr name="Pantone 4705">
      <a:srgbClr val="7C4D3A"/>
    </a:custClr>
    <a:custClr name="Pantone 7516">
      <a:srgbClr val="99552B"/>
    </a:custClr>
    <a:custClr name="Pantone 4625">
      <a:srgbClr val="4F2C1D"/>
    </a:custClr>
  </a:custClrLst>
  <a:extLst>
    <a:ext uri="{05A4C25C-085E-4340-85A3-A5531E510DB2}">
      <thm15:themeFamily xmlns:thm15="http://schemas.microsoft.com/office/thememl/2012/main" name="Presentation1" id="{3394BEDF-B2EC-4F0A-8E53-FCD5A98FE9C3}" vid="{BA0D4329-B038-4704-8BE0-D90E797A0210}"/>
    </a:ext>
  </a:extLst>
</a:theme>
</file>

<file path=ppt/theme/theme13.xml><?xml version="1.0" encoding="utf-8"?>
<a:theme xmlns:a="http://schemas.openxmlformats.org/drawingml/2006/main" name="Sample White Label Presentation 1">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HUMANA - SECTION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Humana_Enterprise_Template_3.1 [Read-Only]" id="{F90D7792-3B9E-4FFE-AF09-39228F98CD41}" vid="{2A889918-FEAB-4B79-9696-6BEED67D3170}"/>
    </a:ext>
  </a:extLst>
</a:theme>
</file>

<file path=ppt/theme/theme15.xml><?xml version="1.0" encoding="utf-8"?>
<a:theme xmlns:a="http://schemas.openxmlformats.org/drawingml/2006/main" name="1_HUMANA - SECTION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Humana_Enterprise_Template_3.1 [Read-Only]" id="{F90D7792-3B9E-4FFE-AF09-39228F98CD41}" vid="{2A889918-FEAB-4B79-9696-6BEED67D3170}"/>
    </a:ext>
  </a:extLst>
</a:theme>
</file>

<file path=ppt/theme/theme16.xml><?xml version="1.0" encoding="utf-8"?>
<a:theme xmlns:a="http://schemas.openxmlformats.org/drawingml/2006/main" name="2_HUMANA - SECTION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208286_Enterprise PowerPoint Template Update_Light_49" id="{29CFA6CF-C85A-FD4E-8AF0-04EBF1FC6D1A}" vid="{289C26DA-1EC5-8B47-8DB0-5CD564154DE6}"/>
    </a:ext>
  </a:ext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umana EAP presentation template">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Sample LS standalone presentation">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Sample Humana presentation">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Humana EAP presentation template">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Humana EAP presentation template">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HUMANA - TITLE SLIDES - WHITE">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naging Stress Anxiety in Challenging Times 2020" id="{BB469338-E83C-43E1-8D2A-1B0CD6FB1325}" vid="{EA9D7ADF-2DE9-4CE5-9C8D-940F96BD1F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XMLData TextToDisplay="RightsWATCHMark">2|CITI-GLOBAL-Internal|{00000000-0000-0000-0000-000000000000}</XMLData>
</file>

<file path=customXml/item2.xml><?xml version="1.0" encoding="utf-8"?>
<XMLData TextToDisplay="%HOSTNAME%">EUSVMR772261.nam.nsroot.net</XMLData>
</file>

<file path=customXml/item3.xml><?xml version="1.0" encoding="utf-8"?>
<XMLData TextToDisplay="%USERNAME%">nt46784</XMLData>
</file>

<file path=customXml/item4.xml><?xml version="1.0" encoding="utf-8"?>
<XMLData TextToDisplay="%DOCUMENTGUID%">{00000000-0000-0000-0000-000000000000}</XMLData>
</file>

<file path=customXml/item5.xml><?xml version="1.0" encoding="utf-8"?>
<XMLData TextToDisplay="%CLASSIFICATIONDATETIME%">13:30 27/04/2017</XMLData>
</file>

<file path=customXml/item6.xml><?xml version="1.0" encoding="utf-8"?>
<XMLData TextToDisplay="%EMAILADDRESS%">nt46784@imcnam.ssmb.com</XMLData>
</file>

<file path=customXml/itemProps1.xml><?xml version="1.0" encoding="utf-8"?>
<ds:datastoreItem xmlns:ds="http://schemas.openxmlformats.org/officeDocument/2006/customXml" ds:itemID="{470A820B-0A82-4F52-BD6B-18A31E318DD0}">
  <ds:schemaRefs/>
</ds:datastoreItem>
</file>

<file path=customXml/itemProps2.xml><?xml version="1.0" encoding="utf-8"?>
<ds:datastoreItem xmlns:ds="http://schemas.openxmlformats.org/officeDocument/2006/customXml" ds:itemID="{A220ABFB-36D7-4DC4-99EC-C6E54800E643}">
  <ds:schemaRefs/>
</ds:datastoreItem>
</file>

<file path=customXml/itemProps3.xml><?xml version="1.0" encoding="utf-8"?>
<ds:datastoreItem xmlns:ds="http://schemas.openxmlformats.org/officeDocument/2006/customXml" ds:itemID="{21EA8278-AF86-408E-A704-EFF48B24D184}">
  <ds:schemaRefs/>
</ds:datastoreItem>
</file>

<file path=customXml/itemProps4.xml><?xml version="1.0" encoding="utf-8"?>
<ds:datastoreItem xmlns:ds="http://schemas.openxmlformats.org/officeDocument/2006/customXml" ds:itemID="{027483C6-3FCB-4B8F-AB98-D92768772632}">
  <ds:schemaRefs/>
</ds:datastoreItem>
</file>

<file path=customXml/itemProps5.xml><?xml version="1.0" encoding="utf-8"?>
<ds:datastoreItem xmlns:ds="http://schemas.openxmlformats.org/officeDocument/2006/customXml" ds:itemID="{6969601F-F6DE-4DD9-932A-07D51F27C1B8}">
  <ds:schemaRefs/>
</ds:datastoreItem>
</file>

<file path=customXml/itemProps6.xml><?xml version="1.0" encoding="utf-8"?>
<ds:datastoreItem xmlns:ds="http://schemas.openxmlformats.org/officeDocument/2006/customXml" ds:itemID="{74F72715-6D3E-4D99-B727-8AB9361D0A09}">
  <ds:schemaRefs/>
</ds:datastoreItem>
</file>

<file path=docProps/app.xml><?xml version="1.0" encoding="utf-8"?>
<Properties xmlns="http://schemas.openxmlformats.org/officeDocument/2006/extended-properties" xmlns:vt="http://schemas.openxmlformats.org/officeDocument/2006/docPropsVTypes">
  <TotalTime>19509</TotalTime>
  <Words>5975</Words>
  <Application>Microsoft Office PowerPoint</Application>
  <PresentationFormat>Widescreen</PresentationFormat>
  <Paragraphs>342</Paragraphs>
  <Slides>25</Slides>
  <Notes>25</Notes>
  <HiddenSlides>0</HiddenSlides>
  <MMClips>0</MMClips>
  <ScaleCrop>false</ScaleCrop>
  <HeadingPairs>
    <vt:vector size="6" baseType="variant">
      <vt:variant>
        <vt:lpstr>Fonts Used</vt:lpstr>
      </vt:variant>
      <vt:variant>
        <vt:i4>16</vt:i4>
      </vt:variant>
      <vt:variant>
        <vt:lpstr>Theme</vt:lpstr>
      </vt:variant>
      <vt:variant>
        <vt:i4>16</vt:i4>
      </vt:variant>
      <vt:variant>
        <vt:lpstr>Slide Titles</vt:lpstr>
      </vt:variant>
      <vt:variant>
        <vt:i4>25</vt:i4>
      </vt:variant>
    </vt:vector>
  </HeadingPairs>
  <TitlesOfParts>
    <vt:vector size="57" baseType="lpstr">
      <vt:lpstr>ＭＳ Ｐゴシック</vt:lpstr>
      <vt:lpstr>Arial</vt:lpstr>
      <vt:lpstr>Arial Unicode MS</vt:lpstr>
      <vt:lpstr>BentonSansF Book</vt:lpstr>
      <vt:lpstr>Calibri</vt:lpstr>
      <vt:lpstr>Calibri Light</vt:lpstr>
      <vt:lpstr>FreightSans Pro Semibold</vt:lpstr>
      <vt:lpstr>Graphik Medium</vt:lpstr>
      <vt:lpstr>Graphik Regular</vt:lpstr>
      <vt:lpstr>Humanist521BT-Roman</vt:lpstr>
      <vt:lpstr>Lato Semibold</vt:lpstr>
      <vt:lpstr>Neue Haas Unica Pro Light</vt:lpstr>
      <vt:lpstr>Open Sans</vt:lpstr>
      <vt:lpstr>Roboto Condensed</vt:lpstr>
      <vt:lpstr>Times New Roman</vt:lpstr>
      <vt:lpstr>Trebuchet MS</vt:lpstr>
      <vt:lpstr>1_Custom Design</vt:lpstr>
      <vt:lpstr>Custom Design</vt:lpstr>
      <vt:lpstr>Humana EAP presentation template</vt:lpstr>
      <vt:lpstr>Sample LS standalone presentation</vt:lpstr>
      <vt:lpstr>Sample Humana presentation</vt:lpstr>
      <vt:lpstr>1_Humana EAP presentation template</vt:lpstr>
      <vt:lpstr>Office Theme</vt:lpstr>
      <vt:lpstr>2_Humana EAP presentation template</vt:lpstr>
      <vt:lpstr>HUMANA - TITLE SLIDES - WHITE</vt:lpstr>
      <vt:lpstr>HUMANA MASTER SLIDES</vt:lpstr>
      <vt:lpstr>2_Humana_Template_111511</vt:lpstr>
      <vt:lpstr>1_Travelers logo slide</vt:lpstr>
      <vt:lpstr>Sample White Label Presentation 1</vt:lpstr>
      <vt:lpstr>HUMANA - SECTION SLIDES</vt:lpstr>
      <vt:lpstr>1_HUMANA - SECTION SLIDES</vt:lpstr>
      <vt:lpstr>2_HUMANA - SECTION SLIDES</vt:lpstr>
      <vt:lpstr>PowerPoint Presentation</vt:lpstr>
      <vt:lpstr>What we’ll discuss today: </vt:lpstr>
      <vt:lpstr>The impact of COVID-19  </vt:lpstr>
      <vt:lpstr>We’re designed to handle short-term stress but …  </vt:lpstr>
      <vt:lpstr>PowerPoint Presentation</vt:lpstr>
      <vt:lpstr>Educate yourself for a smoother transition </vt:lpstr>
      <vt:lpstr>PowerPoint Presentation</vt:lpstr>
      <vt:lpstr>Manage your reactions</vt:lpstr>
      <vt:lpstr>PowerPoint Presentation</vt:lpstr>
      <vt:lpstr>Expect new communication challenges </vt:lpstr>
      <vt:lpstr>Sarah’s first day back at work</vt:lpstr>
      <vt:lpstr>How to effectively communicate when stressed</vt:lpstr>
      <vt:lpstr>“I” statements really do work </vt:lpstr>
      <vt:lpstr>How could Sarah have handled the situation more effectively? </vt:lpstr>
      <vt:lpstr>Tips to refocus the conversation </vt:lpstr>
      <vt:lpstr>Steps to resolve conflict</vt:lpstr>
      <vt:lpstr>PowerPoint Presentation</vt:lpstr>
      <vt:lpstr>Let’s practice: What would you do?  </vt:lpstr>
      <vt:lpstr>Key takeaways</vt:lpstr>
      <vt:lpstr>How EAP and Work-Life Services helps</vt:lpstr>
      <vt:lpstr>Humana Employee Assistance Program (EAP)</vt:lpstr>
      <vt:lpstr>Humana Employee Assistance Program (EAP)</vt:lpstr>
      <vt:lpstr>Resources</vt:lpstr>
      <vt:lpstr>PowerPoint Presentation</vt:lpstr>
      <vt:lpstr>PowerPoint Presentation</vt:lpstr>
    </vt:vector>
  </TitlesOfParts>
  <Company>HRI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JFine</dc:creator>
  <cp:lastModifiedBy>Althea Klein</cp:lastModifiedBy>
  <cp:revision>954</cp:revision>
  <dcterms:created xsi:type="dcterms:W3CDTF">2009-08-20T15:01:30Z</dcterms:created>
  <dcterms:modified xsi:type="dcterms:W3CDTF">2021-05-07T16:33:26Z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ightsWATCHMark">
    <vt:lpwstr>2|CITI-GLOBAL-Internal|{00000000-0000-0000-0000-000000000000}</vt:lpwstr>
  </property>
  <property fmtid="{D5CDD505-2E9C-101B-9397-08002B2CF9AE}" pid="3" name="TitusGUID">
    <vt:lpwstr>ebace716-faf2-4d58-bf09-be252728191f</vt:lpwstr>
  </property>
  <property fmtid="{D5CDD505-2E9C-101B-9397-08002B2CF9AE}" pid="4" name="HumanaClassification">
    <vt:lpwstr>I</vt:lpwstr>
  </property>
  <property fmtid="{D5CDD505-2E9C-101B-9397-08002B2CF9AE}" pid="5" name="ScannedBy">
    <vt:lpwstr>TCS-ContentScanned</vt:lpwstr>
  </property>
</Properties>
</file>